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0"/>
  </p:notesMasterIdLst>
  <p:sldIdLst>
    <p:sldId id="257" r:id="rId2"/>
    <p:sldId id="313" r:id="rId3"/>
    <p:sldId id="328" r:id="rId4"/>
    <p:sldId id="289" r:id="rId5"/>
    <p:sldId id="323" r:id="rId6"/>
    <p:sldId id="326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27" r:id="rId18"/>
    <p:sldId id="324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00FF"/>
    <a:srgbClr val="FA9106"/>
    <a:srgbClr val="691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0B6EA-77F1-41F7-86BF-EBED99C08BEA}" v="3263" dt="2022-01-03T16:35:10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50" autoAdjust="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CC109-B42B-4E13-8EE2-18024BCF4E0E}" type="datetimeFigureOut">
              <a:rPr lang="es-ES" smtClean="0"/>
              <a:t>03/07/2022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7AD87-97B4-4E47-839A-0B32A1AAAFA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96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960B4-B3C2-45A9-93E8-18BDCFD8DBAC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443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2E1004-3CE5-4DDA-88F7-5666A4078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A5E2BD3-E83F-4017-8977-2B08EC915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BE14C7-5F5E-4916-A8E7-2BD81F3E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4269C8E-E801-434E-89E0-69AAD739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D84EA7-AD76-4E03-B6C0-AD051C01F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817983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735790-4E70-43B8-BB84-BAA8D7C0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5C1C69B-4148-4658-BFE1-06B7A7F5C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34BEF79-C19C-4E8A-B11A-96424C16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62D5F7-689B-4D53-AB86-457276CF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5C5D060-362F-4E2C-8617-13D1095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311322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8D9DA91-D940-45A4-AA9D-4201DF39A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8DD96CD-0EB8-41CC-B876-3EA6D5A2D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5A18A11-A4A0-4BE0-8069-675EC1A4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2E613B-38FF-4978-A0A8-0E9550A5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0778532-B72F-4B41-905D-17B0F341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987808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xmlns="" id="{12FD2650-9CFC-4AC3-AD14-ABB5D32870FB}"/>
              </a:ext>
            </a:extLst>
          </p:cNvPr>
          <p:cNvSpPr/>
          <p:nvPr userDrawn="1"/>
        </p:nvSpPr>
        <p:spPr>
          <a:xfrm flipH="1">
            <a:off x="10146170" y="0"/>
            <a:ext cx="2045829" cy="685800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71BF7-ADA8-404A-9938-15EE7680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20EA-BE12-4D7C-940B-061B754BDADE}" type="datetimeFigureOut">
              <a:rPr lang="en-ID" smtClean="0"/>
              <a:t>03/07/2022</a:t>
            </a:fld>
            <a:endParaRPr lang="en-ID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5E4CD5-85B7-40B2-AEA5-DB27484E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F8F69A-FD5D-41C4-8750-70680A38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905C-CC2B-4FAA-B4C6-01D83367EBCB}" type="slidenum">
              <a:rPr lang="en-ID" smtClean="0"/>
              <a:t>‹N›</a:t>
            </a:fld>
            <a:endParaRPr lang="en-ID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31134E1F-4762-4BFF-BF3D-00B22592D79F}"/>
              </a:ext>
            </a:extLst>
          </p:cNvPr>
          <p:cNvSpPr/>
          <p:nvPr userDrawn="1"/>
        </p:nvSpPr>
        <p:spPr>
          <a:xfrm>
            <a:off x="-468255" y="2794585"/>
            <a:ext cx="1268830" cy="1268830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628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4949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9FF886-8BA1-4244-8F6D-E1141594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B5AD947-0D72-48D8-9952-36C538A1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F226A9E-9CCF-4785-8DDB-FC35E3FD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E129768-82AD-4305-AE9E-F906D97A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CFC126-FB7C-456E-9F3A-EB18DABF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09342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C230D9-E2CB-4F58-B0FD-77788BE63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B28F752-A37B-4E02-B91C-A938BAACF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85C713-C168-4C49-8CEE-43C4FAE6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96C2D41-5671-4B59-B77A-945529F8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A15FCF6-E064-49DE-8AAA-029303AD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963309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D6A137-EAB5-4F2C-B6CB-738753F6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37BB7F-8AAD-4570-9DB3-CA2AB5432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1FB55B7-8EF2-4E7E-9F56-5291D9F25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B2F6D9E-D787-4C9F-B7E1-CF4F0FC1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0507819-A5F3-4E59-A19D-9D64D7A3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A566F6D-6C4F-49F1-8B3F-19C2E949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646892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AFE2A1-DBD8-46D3-9989-21BD4F71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959E9F1-4F89-4634-9021-29A89E39E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D548D5-DD83-4B39-A4DF-8B47C3229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8FFAB72-E232-4942-995D-D59E08A53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F6095AD-6D63-436B-833B-BA894405C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C16BBEE-C5BD-4CB8-87DA-FC945E76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5DF973E-CA09-4255-9DEB-A654120A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A98B498-8EC9-4C34-9BF3-58318F0F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175094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7446C3-F2A2-4FBA-A25F-4BC0D596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A2463FD-6754-4D7D-9B38-2F366801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16E6BD-8DDF-4C0F-A91D-5C43EA56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D479B88-7292-439B-8829-42AF6653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9531999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02D2257-2CA8-445F-88E6-977295DA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6FA5DBB-6029-44BB-AB9F-71254C45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02ACA95-3B38-4625-98FC-2A83EEF3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151557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C94F84-9B4D-4255-A579-48A4185F6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3D761A-F52A-4C2C-A5D4-2BA28764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DBA5391-344C-43AE-9B3A-78428F338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6A696CD-4CE0-478E-ABC4-5A6D256E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FB62538-29FB-43EB-9B64-E2B9BB46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4EE8059-D07E-4517-924F-B041A487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759634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993797-B9F6-4DB6-9305-5DC44DCB9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4796F8E-F9F6-4ADE-8543-84A1390B1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8589C2-11F7-4008-9C04-4C08E2E7B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B7754CC-5941-470C-983E-BF12E714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E962A53-EF29-4DC5-8BC5-134F5BA0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1085023-156D-4463-80EB-88B5DFF4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610799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CC460B4-EB33-4435-AEDF-5EADDE95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A051B69-E22A-45F2-ABC8-B5FA4365C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0E4C365-0D9B-4126-942F-4BDAF8360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July 3, 2022</a:t>
            </a:fld>
            <a:endParaRPr lang="en-US" cap="al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579D783-07D5-42D0-B94C-3573DADAD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B049F81-8522-4AD6-8C85-F71648DC2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5184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62FAD-B50C-4A95-BAB1-466DECB4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144" y="4128731"/>
            <a:ext cx="955403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err="1">
                <a:latin typeface="Microsoft JhengHei UI"/>
                <a:ea typeface="Microsoft JhengHei UI"/>
                <a:cs typeface="Dubai Medium"/>
              </a:rPr>
              <a:t>Strumento</a:t>
            </a:r>
            <a:r>
              <a:rPr lang="pl-PL" sz="4000" b="1" dirty="0">
                <a:latin typeface="Microsoft JhengHei UI"/>
                <a:ea typeface="Microsoft JhengHei UI"/>
                <a:cs typeface="Dubai Medium"/>
              </a:rPr>
              <a:t> 4</a:t>
            </a:r>
            <a:r>
              <a:rPr lang="es-ES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Dubai Medium" panose="020B0604020202020204" pitchFamily="34" charset="-78"/>
              </a:rPr>
              <a:t/>
            </a:r>
            <a:br>
              <a:rPr lang="es-ES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Dubai Medium" panose="020B0604020202020204" pitchFamily="34" charset="-78"/>
              </a:rPr>
            </a:b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Valutazione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 </a:t>
            </a: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delle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 </a:t>
            </a: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capacità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 </a:t>
            </a: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motorie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 e </a:t>
            </a: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sensoriali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 del </a:t>
            </a: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dipendente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 e </a:t>
            </a: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dell'accessibilità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 del posto di </a:t>
            </a:r>
            <a:r>
              <a:rPr lang="es-ES" dirty="0" err="1">
                <a:solidFill>
                  <a:srgbClr val="00B0F0"/>
                </a:solidFill>
                <a:ea typeface="+mj-lt"/>
                <a:cs typeface="+mj-lt"/>
              </a:rPr>
              <a:t>lavoro</a:t>
            </a:r>
            <a:r>
              <a:rPr lang="es-ES" dirty="0">
                <a:solidFill>
                  <a:srgbClr val="00B0F0"/>
                </a:solidFill>
                <a:ea typeface="+mj-lt"/>
                <a:cs typeface="+mj-lt"/>
              </a:rPr>
              <a:t>.</a:t>
            </a:r>
            <a:endParaRPr lang="en-US" sz="3600" dirty="0">
              <a:solidFill>
                <a:srgbClr val="00B0F0"/>
              </a:solidFill>
              <a:latin typeface="Microsoft JhengHei UI"/>
              <a:ea typeface="Microsoft JhengHei UI"/>
              <a:cs typeface="Dubai Medium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D9683A29-BA71-45CB-AEE8-946FB9583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730" y="321074"/>
            <a:ext cx="8315419" cy="2558590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4C3AAEE-087E-4E94-82FA-A1E406B3A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094" y="5914739"/>
            <a:ext cx="3302255" cy="94326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FF98D33-E1A8-437F-850D-C0B8BE1A0A78}"/>
              </a:ext>
            </a:extLst>
          </p:cNvPr>
          <p:cNvSpPr txBox="1"/>
          <p:nvPr/>
        </p:nvSpPr>
        <p:spPr>
          <a:xfrm>
            <a:off x="1296759" y="3062767"/>
            <a:ext cx="978319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 err="1">
                <a:latin typeface="Microsoft JhengHei"/>
                <a:ea typeface="+mn-lt"/>
                <a:cs typeface="+mn-lt"/>
              </a:rPr>
              <a:t>Regolazione</a:t>
            </a:r>
            <a:r>
              <a:rPr lang="en-US" dirty="0">
                <a:latin typeface="Microsoft JhengHei"/>
                <a:ea typeface="+mn-lt"/>
                <a:cs typeface="+mn-lt"/>
              </a:rPr>
              <a:t>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della</a:t>
            </a:r>
            <a:r>
              <a:rPr lang="en-US" dirty="0">
                <a:latin typeface="Microsoft JhengHei"/>
                <a:ea typeface="+mn-lt"/>
                <a:cs typeface="+mn-lt"/>
              </a:rPr>
              <a:t>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capacità</a:t>
            </a:r>
            <a:r>
              <a:rPr lang="en-US" dirty="0">
                <a:latin typeface="Microsoft JhengHei"/>
                <a:ea typeface="+mn-lt"/>
                <a:cs typeface="+mn-lt"/>
              </a:rPr>
              <a:t> di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lavoro</a:t>
            </a:r>
            <a:r>
              <a:rPr lang="en-US" dirty="0">
                <a:latin typeface="Microsoft JhengHei"/>
                <a:ea typeface="+mn-lt"/>
                <a:cs typeface="+mn-lt"/>
              </a:rPr>
              <a:t>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nelle</a:t>
            </a:r>
            <a:r>
              <a:rPr lang="en-US" dirty="0">
                <a:latin typeface="Microsoft JhengHei"/>
                <a:ea typeface="+mn-lt"/>
                <a:cs typeface="+mn-lt"/>
              </a:rPr>
              <a:t>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piccole</a:t>
            </a:r>
            <a:r>
              <a:rPr lang="en-US" dirty="0">
                <a:latin typeface="Microsoft JhengHei"/>
                <a:ea typeface="+mn-lt"/>
                <a:cs typeface="+mn-lt"/>
              </a:rPr>
              <a:t> e micro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imprese</a:t>
            </a:r>
            <a:r>
              <a:rPr lang="en-US" dirty="0">
                <a:latin typeface="Microsoft JhengHei"/>
                <a:ea typeface="+mn-lt"/>
                <a:cs typeface="+mn-lt"/>
              </a:rPr>
              <a:t>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attraverso</a:t>
            </a:r>
            <a:r>
              <a:rPr lang="en-US" dirty="0">
                <a:latin typeface="Microsoft JhengHei"/>
                <a:ea typeface="+mn-lt"/>
                <a:cs typeface="+mn-lt"/>
              </a:rPr>
              <a:t>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strumenti</a:t>
            </a:r>
            <a:r>
              <a:rPr lang="en-US" dirty="0">
                <a:latin typeface="Microsoft JhengHei"/>
                <a:ea typeface="+mn-lt"/>
                <a:cs typeface="+mn-lt"/>
              </a:rPr>
              <a:t> </a:t>
            </a:r>
            <a:r>
              <a:rPr lang="en-US" dirty="0" err="1">
                <a:latin typeface="Microsoft JhengHei"/>
                <a:ea typeface="+mn-lt"/>
                <a:cs typeface="+mn-lt"/>
              </a:rPr>
              <a:t>multimediali</a:t>
            </a:r>
            <a:endParaRPr lang="it-IT" dirty="0" err="1">
              <a:latin typeface="Microsoft JhengHei"/>
            </a:endParaRPr>
          </a:p>
        </p:txBody>
      </p:sp>
      <p:pic>
        <p:nvPicPr>
          <p:cNvPr id="11" name="Marcador de contenido 5">
            <a:extLst>
              <a:ext uri="{FF2B5EF4-FFF2-40B4-BE49-F238E27FC236}">
                <a16:creationId xmlns:a16="http://schemas.microsoft.com/office/drawing/2014/main" xmlns="" id="{46E2CADC-EB20-4EE1-B3BA-A18D3AC41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65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95344"/>
            <a:ext cx="11573197" cy="884919"/>
          </a:xfrm>
        </p:spPr>
        <p:txBody>
          <a:bodyPr>
            <a:noAutofit/>
          </a:bodyPr>
          <a:lstStyle/>
          <a:p>
            <a:r>
              <a:rPr lang="pl-PL" sz="2800" dirty="0" err="1">
                <a:latin typeface="Arial Black"/>
                <a:ea typeface="+mj-lt"/>
                <a:cs typeface="+mj-lt"/>
              </a:rPr>
              <a:t>Tabella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delle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decisioni</a:t>
            </a:r>
            <a:r>
              <a:rPr lang="pl-PL" sz="2800" dirty="0">
                <a:latin typeface="Arial Black"/>
                <a:ea typeface="+mj-lt"/>
                <a:cs typeface="+mj-lt"/>
              </a:rPr>
              <a:t> per</a:t>
            </a:r>
            <a:endParaRPr lang="it-IT" sz="2800">
              <a:latin typeface="Arial Black"/>
            </a:endParaRPr>
          </a:p>
          <a:p>
            <a:r>
              <a:rPr lang="pl-PL" sz="2800" dirty="0" err="1">
                <a:latin typeface="Arial Black"/>
                <a:ea typeface="+mj-lt"/>
                <a:cs typeface="+mj-lt"/>
              </a:rPr>
              <a:t>valutazione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della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mobilità</a:t>
            </a:r>
            <a:r>
              <a:rPr lang="pl-PL" sz="2800" dirty="0">
                <a:latin typeface="Arial Black"/>
                <a:ea typeface="+mj-lt"/>
                <a:cs typeface="+mj-lt"/>
              </a:rPr>
              <a:t> e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dell'accesso</a:t>
            </a:r>
            <a:endParaRPr lang="pl-PL" sz="2800">
              <a:latin typeface="Arial Black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68632"/>
              </p:ext>
            </p:extLst>
          </p:nvPr>
        </p:nvGraphicFramePr>
        <p:xfrm>
          <a:off x="1185401" y="1180263"/>
          <a:ext cx="9744677" cy="401738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14984">
                  <a:extLst>
                    <a:ext uri="{9D8B030D-6E8A-4147-A177-3AD203B41FA5}">
                      <a16:colId xmlns:a16="http://schemas.microsoft.com/office/drawing/2014/main" xmlns="" val="304932418"/>
                    </a:ext>
                  </a:extLst>
                </a:gridCol>
                <a:gridCol w="425060">
                  <a:extLst>
                    <a:ext uri="{9D8B030D-6E8A-4147-A177-3AD203B41FA5}">
                      <a16:colId xmlns:a16="http://schemas.microsoft.com/office/drawing/2014/main" xmlns="" val="307119584"/>
                    </a:ext>
                  </a:extLst>
                </a:gridCol>
                <a:gridCol w="1838571">
                  <a:extLst>
                    <a:ext uri="{9D8B030D-6E8A-4147-A177-3AD203B41FA5}">
                      <a16:colId xmlns:a16="http://schemas.microsoft.com/office/drawing/2014/main" xmlns="" val="786201540"/>
                    </a:ext>
                  </a:extLst>
                </a:gridCol>
                <a:gridCol w="491182">
                  <a:extLst>
                    <a:ext uri="{9D8B030D-6E8A-4147-A177-3AD203B41FA5}">
                      <a16:colId xmlns:a16="http://schemas.microsoft.com/office/drawing/2014/main" xmlns="" val="2441469521"/>
                    </a:ext>
                  </a:extLst>
                </a:gridCol>
                <a:gridCol w="1657942">
                  <a:extLst>
                    <a:ext uri="{9D8B030D-6E8A-4147-A177-3AD203B41FA5}">
                      <a16:colId xmlns:a16="http://schemas.microsoft.com/office/drawing/2014/main" xmlns="" val="1629656620"/>
                    </a:ext>
                  </a:extLst>
                </a:gridCol>
                <a:gridCol w="441517">
                  <a:extLst>
                    <a:ext uri="{9D8B030D-6E8A-4147-A177-3AD203B41FA5}">
                      <a16:colId xmlns:a16="http://schemas.microsoft.com/office/drawing/2014/main" xmlns="" val="252802795"/>
                    </a:ext>
                  </a:extLst>
                </a:gridCol>
                <a:gridCol w="2295723">
                  <a:extLst>
                    <a:ext uri="{9D8B030D-6E8A-4147-A177-3AD203B41FA5}">
                      <a16:colId xmlns:a16="http://schemas.microsoft.com/office/drawing/2014/main" xmlns="" val="706787036"/>
                    </a:ext>
                  </a:extLst>
                </a:gridCol>
                <a:gridCol w="739849">
                  <a:extLst>
                    <a:ext uri="{9D8B030D-6E8A-4147-A177-3AD203B41FA5}">
                      <a16:colId xmlns:a16="http://schemas.microsoft.com/office/drawing/2014/main" xmlns="" val="1037675702"/>
                    </a:ext>
                  </a:extLst>
                </a:gridCol>
                <a:gridCol w="739849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</a:tblGrid>
              <a:tr h="621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effectLst/>
                        </a:rPr>
                        <a:t>Domanda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it-IT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dirty="0" err="1">
                          <a:effectLst/>
                        </a:rPr>
                        <a:t>iniziale</a:t>
                      </a:r>
                      <a:endParaRPr lang="it-IT" dirty="0" err="1"/>
                    </a:p>
                  </a:txBody>
                  <a:tcPr marL="22534" marR="22534" marT="0" marB="0">
                    <a:solidFill>
                      <a:schemeClr val="tx2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effectLst/>
                        </a:rPr>
                        <a:t>Domande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ausiliare</a:t>
                      </a:r>
                    </a:p>
                  </a:txBody>
                  <a:tcPr marL="22534" marR="22534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Tipo di </a:t>
                      </a:r>
                      <a:r>
                        <a:rPr lang="en-GB" sz="1200" dirty="0" err="1">
                          <a:effectLst/>
                        </a:rPr>
                        <a:t>supporto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necessario</a:t>
                      </a: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266445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1. 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ha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dell'intervento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un'altra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persona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accedere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alle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aree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/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strutture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/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attrezzature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richieste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altro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nell'ambiente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2. 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L'impiegato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impiega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quantità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ragionevole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tempo 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sforzo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o ha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modifiche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al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o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attrezzature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muoversi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nell'ambiente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409293"/>
                  </a:ext>
                </a:extLst>
              </a:tr>
              <a:tr h="278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268022"/>
                  </a:ext>
                </a:extLst>
              </a:tr>
              <a:tr h="266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2. 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muoversi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nell'ambiente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della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metà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del tempo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senza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il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qualcun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altro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3. 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muoversi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autonomamente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nell'ambiente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ma ha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qualcun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altro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che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prepari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l'attrezzatura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lui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/lei,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strutturi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il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ambiente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sorvegli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35676"/>
                  </a:ext>
                </a:extLst>
              </a:tr>
              <a:tr h="4569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4. 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muoversi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nell'ambiente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del 75% del tempo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richiedendo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solo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monitoraggio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pianificati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senza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aiuto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non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pianificato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430627"/>
                  </a:ext>
                </a:extLst>
              </a:tr>
              <a:tr h="1217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10483"/>
                  </a:ext>
                </a:extLst>
              </a:tr>
              <a:tr h="266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3. 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ha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costante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o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intervento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non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pianificato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molte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volte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al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giorno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il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non è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effettivamente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in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accedere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alle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aree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/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strutture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richieste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il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683719"/>
                  </a:ext>
                </a:extLst>
              </a:tr>
              <a:tr h="6432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1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029318"/>
                  </a:ext>
                </a:extLst>
              </a:tr>
            </a:tbl>
          </a:graphicData>
        </a:graphic>
      </p:graphicFrame>
      <p:sp>
        <p:nvSpPr>
          <p:cNvPr id="47" name="pole tekstowe 46">
            <a:extLst>
              <a:ext uri="{FF2B5EF4-FFF2-40B4-BE49-F238E27FC236}">
                <a16:creationId xmlns:a16="http://schemas.microsoft.com/office/drawing/2014/main" xmlns="" id="{721D6949-1EE0-419A-8165-3FD0BBAFF965}"/>
              </a:ext>
            </a:extLst>
          </p:cNvPr>
          <p:cNvSpPr txBox="1"/>
          <p:nvPr/>
        </p:nvSpPr>
        <p:spPr>
          <a:xfrm>
            <a:off x="1095858" y="5557421"/>
            <a:ext cx="960730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dirty="0" err="1">
                <a:ea typeface="+mn-lt"/>
                <a:cs typeface="+mn-lt"/>
              </a:rPr>
              <a:t>Nella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prossima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diapositiva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troverete</a:t>
            </a:r>
            <a:r>
              <a:rPr lang="pl-PL" dirty="0">
                <a:ea typeface="+mn-lt"/>
                <a:cs typeface="+mn-lt"/>
              </a:rPr>
              <a:t> la </a:t>
            </a:r>
            <a:r>
              <a:rPr lang="pl-PL" dirty="0" err="1">
                <a:ea typeface="+mn-lt"/>
                <a:cs typeface="+mn-lt"/>
              </a:rPr>
              <a:t>descrizione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dettagliata</a:t>
            </a:r>
            <a:r>
              <a:rPr lang="pl-PL" dirty="0">
                <a:ea typeface="+mn-lt"/>
                <a:cs typeface="+mn-lt"/>
              </a:rPr>
              <a:t> di ogni </a:t>
            </a:r>
            <a:r>
              <a:rPr lang="pl-PL" dirty="0" err="1">
                <a:ea typeface="+mn-lt"/>
                <a:cs typeface="+mn-lt"/>
              </a:rPr>
              <a:t>tipo</a:t>
            </a:r>
            <a:r>
              <a:rPr lang="pl-PL" dirty="0">
                <a:ea typeface="+mn-lt"/>
                <a:cs typeface="+mn-lt"/>
              </a:rPr>
              <a:t> di </a:t>
            </a:r>
            <a:r>
              <a:rPr lang="pl-PL" dirty="0" err="1">
                <a:ea typeface="+mn-lt"/>
                <a:cs typeface="+mn-lt"/>
              </a:rPr>
              <a:t>supporto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necessario</a:t>
            </a:r>
            <a:r>
              <a:rPr lang="pl-PL" dirty="0">
                <a:ea typeface="+mn-lt"/>
                <a:cs typeface="+mn-lt"/>
              </a:rPr>
              <a:t>.</a:t>
            </a:r>
            <a:endParaRPr lang="it-IT" dirty="0"/>
          </a:p>
        </p:txBody>
      </p:sp>
      <p:sp>
        <p:nvSpPr>
          <p:cNvPr id="13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4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8607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8803" y="296505"/>
            <a:ext cx="11573197" cy="724247"/>
          </a:xfrm>
        </p:spPr>
        <p:txBody>
          <a:bodyPr>
            <a:normAutofit/>
          </a:bodyPr>
          <a:lstStyle/>
          <a:p>
            <a:r>
              <a:rPr lang="pl-PL" sz="2800" dirty="0" err="1">
                <a:latin typeface="Arial Black"/>
                <a:cs typeface="Arial"/>
              </a:rPr>
              <a:t>Tipo</a:t>
            </a:r>
            <a:r>
              <a:rPr lang="pl-PL" sz="2800" dirty="0">
                <a:latin typeface="Arial Black"/>
                <a:cs typeface="Arial"/>
              </a:rPr>
              <a:t> di </a:t>
            </a:r>
            <a:r>
              <a:rPr lang="pl-PL" sz="2800" dirty="0" err="1">
                <a:latin typeface="Arial Black"/>
                <a:cs typeface="Arial"/>
              </a:rPr>
              <a:t>supporto</a:t>
            </a:r>
            <a:r>
              <a:rPr lang="pl-PL" sz="2800" dirty="0">
                <a:latin typeface="Arial Black"/>
                <a:cs typeface="Arial"/>
              </a:rPr>
              <a:t> </a:t>
            </a:r>
            <a:r>
              <a:rPr lang="pl-PL" sz="2800" dirty="0" err="1">
                <a:latin typeface="Arial Black"/>
                <a:cs typeface="Arial"/>
              </a:rPr>
              <a:t>necessario</a:t>
            </a:r>
            <a:r>
              <a:rPr lang="pl-PL" sz="2800" dirty="0">
                <a:latin typeface="Arial Black"/>
                <a:cs typeface="Arial"/>
              </a:rPr>
              <a:t> – parte 2</a:t>
            </a:r>
            <a:endParaRPr lang="pl-PL" sz="2800" dirty="0">
              <a:latin typeface="Arial Black" panose="020B0A04020102020204" pitchFamily="34" charset="0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85478"/>
              </p:ext>
            </p:extLst>
          </p:nvPr>
        </p:nvGraphicFramePr>
        <p:xfrm>
          <a:off x="1273341" y="1112921"/>
          <a:ext cx="9163330" cy="47551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06074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  <a:gridCol w="3007523">
                  <a:extLst>
                    <a:ext uri="{9D8B030D-6E8A-4147-A177-3AD203B41FA5}">
                      <a16:colId xmlns:a16="http://schemas.microsoft.com/office/drawing/2014/main" xmlns="" val="753166592"/>
                    </a:ext>
                  </a:extLst>
                </a:gridCol>
                <a:gridCol w="4749733">
                  <a:extLst>
                    <a:ext uri="{9D8B030D-6E8A-4147-A177-3AD203B41FA5}">
                      <a16:colId xmlns:a16="http://schemas.microsoft.com/office/drawing/2014/main" xmlns="" val="3266403633"/>
                    </a:ext>
                  </a:extLst>
                </a:gridCol>
              </a:tblGrid>
              <a:tr h="5138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Tipo di </a:t>
                      </a:r>
                      <a:r>
                        <a:rPr lang="en-GB" sz="1800" dirty="0" err="1">
                          <a:effectLst/>
                        </a:rPr>
                        <a:t>supporto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necessario</a:t>
                      </a:r>
                      <a:endParaRPr lang="pl-PL" sz="18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Descrizione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del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supporto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necessario</a:t>
                      </a:r>
                      <a:endParaRPr lang="pl-PL" sz="1800" dirty="0" err="1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683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Calibri"/>
                        </a:rPr>
                        <a:t>7</a:t>
                      </a:r>
                      <a:endParaRPr lang="pl-PL" sz="1800" b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b="1" i="0" u="none" strike="noStrike" kern="1200" noProof="0" dirty="0" err="1">
                          <a:effectLst/>
                          <a:latin typeface="Calibri"/>
                        </a:rPr>
                        <a:t>Indipendenza</a:t>
                      </a:r>
                      <a:r>
                        <a:rPr lang="en-US" sz="1800" b="1" i="0" u="none" strike="noStrike" kern="1200" noProof="0" dirty="0">
                          <a:effectLst/>
                          <a:latin typeface="Calibri"/>
                        </a:rPr>
                        <a:t> senza </a:t>
                      </a:r>
                      <a:r>
                        <a:rPr lang="en-US" sz="1800" b="1" i="0" u="none" strike="noStrike" kern="1200" noProof="0" dirty="0" err="1">
                          <a:effectLst/>
                          <a:latin typeface="Calibri"/>
                        </a:rPr>
                        <a:t>modifiche</a:t>
                      </a:r>
                      <a:endParaRPr lang="it-IT" sz="1800" b="1">
                        <a:latin typeface="Calibri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può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muoversi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accedere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tutte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le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aree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necessarie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ambiente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in modo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indipendente</a:t>
                      </a:r>
                      <a:endParaRPr lang="it-IT" dirty="0" err="1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409293"/>
                  </a:ext>
                </a:extLst>
              </a:tr>
              <a:tr h="127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6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Indipendenza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modifiche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 err="1">
                          <a:effectLst/>
                        </a:rPr>
                        <a:t>L'impiegato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riesce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ad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accedere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tutte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le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aree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richieste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ma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tempo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dello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sforzo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ragionevole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piccole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modifiche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attrezzature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strategie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speciali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 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non è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influenzata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</a:t>
                      </a:r>
                      <a:endParaRPr lang="en-US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268022"/>
                  </a:ext>
                </a:extLst>
              </a:tr>
              <a:tr h="127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5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Supervisione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impostazione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muoversi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accedere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alla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maggior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parte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delle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aree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richieste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ma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l'aiuto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qualcun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altro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un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ambiente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strutturato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con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supervisione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ma solo un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aiuto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occasionale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riduzione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minima.</a:t>
                      </a:r>
                      <a:endParaRPr lang="en-US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35676"/>
                  </a:ext>
                </a:extLst>
              </a:tr>
              <a:tr h="1016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4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minimo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è in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grado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gestire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più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del 75% del tempo di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 Il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ha solo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interventi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aiuti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regolari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pianificati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è solo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leggermente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influenzata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430627"/>
                  </a:ext>
                </a:extLst>
              </a:tr>
            </a:tbl>
          </a:graphicData>
        </a:graphic>
      </p:graphicFrame>
      <p:sp>
        <p:nvSpPr>
          <p:cNvPr id="1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5662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8803" y="386499"/>
            <a:ext cx="11573197" cy="724247"/>
          </a:xfrm>
        </p:spPr>
        <p:txBody>
          <a:bodyPr>
            <a:normAutofit/>
          </a:bodyPr>
          <a:lstStyle/>
          <a:p>
            <a:r>
              <a:rPr lang="pl-PL" sz="2800" dirty="0" err="1">
                <a:latin typeface="Arial Black"/>
                <a:cs typeface="Arial"/>
              </a:rPr>
              <a:t>Tipo</a:t>
            </a:r>
            <a:r>
              <a:rPr lang="pl-PL" sz="2800" dirty="0">
                <a:latin typeface="Arial Black"/>
                <a:cs typeface="Arial"/>
              </a:rPr>
              <a:t> di </a:t>
            </a:r>
            <a:r>
              <a:rPr lang="pl-PL" sz="2800" dirty="0" err="1">
                <a:latin typeface="Arial Black"/>
                <a:cs typeface="Arial"/>
              </a:rPr>
              <a:t>supporto</a:t>
            </a:r>
            <a:r>
              <a:rPr lang="pl-PL" sz="2800" dirty="0">
                <a:latin typeface="Arial Black"/>
                <a:cs typeface="Arial"/>
              </a:rPr>
              <a:t> </a:t>
            </a:r>
            <a:r>
              <a:rPr lang="pl-PL" sz="2800" dirty="0" err="1">
                <a:latin typeface="Arial Black"/>
                <a:cs typeface="Arial"/>
              </a:rPr>
              <a:t>necessario</a:t>
            </a:r>
            <a:r>
              <a:rPr lang="pl-PL" sz="2800" dirty="0">
                <a:latin typeface="Arial Black"/>
                <a:cs typeface="Arial"/>
              </a:rPr>
              <a:t> – parte 2</a:t>
            </a:r>
            <a:endParaRPr lang="es-ES" sz="2800" dirty="0">
              <a:latin typeface="Arial Black"/>
              <a:cs typeface="Arial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405780"/>
              </p:ext>
            </p:extLst>
          </p:nvPr>
        </p:nvGraphicFramePr>
        <p:xfrm>
          <a:off x="1259052" y="1110746"/>
          <a:ext cx="9349763" cy="45825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34681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  <a:gridCol w="3068713">
                  <a:extLst>
                    <a:ext uri="{9D8B030D-6E8A-4147-A177-3AD203B41FA5}">
                      <a16:colId xmlns:a16="http://schemas.microsoft.com/office/drawing/2014/main" xmlns="" val="753166592"/>
                    </a:ext>
                  </a:extLst>
                </a:gridCol>
                <a:gridCol w="4846369">
                  <a:extLst>
                    <a:ext uri="{9D8B030D-6E8A-4147-A177-3AD203B41FA5}">
                      <a16:colId xmlns:a16="http://schemas.microsoft.com/office/drawing/2014/main" xmlns="" val="3266403633"/>
                    </a:ext>
                  </a:extLst>
                </a:gridCol>
              </a:tblGrid>
              <a:tr h="70940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Tipo di </a:t>
                      </a:r>
                      <a:r>
                        <a:rPr lang="en-GB" sz="1800" dirty="0" err="1">
                          <a:effectLst/>
                        </a:rPr>
                        <a:t>supporto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necessario</a:t>
                      </a:r>
                      <a:endParaRPr lang="pl-PL" sz="1800" dirty="0" err="1">
                        <a:effectLst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Descrizione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del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supporto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necessario</a:t>
                      </a: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1841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moderato </a:t>
                      </a:r>
                      <a:endParaRPr lang="pl-PL" sz="1800" b="1" dirty="0"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metà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del tempo di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può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accedere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alla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maggior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parte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delle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aree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richieste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supporto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per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del 25% del tempo, o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interventi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aiuti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non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pianificati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infrequenti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oltre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monitoraggio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supporto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pianificato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pl-PL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moderatamente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influenzata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</a:t>
                      </a:r>
                      <a:endParaRPr lang="pl-PL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10483"/>
                  </a:ext>
                </a:extLst>
              </a:tr>
              <a:tr h="1158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massimo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meno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metà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tempo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può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un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intervento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non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pianificato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oltre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monitoraggio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regolare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(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ogni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giorno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quasi).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gravemente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compromessa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</a:t>
                      </a:r>
                      <a:endParaRPr lang="en-US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683719"/>
                  </a:ext>
                </a:extLst>
              </a:tr>
              <a:tr h="872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Dipendenza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effettivamente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incapace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una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supervisione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costante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con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intervento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aiuto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 </a:t>
                      </a:r>
                      <a:endParaRPr lang="it-IT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029318"/>
                  </a:ext>
                </a:extLst>
              </a:tr>
            </a:tbl>
          </a:graphicData>
        </a:graphic>
      </p:graphicFrame>
      <p:sp>
        <p:nvSpPr>
          <p:cNvPr id="1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338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3">
            <a:extLst>
              <a:ext uri="{FF2B5EF4-FFF2-40B4-BE49-F238E27FC236}">
                <a16:creationId xmlns:a16="http://schemas.microsoft.com/office/drawing/2014/main" xmlns="" id="{4A381888-C6EC-43CD-AFBB-E5C1CB0A89E3}"/>
              </a:ext>
            </a:extLst>
          </p:cNvPr>
          <p:cNvGrpSpPr/>
          <p:nvPr/>
        </p:nvGrpSpPr>
        <p:grpSpPr>
          <a:xfrm>
            <a:off x="6954509" y="1408170"/>
            <a:ext cx="4308562" cy="4647381"/>
            <a:chOff x="7334031" y="1957604"/>
            <a:chExt cx="3874720" cy="4179423"/>
          </a:xfrm>
        </p:grpSpPr>
        <p:sp>
          <p:nvSpPr>
            <p:cNvPr id="29" name="Isosceles Triangle 1">
              <a:extLst>
                <a:ext uri="{FF2B5EF4-FFF2-40B4-BE49-F238E27FC236}">
                  <a16:creationId xmlns:a16="http://schemas.microsoft.com/office/drawing/2014/main" xmlns="" id="{F7CE0B50-C9F8-4259-9CA5-D4D3D0398600}"/>
                </a:ext>
              </a:extLst>
            </p:cNvPr>
            <p:cNvSpPr/>
            <p:nvPr/>
          </p:nvSpPr>
          <p:spPr>
            <a:xfrm>
              <a:off x="7334031" y="4888932"/>
              <a:ext cx="1941697" cy="1248095"/>
            </a:xfrm>
            <a:custGeom>
              <a:avLst/>
              <a:gdLst/>
              <a:ahLst/>
              <a:cxnLst/>
              <a:rect l="l" t="t" r="r" b="b"/>
              <a:pathLst>
                <a:path w="1512168" h="972000">
                  <a:moveTo>
                    <a:pt x="504056" y="0"/>
                  </a:moveTo>
                  <a:lnTo>
                    <a:pt x="1512168" y="0"/>
                  </a:lnTo>
                  <a:lnTo>
                    <a:pt x="1512168" y="972000"/>
                  </a:lnTo>
                  <a:lnTo>
                    <a:pt x="0" y="972000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0" name="Rectangle 16">
              <a:extLst>
                <a:ext uri="{FF2B5EF4-FFF2-40B4-BE49-F238E27FC236}">
                  <a16:creationId xmlns:a16="http://schemas.microsoft.com/office/drawing/2014/main" xmlns="" id="{9986D70A-86E3-47DF-9673-CC7D8D37C244}"/>
                </a:ext>
              </a:extLst>
            </p:cNvPr>
            <p:cNvSpPr/>
            <p:nvPr/>
          </p:nvSpPr>
          <p:spPr>
            <a:xfrm rot="19800000">
              <a:off x="8184184" y="1957604"/>
              <a:ext cx="1294465" cy="1600904"/>
            </a:xfrm>
            <a:custGeom>
              <a:avLst/>
              <a:gdLst/>
              <a:ahLst/>
              <a:cxnLst/>
              <a:rect l="l" t="t" r="r" b="b"/>
              <a:pathLst>
                <a:path w="1294465" h="1600904">
                  <a:moveTo>
                    <a:pt x="647233" y="0"/>
                  </a:moveTo>
                  <a:lnTo>
                    <a:pt x="1294465" y="1248095"/>
                  </a:lnTo>
                  <a:lnTo>
                    <a:pt x="730978" y="1248095"/>
                  </a:lnTo>
                  <a:cubicBezTo>
                    <a:pt x="732008" y="1357299"/>
                    <a:pt x="814164" y="1343408"/>
                    <a:pt x="825235" y="1451213"/>
                  </a:cubicBezTo>
                  <a:cubicBezTo>
                    <a:pt x="824578" y="1543844"/>
                    <a:pt x="757290" y="1593445"/>
                    <a:pt x="652160" y="1600904"/>
                  </a:cubicBezTo>
                  <a:cubicBezTo>
                    <a:pt x="563856" y="1598932"/>
                    <a:pt x="475031" y="1557072"/>
                    <a:pt x="469230" y="1479280"/>
                  </a:cubicBezTo>
                  <a:cubicBezTo>
                    <a:pt x="469784" y="1377606"/>
                    <a:pt x="572108" y="1350747"/>
                    <a:pt x="560674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Isosceles Triangle 4">
              <a:extLst>
                <a:ext uri="{FF2B5EF4-FFF2-40B4-BE49-F238E27FC236}">
                  <a16:creationId xmlns:a16="http://schemas.microsoft.com/office/drawing/2014/main" xmlns="" id="{A590E6A2-8397-440E-91A6-A16558EB0A5F}"/>
                </a:ext>
              </a:extLst>
            </p:cNvPr>
            <p:cNvSpPr/>
            <p:nvPr/>
          </p:nvSpPr>
          <p:spPr>
            <a:xfrm>
              <a:off x="7991235" y="3640053"/>
              <a:ext cx="1294465" cy="1583028"/>
            </a:xfrm>
            <a:custGeom>
              <a:avLst/>
              <a:gdLst/>
              <a:ahLst/>
              <a:cxnLst/>
              <a:rect l="l" t="t" r="r" b="b"/>
              <a:pathLst>
                <a:path w="1294465" h="1583028">
                  <a:moveTo>
                    <a:pt x="647233" y="0"/>
                  </a:moveTo>
                  <a:lnTo>
                    <a:pt x="1207846" y="0"/>
                  </a:lnTo>
                  <a:cubicBezTo>
                    <a:pt x="1221046" y="104799"/>
                    <a:pt x="1117021" y="131256"/>
                    <a:pt x="1116463" y="233773"/>
                  </a:cubicBezTo>
                  <a:cubicBezTo>
                    <a:pt x="1122156" y="310112"/>
                    <a:pt x="1207800" y="351849"/>
                    <a:pt x="1294465" y="354722"/>
                  </a:cubicBezTo>
                  <a:lnTo>
                    <a:pt x="1294465" y="1248095"/>
                  </a:lnTo>
                  <a:lnTo>
                    <a:pt x="732378" y="1248095"/>
                  </a:lnTo>
                  <a:cubicBezTo>
                    <a:pt x="741388" y="1338213"/>
                    <a:pt x="814812" y="1331847"/>
                    <a:pt x="825235" y="1433338"/>
                  </a:cubicBezTo>
                  <a:cubicBezTo>
                    <a:pt x="824578" y="1525968"/>
                    <a:pt x="757290" y="1575569"/>
                    <a:pt x="652160" y="1583028"/>
                  </a:cubicBezTo>
                  <a:cubicBezTo>
                    <a:pt x="563856" y="1581056"/>
                    <a:pt x="475032" y="1539196"/>
                    <a:pt x="469230" y="1461404"/>
                  </a:cubicBezTo>
                  <a:cubicBezTo>
                    <a:pt x="469751" y="1365932"/>
                    <a:pt x="560004" y="1336426"/>
                    <a:pt x="561088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2" name="Isosceles Triangle 4">
              <a:extLst>
                <a:ext uri="{FF2B5EF4-FFF2-40B4-BE49-F238E27FC236}">
                  <a16:creationId xmlns:a16="http://schemas.microsoft.com/office/drawing/2014/main" xmlns="" id="{9F49F21F-B291-4F97-A98A-476F95E94E59}"/>
                </a:ext>
              </a:extLst>
            </p:cNvPr>
            <p:cNvSpPr/>
            <p:nvPr/>
          </p:nvSpPr>
          <p:spPr>
            <a:xfrm flipH="1">
              <a:off x="8950381" y="3640054"/>
              <a:ext cx="1614390" cy="1248095"/>
            </a:xfrm>
            <a:custGeom>
              <a:avLst/>
              <a:gdLst/>
              <a:ahLst/>
              <a:cxnLst/>
              <a:rect l="l" t="t" r="r" b="b"/>
              <a:pathLst>
                <a:path w="1614390" h="1248095">
                  <a:moveTo>
                    <a:pt x="1206748" y="0"/>
                  </a:moveTo>
                  <a:lnTo>
                    <a:pt x="647233" y="0"/>
                  </a:lnTo>
                  <a:lnTo>
                    <a:pt x="0" y="1248095"/>
                  </a:lnTo>
                  <a:lnTo>
                    <a:pt x="1294465" y="1248095"/>
                  </a:lnTo>
                  <a:lnTo>
                    <a:pt x="1294465" y="710919"/>
                  </a:lnTo>
                  <a:cubicBezTo>
                    <a:pt x="1369199" y="726645"/>
                    <a:pt x="1369193" y="792243"/>
                    <a:pt x="1464699" y="802051"/>
                  </a:cubicBezTo>
                  <a:cubicBezTo>
                    <a:pt x="1557329" y="801393"/>
                    <a:pt x="1606931" y="734105"/>
                    <a:pt x="1614390" y="628975"/>
                  </a:cubicBezTo>
                  <a:cubicBezTo>
                    <a:pt x="1612417" y="540671"/>
                    <a:pt x="1570557" y="451847"/>
                    <a:pt x="1492766" y="446046"/>
                  </a:cubicBezTo>
                  <a:cubicBezTo>
                    <a:pt x="1402925" y="446535"/>
                    <a:pt x="1371498" y="526484"/>
                    <a:pt x="1294465" y="537352"/>
                  </a:cubicBezTo>
                  <a:lnTo>
                    <a:pt x="1294465" y="354151"/>
                  </a:lnTo>
                  <a:lnTo>
                    <a:pt x="1285364" y="355396"/>
                  </a:lnTo>
                  <a:cubicBezTo>
                    <a:pt x="1180234" y="347937"/>
                    <a:pt x="1112946" y="298336"/>
                    <a:pt x="1112288" y="205706"/>
                  </a:cubicBezTo>
                  <a:cubicBezTo>
                    <a:pt x="1123447" y="97055"/>
                    <a:pt x="1206810" y="112018"/>
                    <a:pt x="120674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3" name="Isosceles Triangle 1">
              <a:extLst>
                <a:ext uri="{FF2B5EF4-FFF2-40B4-BE49-F238E27FC236}">
                  <a16:creationId xmlns:a16="http://schemas.microsoft.com/office/drawing/2014/main" xmlns="" id="{32C573E5-FEA7-4E60-A530-5C1C8FD820BD}"/>
                </a:ext>
              </a:extLst>
            </p:cNvPr>
            <p:cNvSpPr/>
            <p:nvPr/>
          </p:nvSpPr>
          <p:spPr>
            <a:xfrm flipH="1">
              <a:off x="8918552" y="4545736"/>
              <a:ext cx="2290199" cy="1580780"/>
            </a:xfrm>
            <a:custGeom>
              <a:avLst/>
              <a:gdLst/>
              <a:ahLst/>
              <a:cxnLst/>
              <a:rect l="l" t="t" r="r" b="b"/>
              <a:pathLst>
                <a:path w="2290199" h="1580780">
                  <a:moveTo>
                    <a:pt x="1339903" y="0"/>
                  </a:moveTo>
                  <a:cubicBezTo>
                    <a:pt x="1251599" y="1972"/>
                    <a:pt x="1162775" y="43832"/>
                    <a:pt x="1156973" y="121624"/>
                  </a:cubicBezTo>
                  <a:cubicBezTo>
                    <a:pt x="1157489" y="216276"/>
                    <a:pt x="1246203" y="246090"/>
                    <a:pt x="1248883" y="332684"/>
                  </a:cubicBezTo>
                  <a:lnTo>
                    <a:pt x="647233" y="332684"/>
                  </a:lnTo>
                  <a:lnTo>
                    <a:pt x="0" y="1580780"/>
                  </a:lnTo>
                  <a:lnTo>
                    <a:pt x="1941698" y="1580780"/>
                  </a:lnTo>
                  <a:lnTo>
                    <a:pt x="1941698" y="1040816"/>
                  </a:lnTo>
                  <a:cubicBezTo>
                    <a:pt x="2046243" y="1043701"/>
                    <a:pt x="2034149" y="1123813"/>
                    <a:pt x="2140508" y="1134736"/>
                  </a:cubicBezTo>
                  <a:cubicBezTo>
                    <a:pt x="2233138" y="1134078"/>
                    <a:pt x="2282740" y="1066790"/>
                    <a:pt x="2290199" y="961660"/>
                  </a:cubicBezTo>
                  <a:cubicBezTo>
                    <a:pt x="2288226" y="873356"/>
                    <a:pt x="2246366" y="784532"/>
                    <a:pt x="2168575" y="778731"/>
                  </a:cubicBezTo>
                  <a:cubicBezTo>
                    <a:pt x="2068337" y="779277"/>
                    <a:pt x="2040816" y="878736"/>
                    <a:pt x="1941698" y="870274"/>
                  </a:cubicBezTo>
                  <a:lnTo>
                    <a:pt x="1941698" y="332684"/>
                  </a:lnTo>
                  <a:lnTo>
                    <a:pt x="1420297" y="332684"/>
                  </a:lnTo>
                  <a:cubicBezTo>
                    <a:pt x="1430362" y="244914"/>
                    <a:pt x="1502643" y="250328"/>
                    <a:pt x="1512978" y="149690"/>
                  </a:cubicBezTo>
                  <a:cubicBezTo>
                    <a:pt x="1512321" y="57060"/>
                    <a:pt x="1445033" y="7459"/>
                    <a:pt x="1339903" y="0"/>
                  </a:cubicBezTo>
                  <a:close/>
                </a:path>
              </a:pathLst>
            </a:cu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ADFD18C3-EC3E-416C-9324-DA7FDDA63898}"/>
                </a:ext>
              </a:extLst>
            </p:cNvPr>
            <p:cNvSpPr txBox="1"/>
            <p:nvPr/>
          </p:nvSpPr>
          <p:spPr>
            <a:xfrm rot="19822586">
              <a:off x="8644241" y="2525710"/>
              <a:ext cx="389519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F4DD6382-D1AD-4B89-88A4-157F92C4CE01}"/>
                </a:ext>
              </a:extLst>
            </p:cNvPr>
            <p:cNvSpPr txBox="1"/>
            <p:nvPr/>
          </p:nvSpPr>
          <p:spPr>
            <a:xfrm>
              <a:off x="8397907" y="4005065"/>
              <a:ext cx="373660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2F01800-1AA8-4CDD-802B-3002C4B32990}"/>
                </a:ext>
              </a:extLst>
            </p:cNvPr>
            <p:cNvSpPr txBox="1"/>
            <p:nvPr/>
          </p:nvSpPr>
          <p:spPr>
            <a:xfrm>
              <a:off x="9516965" y="4005065"/>
              <a:ext cx="36212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F94B6C4-3405-45B5-AD97-BBB5B349149F}"/>
                </a:ext>
              </a:extLst>
            </p:cNvPr>
            <p:cNvSpPr txBox="1"/>
            <p:nvPr/>
          </p:nvSpPr>
          <p:spPr>
            <a:xfrm>
              <a:off x="8157244" y="5223082"/>
              <a:ext cx="39816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3844151-3F33-426B-ACA4-557B6731A2F3}"/>
                </a:ext>
              </a:extLst>
            </p:cNvPr>
            <p:cNvSpPr txBox="1"/>
            <p:nvPr/>
          </p:nvSpPr>
          <p:spPr>
            <a:xfrm>
              <a:off x="9838067" y="5223082"/>
              <a:ext cx="346271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" name="Freeform 15">
            <a:extLst>
              <a:ext uri="{FF2B5EF4-FFF2-40B4-BE49-F238E27FC236}">
                <a16:creationId xmlns:a16="http://schemas.microsoft.com/office/drawing/2014/main" xmlns="" id="{7424D6A8-ED9A-4C5D-9138-14BBAF9C5AEC}"/>
              </a:ext>
            </a:extLst>
          </p:cNvPr>
          <p:cNvSpPr/>
          <p:nvPr/>
        </p:nvSpPr>
        <p:spPr>
          <a:xfrm flipH="1">
            <a:off x="8574193" y="413322"/>
            <a:ext cx="1745432" cy="2015386"/>
          </a:xfrm>
          <a:custGeom>
            <a:avLst/>
            <a:gdLst>
              <a:gd name="connsiteX0" fmla="*/ 657277 w 1286167"/>
              <a:gd name="connsiteY0" fmla="*/ 0 h 1635343"/>
              <a:gd name="connsiteX1" fmla="*/ 0 w 1286167"/>
              <a:gd name="connsiteY1" fmla="*/ 85964 h 1635343"/>
              <a:gd name="connsiteX2" fmla="*/ 202361 w 1286167"/>
              <a:gd name="connsiteY2" fmla="*/ 516695 h 1635343"/>
              <a:gd name="connsiteX3" fmla="*/ 281735 w 1286167"/>
              <a:gd name="connsiteY3" fmla="*/ 1030909 h 1635343"/>
              <a:gd name="connsiteX4" fmla="*/ 617145 w 1286167"/>
              <a:gd name="connsiteY4" fmla="*/ 1624788 h 1635343"/>
              <a:gd name="connsiteX5" fmla="*/ 670736 w 1286167"/>
              <a:gd name="connsiteY5" fmla="*/ 1347585 h 1635343"/>
              <a:gd name="connsiteX6" fmla="*/ 584804 w 1286167"/>
              <a:gd name="connsiteY6" fmla="*/ 1105319 h 1635343"/>
              <a:gd name="connsiteX7" fmla="*/ 626846 w 1286167"/>
              <a:gd name="connsiteY7" fmla="*/ 930825 h 1635343"/>
              <a:gd name="connsiteX8" fmla="*/ 1012531 w 1286167"/>
              <a:gd name="connsiteY8" fmla="*/ 1142811 h 1635343"/>
              <a:gd name="connsiteX9" fmla="*/ 1015937 w 1286167"/>
              <a:gd name="connsiteY9" fmla="*/ 1241005 h 1635343"/>
              <a:gd name="connsiteX10" fmla="*/ 1286167 w 1286167"/>
              <a:gd name="connsiteY10" fmla="*/ 1072342 h 1635343"/>
              <a:gd name="connsiteX11" fmla="*/ 1262175 w 1286167"/>
              <a:gd name="connsiteY11" fmla="*/ 962717 h 1635343"/>
              <a:gd name="connsiteX12" fmla="*/ 903613 w 1286167"/>
              <a:gd name="connsiteY12" fmla="*/ 532228 h 1635343"/>
              <a:gd name="connsiteX13" fmla="*/ 658324 w 1286167"/>
              <a:gd name="connsiteY13" fmla="*/ 353162 h 1635343"/>
              <a:gd name="connsiteX14" fmla="*/ 657277 w 1286167"/>
              <a:gd name="connsiteY14" fmla="*/ 0 h 1635343"/>
              <a:gd name="connsiteX0" fmla="*/ 657277 w 1286167"/>
              <a:gd name="connsiteY0" fmla="*/ 0 h 1567090"/>
              <a:gd name="connsiteX1" fmla="*/ 0 w 1286167"/>
              <a:gd name="connsiteY1" fmla="*/ 85964 h 1567090"/>
              <a:gd name="connsiteX2" fmla="*/ 202361 w 1286167"/>
              <a:gd name="connsiteY2" fmla="*/ 516695 h 1567090"/>
              <a:gd name="connsiteX3" fmla="*/ 281735 w 1286167"/>
              <a:gd name="connsiteY3" fmla="*/ 1030909 h 1567090"/>
              <a:gd name="connsiteX4" fmla="*/ 785395 w 1286167"/>
              <a:gd name="connsiteY4" fmla="*/ 1551636 h 1567090"/>
              <a:gd name="connsiteX5" fmla="*/ 670736 w 1286167"/>
              <a:gd name="connsiteY5" fmla="*/ 1347585 h 1567090"/>
              <a:gd name="connsiteX6" fmla="*/ 584804 w 1286167"/>
              <a:gd name="connsiteY6" fmla="*/ 1105319 h 1567090"/>
              <a:gd name="connsiteX7" fmla="*/ 626846 w 1286167"/>
              <a:gd name="connsiteY7" fmla="*/ 930825 h 1567090"/>
              <a:gd name="connsiteX8" fmla="*/ 1012531 w 1286167"/>
              <a:gd name="connsiteY8" fmla="*/ 1142811 h 1567090"/>
              <a:gd name="connsiteX9" fmla="*/ 1015937 w 1286167"/>
              <a:gd name="connsiteY9" fmla="*/ 1241005 h 1567090"/>
              <a:gd name="connsiteX10" fmla="*/ 1286167 w 1286167"/>
              <a:gd name="connsiteY10" fmla="*/ 1072342 h 1567090"/>
              <a:gd name="connsiteX11" fmla="*/ 1262175 w 1286167"/>
              <a:gd name="connsiteY11" fmla="*/ 962717 h 1567090"/>
              <a:gd name="connsiteX12" fmla="*/ 903613 w 1286167"/>
              <a:gd name="connsiteY12" fmla="*/ 532228 h 1567090"/>
              <a:gd name="connsiteX13" fmla="*/ 658324 w 1286167"/>
              <a:gd name="connsiteY13" fmla="*/ 353162 h 1567090"/>
              <a:gd name="connsiteX14" fmla="*/ 657277 w 1286167"/>
              <a:gd name="connsiteY14" fmla="*/ 0 h 1567090"/>
              <a:gd name="connsiteX0" fmla="*/ 657277 w 1286167"/>
              <a:gd name="connsiteY0" fmla="*/ 0 h 1561547"/>
              <a:gd name="connsiteX1" fmla="*/ 0 w 1286167"/>
              <a:gd name="connsiteY1" fmla="*/ 85964 h 1561547"/>
              <a:gd name="connsiteX2" fmla="*/ 202361 w 1286167"/>
              <a:gd name="connsiteY2" fmla="*/ 516695 h 1561547"/>
              <a:gd name="connsiteX3" fmla="*/ 281735 w 1286167"/>
              <a:gd name="connsiteY3" fmla="*/ 1030909 h 1561547"/>
              <a:gd name="connsiteX4" fmla="*/ 785395 w 1286167"/>
              <a:gd name="connsiteY4" fmla="*/ 1551636 h 1561547"/>
              <a:gd name="connsiteX5" fmla="*/ 707312 w 1286167"/>
              <a:gd name="connsiteY5" fmla="*/ 1259803 h 1561547"/>
              <a:gd name="connsiteX6" fmla="*/ 584804 w 1286167"/>
              <a:gd name="connsiteY6" fmla="*/ 1105319 h 1561547"/>
              <a:gd name="connsiteX7" fmla="*/ 626846 w 1286167"/>
              <a:gd name="connsiteY7" fmla="*/ 930825 h 1561547"/>
              <a:gd name="connsiteX8" fmla="*/ 1012531 w 1286167"/>
              <a:gd name="connsiteY8" fmla="*/ 1142811 h 1561547"/>
              <a:gd name="connsiteX9" fmla="*/ 1015937 w 1286167"/>
              <a:gd name="connsiteY9" fmla="*/ 1241005 h 1561547"/>
              <a:gd name="connsiteX10" fmla="*/ 1286167 w 1286167"/>
              <a:gd name="connsiteY10" fmla="*/ 1072342 h 1561547"/>
              <a:gd name="connsiteX11" fmla="*/ 1262175 w 1286167"/>
              <a:gd name="connsiteY11" fmla="*/ 962717 h 1561547"/>
              <a:gd name="connsiteX12" fmla="*/ 903613 w 1286167"/>
              <a:gd name="connsiteY12" fmla="*/ 532228 h 1561547"/>
              <a:gd name="connsiteX13" fmla="*/ 658324 w 1286167"/>
              <a:gd name="connsiteY13" fmla="*/ 353162 h 1561547"/>
              <a:gd name="connsiteX14" fmla="*/ 657277 w 1286167"/>
              <a:gd name="connsiteY14" fmla="*/ 0 h 1561547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84804 w 1286167"/>
              <a:gd name="connsiteY6" fmla="*/ 1105319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030909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104061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71907 w 1300797"/>
              <a:gd name="connsiteY0" fmla="*/ 1818 h 1564058"/>
              <a:gd name="connsiteX1" fmla="*/ 0 w 1300797"/>
              <a:gd name="connsiteY1" fmla="*/ 0 h 1564058"/>
              <a:gd name="connsiteX2" fmla="*/ 216991 w 1300797"/>
              <a:gd name="connsiteY2" fmla="*/ 518513 h 1564058"/>
              <a:gd name="connsiteX3" fmla="*/ 296365 w 1300797"/>
              <a:gd name="connsiteY3" fmla="*/ 1105879 h 1564058"/>
              <a:gd name="connsiteX4" fmla="*/ 800025 w 1300797"/>
              <a:gd name="connsiteY4" fmla="*/ 1553454 h 1564058"/>
              <a:gd name="connsiteX5" fmla="*/ 773149 w 1300797"/>
              <a:gd name="connsiteY5" fmla="*/ 1298197 h 1564058"/>
              <a:gd name="connsiteX6" fmla="*/ 614065 w 1300797"/>
              <a:gd name="connsiteY6" fmla="*/ 1077876 h 1564058"/>
              <a:gd name="connsiteX7" fmla="*/ 641476 w 1300797"/>
              <a:gd name="connsiteY7" fmla="*/ 932643 h 1564058"/>
              <a:gd name="connsiteX8" fmla="*/ 1027161 w 1300797"/>
              <a:gd name="connsiteY8" fmla="*/ 1144629 h 1564058"/>
              <a:gd name="connsiteX9" fmla="*/ 1030567 w 1300797"/>
              <a:gd name="connsiteY9" fmla="*/ 1242823 h 1564058"/>
              <a:gd name="connsiteX10" fmla="*/ 1300797 w 1300797"/>
              <a:gd name="connsiteY10" fmla="*/ 1074160 h 1564058"/>
              <a:gd name="connsiteX11" fmla="*/ 1276805 w 1300797"/>
              <a:gd name="connsiteY11" fmla="*/ 964535 h 1564058"/>
              <a:gd name="connsiteX12" fmla="*/ 918243 w 1300797"/>
              <a:gd name="connsiteY12" fmla="*/ 534046 h 1564058"/>
              <a:gd name="connsiteX13" fmla="*/ 672954 w 1300797"/>
              <a:gd name="connsiteY13" fmla="*/ 354980 h 1564058"/>
              <a:gd name="connsiteX14" fmla="*/ 671907 w 1300797"/>
              <a:gd name="connsiteY14" fmla="*/ 1818 h 1564058"/>
              <a:gd name="connsiteX0" fmla="*/ 423190 w 1300797"/>
              <a:gd name="connsiteY0" fmla="*/ 0 h 1569555"/>
              <a:gd name="connsiteX1" fmla="*/ 0 w 1300797"/>
              <a:gd name="connsiteY1" fmla="*/ 5497 h 1569555"/>
              <a:gd name="connsiteX2" fmla="*/ 216991 w 1300797"/>
              <a:gd name="connsiteY2" fmla="*/ 524010 h 1569555"/>
              <a:gd name="connsiteX3" fmla="*/ 296365 w 1300797"/>
              <a:gd name="connsiteY3" fmla="*/ 1111376 h 1569555"/>
              <a:gd name="connsiteX4" fmla="*/ 800025 w 1300797"/>
              <a:gd name="connsiteY4" fmla="*/ 1558951 h 1569555"/>
              <a:gd name="connsiteX5" fmla="*/ 773149 w 1300797"/>
              <a:gd name="connsiteY5" fmla="*/ 1303694 h 1569555"/>
              <a:gd name="connsiteX6" fmla="*/ 614065 w 1300797"/>
              <a:gd name="connsiteY6" fmla="*/ 1083373 h 1569555"/>
              <a:gd name="connsiteX7" fmla="*/ 641476 w 1300797"/>
              <a:gd name="connsiteY7" fmla="*/ 938140 h 1569555"/>
              <a:gd name="connsiteX8" fmla="*/ 1027161 w 1300797"/>
              <a:gd name="connsiteY8" fmla="*/ 1150126 h 1569555"/>
              <a:gd name="connsiteX9" fmla="*/ 1030567 w 1300797"/>
              <a:gd name="connsiteY9" fmla="*/ 1248320 h 1569555"/>
              <a:gd name="connsiteX10" fmla="*/ 1300797 w 1300797"/>
              <a:gd name="connsiteY10" fmla="*/ 1079657 h 1569555"/>
              <a:gd name="connsiteX11" fmla="*/ 1276805 w 1300797"/>
              <a:gd name="connsiteY11" fmla="*/ 970032 h 1569555"/>
              <a:gd name="connsiteX12" fmla="*/ 918243 w 1300797"/>
              <a:gd name="connsiteY12" fmla="*/ 539543 h 1569555"/>
              <a:gd name="connsiteX13" fmla="*/ 672954 w 1300797"/>
              <a:gd name="connsiteY13" fmla="*/ 360477 h 1569555"/>
              <a:gd name="connsiteX14" fmla="*/ 423190 w 130079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481712 w 1359319"/>
              <a:gd name="connsiteY0" fmla="*/ 0 h 1569555"/>
              <a:gd name="connsiteX1" fmla="*/ 0 w 1359319"/>
              <a:gd name="connsiteY1" fmla="*/ 173746 h 1569555"/>
              <a:gd name="connsiteX2" fmla="*/ 275513 w 1359319"/>
              <a:gd name="connsiteY2" fmla="*/ 524010 h 1569555"/>
              <a:gd name="connsiteX3" fmla="*/ 354887 w 1359319"/>
              <a:gd name="connsiteY3" fmla="*/ 1111376 h 1569555"/>
              <a:gd name="connsiteX4" fmla="*/ 858547 w 1359319"/>
              <a:gd name="connsiteY4" fmla="*/ 1558951 h 1569555"/>
              <a:gd name="connsiteX5" fmla="*/ 831671 w 1359319"/>
              <a:gd name="connsiteY5" fmla="*/ 1303694 h 1569555"/>
              <a:gd name="connsiteX6" fmla="*/ 672587 w 1359319"/>
              <a:gd name="connsiteY6" fmla="*/ 1083373 h 1569555"/>
              <a:gd name="connsiteX7" fmla="*/ 699998 w 1359319"/>
              <a:gd name="connsiteY7" fmla="*/ 938140 h 1569555"/>
              <a:gd name="connsiteX8" fmla="*/ 1085683 w 1359319"/>
              <a:gd name="connsiteY8" fmla="*/ 1150126 h 1569555"/>
              <a:gd name="connsiteX9" fmla="*/ 1089089 w 1359319"/>
              <a:gd name="connsiteY9" fmla="*/ 1248320 h 1569555"/>
              <a:gd name="connsiteX10" fmla="*/ 1359319 w 1359319"/>
              <a:gd name="connsiteY10" fmla="*/ 1079657 h 1569555"/>
              <a:gd name="connsiteX11" fmla="*/ 1335327 w 1359319"/>
              <a:gd name="connsiteY11" fmla="*/ 970032 h 1569555"/>
              <a:gd name="connsiteX12" fmla="*/ 976765 w 1359319"/>
              <a:gd name="connsiteY12" fmla="*/ 539543 h 1569555"/>
              <a:gd name="connsiteX13" fmla="*/ 731476 w 1359319"/>
              <a:gd name="connsiteY13" fmla="*/ 360477 h 1569555"/>
              <a:gd name="connsiteX14" fmla="*/ 481712 w 1359319"/>
              <a:gd name="connsiteY14" fmla="*/ 0 h 156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9319" h="1569555">
                <a:moveTo>
                  <a:pt x="481712" y="0"/>
                </a:moveTo>
                <a:lnTo>
                  <a:pt x="0" y="173746"/>
                </a:lnTo>
                <a:cubicBezTo>
                  <a:pt x="156408" y="327895"/>
                  <a:pt x="235460" y="366520"/>
                  <a:pt x="275513" y="524010"/>
                </a:cubicBezTo>
                <a:cubicBezTo>
                  <a:pt x="305214" y="688403"/>
                  <a:pt x="276554" y="939924"/>
                  <a:pt x="354887" y="1111376"/>
                </a:cubicBezTo>
                <a:cubicBezTo>
                  <a:pt x="514114" y="1391429"/>
                  <a:pt x="819538" y="1558054"/>
                  <a:pt x="858547" y="1558951"/>
                </a:cubicBezTo>
                <a:cubicBezTo>
                  <a:pt x="918941" y="1614168"/>
                  <a:pt x="990000" y="1442526"/>
                  <a:pt x="831671" y="1303694"/>
                </a:cubicBezTo>
                <a:cubicBezTo>
                  <a:pt x="783217" y="1229194"/>
                  <a:pt x="691562" y="1180029"/>
                  <a:pt x="672587" y="1083373"/>
                </a:cubicBezTo>
                <a:cubicBezTo>
                  <a:pt x="664534" y="998822"/>
                  <a:pt x="629286" y="951447"/>
                  <a:pt x="699998" y="938140"/>
                </a:cubicBezTo>
                <a:cubicBezTo>
                  <a:pt x="772331" y="938959"/>
                  <a:pt x="999946" y="982285"/>
                  <a:pt x="1085683" y="1150126"/>
                </a:cubicBezTo>
                <a:cubicBezTo>
                  <a:pt x="1085248" y="1181184"/>
                  <a:pt x="1086375" y="1214348"/>
                  <a:pt x="1089089" y="1248320"/>
                </a:cubicBezTo>
                <a:lnTo>
                  <a:pt x="1359319" y="1079657"/>
                </a:lnTo>
                <a:cubicBezTo>
                  <a:pt x="1350276" y="1041053"/>
                  <a:pt x="1342018" y="1003838"/>
                  <a:pt x="1335327" y="970032"/>
                </a:cubicBezTo>
                <a:cubicBezTo>
                  <a:pt x="1258828" y="807882"/>
                  <a:pt x="1077407" y="641135"/>
                  <a:pt x="976765" y="539543"/>
                </a:cubicBezTo>
                <a:cubicBezTo>
                  <a:pt x="844384" y="437291"/>
                  <a:pt x="815539" y="414413"/>
                  <a:pt x="731476" y="360477"/>
                </a:cubicBezTo>
                <a:lnTo>
                  <a:pt x="481712" y="0"/>
                </a:lnTo>
                <a:close/>
              </a:path>
            </a:pathLst>
          </a:custGeom>
          <a:solidFill>
            <a:srgbClr val="FEC88A"/>
          </a:solidFill>
          <a:ln w="342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3F70076-1048-436B-BD8E-82A571293D22}"/>
              </a:ext>
            </a:extLst>
          </p:cNvPr>
          <p:cNvSpPr/>
          <p:nvPr/>
        </p:nvSpPr>
        <p:spPr>
          <a:xfrm rot="2072551">
            <a:off x="9359267" y="578459"/>
            <a:ext cx="869183" cy="342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1" name="Rectangle 42">
            <a:extLst>
              <a:ext uri="{FF2B5EF4-FFF2-40B4-BE49-F238E27FC236}">
                <a16:creationId xmlns:a16="http://schemas.microsoft.com/office/drawing/2014/main" xmlns="" id="{1533F12C-AB79-4F27-B044-1B014576EF71}"/>
              </a:ext>
            </a:extLst>
          </p:cNvPr>
          <p:cNvSpPr/>
          <p:nvPr/>
        </p:nvSpPr>
        <p:spPr>
          <a:xfrm rot="2072551">
            <a:off x="9692852" y="-405650"/>
            <a:ext cx="1066637" cy="1146066"/>
          </a:xfrm>
          <a:custGeom>
            <a:avLst/>
            <a:gdLst>
              <a:gd name="connsiteX0" fmla="*/ 0 w 777759"/>
              <a:gd name="connsiteY0" fmla="*/ 0 h 968130"/>
              <a:gd name="connsiteX1" fmla="*/ 777759 w 777759"/>
              <a:gd name="connsiteY1" fmla="*/ 0 h 968130"/>
              <a:gd name="connsiteX2" fmla="*/ 777759 w 777759"/>
              <a:gd name="connsiteY2" fmla="*/ 968130 h 968130"/>
              <a:gd name="connsiteX3" fmla="*/ 0 w 777759"/>
              <a:gd name="connsiteY3" fmla="*/ 968130 h 968130"/>
              <a:gd name="connsiteX4" fmla="*/ 0 w 777759"/>
              <a:gd name="connsiteY4" fmla="*/ 0 h 968130"/>
              <a:gd name="connsiteX0" fmla="*/ 0 w 789458"/>
              <a:gd name="connsiteY0" fmla="*/ 500269 h 968130"/>
              <a:gd name="connsiteX1" fmla="*/ 789458 w 789458"/>
              <a:gd name="connsiteY1" fmla="*/ 0 h 968130"/>
              <a:gd name="connsiteX2" fmla="*/ 789458 w 789458"/>
              <a:gd name="connsiteY2" fmla="*/ 968130 h 968130"/>
              <a:gd name="connsiteX3" fmla="*/ 11699 w 789458"/>
              <a:gd name="connsiteY3" fmla="*/ 968130 h 968130"/>
              <a:gd name="connsiteX4" fmla="*/ 0 w 789458"/>
              <a:gd name="connsiteY4" fmla="*/ 500269 h 968130"/>
              <a:gd name="connsiteX0" fmla="*/ 0 w 788533"/>
              <a:gd name="connsiteY0" fmla="*/ 562468 h 968130"/>
              <a:gd name="connsiteX1" fmla="*/ 788533 w 788533"/>
              <a:gd name="connsiteY1" fmla="*/ 0 h 968130"/>
              <a:gd name="connsiteX2" fmla="*/ 788533 w 788533"/>
              <a:gd name="connsiteY2" fmla="*/ 968130 h 968130"/>
              <a:gd name="connsiteX3" fmla="*/ 10774 w 788533"/>
              <a:gd name="connsiteY3" fmla="*/ 968130 h 968130"/>
              <a:gd name="connsiteX4" fmla="*/ 0 w 788533"/>
              <a:gd name="connsiteY4" fmla="*/ 562468 h 968130"/>
              <a:gd name="connsiteX0" fmla="*/ 0 w 788995"/>
              <a:gd name="connsiteY0" fmla="*/ 531368 h 968130"/>
              <a:gd name="connsiteX1" fmla="*/ 788995 w 788995"/>
              <a:gd name="connsiteY1" fmla="*/ 0 h 968130"/>
              <a:gd name="connsiteX2" fmla="*/ 788995 w 788995"/>
              <a:gd name="connsiteY2" fmla="*/ 968130 h 968130"/>
              <a:gd name="connsiteX3" fmla="*/ 11236 w 788995"/>
              <a:gd name="connsiteY3" fmla="*/ 968130 h 968130"/>
              <a:gd name="connsiteX4" fmla="*/ 0 w 788995"/>
              <a:gd name="connsiteY4" fmla="*/ 531368 h 968130"/>
              <a:gd name="connsiteX0" fmla="*/ 0 w 791382"/>
              <a:gd name="connsiteY0" fmla="*/ 370911 h 968130"/>
              <a:gd name="connsiteX1" fmla="*/ 791382 w 791382"/>
              <a:gd name="connsiteY1" fmla="*/ 0 h 968130"/>
              <a:gd name="connsiteX2" fmla="*/ 791382 w 791382"/>
              <a:gd name="connsiteY2" fmla="*/ 968130 h 968130"/>
              <a:gd name="connsiteX3" fmla="*/ 13623 w 791382"/>
              <a:gd name="connsiteY3" fmla="*/ 968130 h 968130"/>
              <a:gd name="connsiteX4" fmla="*/ 0 w 791382"/>
              <a:gd name="connsiteY4" fmla="*/ 370911 h 968130"/>
              <a:gd name="connsiteX0" fmla="*/ 0 w 797009"/>
              <a:gd name="connsiteY0" fmla="*/ 545890 h 1143109"/>
              <a:gd name="connsiteX1" fmla="*/ 797009 w 797009"/>
              <a:gd name="connsiteY1" fmla="*/ 0 h 1143109"/>
              <a:gd name="connsiteX2" fmla="*/ 791382 w 797009"/>
              <a:gd name="connsiteY2" fmla="*/ 1143109 h 1143109"/>
              <a:gd name="connsiteX3" fmla="*/ 13623 w 797009"/>
              <a:gd name="connsiteY3" fmla="*/ 1143109 h 1143109"/>
              <a:gd name="connsiteX4" fmla="*/ 0 w 797009"/>
              <a:gd name="connsiteY4" fmla="*/ 545890 h 1143109"/>
              <a:gd name="connsiteX0" fmla="*/ 0 w 789665"/>
              <a:gd name="connsiteY0" fmla="*/ 805888 h 1143109"/>
              <a:gd name="connsiteX1" fmla="*/ 789665 w 789665"/>
              <a:gd name="connsiteY1" fmla="*/ 0 h 1143109"/>
              <a:gd name="connsiteX2" fmla="*/ 784038 w 789665"/>
              <a:gd name="connsiteY2" fmla="*/ 1143109 h 1143109"/>
              <a:gd name="connsiteX3" fmla="*/ 6279 w 789665"/>
              <a:gd name="connsiteY3" fmla="*/ 1143109 h 1143109"/>
              <a:gd name="connsiteX4" fmla="*/ 0 w 789665"/>
              <a:gd name="connsiteY4" fmla="*/ 805888 h 1143109"/>
              <a:gd name="connsiteX0" fmla="*/ 0 w 786044"/>
              <a:gd name="connsiteY0" fmla="*/ 537896 h 875117"/>
              <a:gd name="connsiteX1" fmla="*/ 786044 w 786044"/>
              <a:gd name="connsiteY1" fmla="*/ 0 h 875117"/>
              <a:gd name="connsiteX2" fmla="*/ 784038 w 786044"/>
              <a:gd name="connsiteY2" fmla="*/ 875117 h 875117"/>
              <a:gd name="connsiteX3" fmla="*/ 6279 w 786044"/>
              <a:gd name="connsiteY3" fmla="*/ 875117 h 875117"/>
              <a:gd name="connsiteX4" fmla="*/ 0 w 786044"/>
              <a:gd name="connsiteY4" fmla="*/ 537896 h 875117"/>
              <a:gd name="connsiteX0" fmla="*/ 0 w 784222"/>
              <a:gd name="connsiteY0" fmla="*/ 555319 h 892540"/>
              <a:gd name="connsiteX1" fmla="*/ 774722 w 784222"/>
              <a:gd name="connsiteY1" fmla="*/ 0 h 892540"/>
              <a:gd name="connsiteX2" fmla="*/ 784038 w 784222"/>
              <a:gd name="connsiteY2" fmla="*/ 892540 h 892540"/>
              <a:gd name="connsiteX3" fmla="*/ 6279 w 784222"/>
              <a:gd name="connsiteY3" fmla="*/ 892540 h 892540"/>
              <a:gd name="connsiteX4" fmla="*/ 0 w 784222"/>
              <a:gd name="connsiteY4" fmla="*/ 555319 h 89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22" h="892540">
                <a:moveTo>
                  <a:pt x="0" y="555319"/>
                </a:moveTo>
                <a:lnTo>
                  <a:pt x="774722" y="0"/>
                </a:lnTo>
                <a:cubicBezTo>
                  <a:pt x="772846" y="381036"/>
                  <a:pt x="785914" y="511504"/>
                  <a:pt x="784038" y="892540"/>
                </a:cubicBezTo>
                <a:lnTo>
                  <a:pt x="6279" y="892540"/>
                </a:lnTo>
                <a:lnTo>
                  <a:pt x="0" y="55531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2E61834E-5ECA-45B9-9A17-AA713EF7D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43" name="Marcador de contenido 5">
            <a:extLst>
              <a:ext uri="{FF2B5EF4-FFF2-40B4-BE49-F238E27FC236}">
                <a16:creationId xmlns:a16="http://schemas.microsoft.com/office/drawing/2014/main" xmlns="" id="{F00DBABD-EB25-42DD-A2DD-0819EF2CDC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Title 2">
            <a:extLst>
              <a:ext uri="{FF2B5EF4-FFF2-40B4-BE49-F238E27FC236}">
                <a16:creationId xmlns:a16="http://schemas.microsoft.com/office/drawing/2014/main" xmlns="" id="{E4935A6E-8007-4C71-ACD3-A3B8389CB8F0}"/>
              </a:ext>
            </a:extLst>
          </p:cNvPr>
          <p:cNvSpPr txBox="1">
            <a:spLocks/>
          </p:cNvSpPr>
          <p:nvPr/>
        </p:nvSpPr>
        <p:spPr>
          <a:xfrm>
            <a:off x="2698552" y="415459"/>
            <a:ext cx="7316769" cy="9787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dirty="0" err="1">
                <a:latin typeface="Arial Black"/>
                <a:ea typeface="+mj-lt"/>
                <a:cs typeface="+mj-lt"/>
              </a:rPr>
              <a:t>Valutazione</a:t>
            </a:r>
            <a:r>
              <a:rPr lang="pl-PL" sz="3200" dirty="0">
                <a:latin typeface="Arial Black"/>
                <a:ea typeface="+mj-lt"/>
                <a:cs typeface="+mj-lt"/>
              </a:rPr>
              <a:t> </a:t>
            </a:r>
            <a:r>
              <a:rPr lang="pl-PL" sz="3200" dirty="0" err="1">
                <a:latin typeface="Arial Black"/>
                <a:ea typeface="+mj-lt"/>
                <a:cs typeface="+mj-lt"/>
              </a:rPr>
              <a:t>delle</a:t>
            </a:r>
            <a:endParaRPr lang="it-IT" dirty="0" err="1">
              <a:latin typeface="Arial Black"/>
            </a:endParaRPr>
          </a:p>
          <a:p>
            <a:pPr algn="ctr"/>
            <a:r>
              <a:rPr lang="pl-PL" sz="3200" dirty="0" err="1">
                <a:latin typeface="Arial Black"/>
                <a:ea typeface="+mj-lt"/>
                <a:cs typeface="+mj-lt"/>
              </a:rPr>
              <a:t>abilità</a:t>
            </a:r>
            <a:r>
              <a:rPr lang="pl-PL" sz="3200" dirty="0">
                <a:latin typeface="Arial Black"/>
                <a:ea typeface="+mj-lt"/>
                <a:cs typeface="+mj-lt"/>
              </a:rPr>
              <a:t> </a:t>
            </a:r>
            <a:r>
              <a:rPr lang="pl-PL" sz="3200" dirty="0" err="1">
                <a:latin typeface="Arial Black"/>
                <a:ea typeface="+mj-lt"/>
                <a:cs typeface="+mj-lt"/>
              </a:rPr>
              <a:t>percettive</a:t>
            </a:r>
            <a:endParaRPr lang="pl-PL" dirty="0" err="1">
              <a:latin typeface="Arial Black"/>
            </a:endParaRPr>
          </a:p>
        </p:txBody>
      </p:sp>
      <p:sp>
        <p:nvSpPr>
          <p:cNvPr id="22" name="Marcador de contenido 8">
            <a:extLst>
              <a:ext uri="{FF2B5EF4-FFF2-40B4-BE49-F238E27FC236}">
                <a16:creationId xmlns:a16="http://schemas.microsoft.com/office/drawing/2014/main" xmlns="" id="{35F4B6FF-7452-4BA8-9E9D-DC24FB21D9C5}"/>
              </a:ext>
            </a:extLst>
          </p:cNvPr>
          <p:cNvSpPr txBox="1">
            <a:spLocks/>
          </p:cNvSpPr>
          <p:nvPr/>
        </p:nvSpPr>
        <p:spPr>
          <a:xfrm>
            <a:off x="843882" y="1399690"/>
            <a:ext cx="5982047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1800" dirty="0">
                <a:ea typeface="+mn-lt"/>
                <a:cs typeface="+mn-lt"/>
              </a:rPr>
              <a:t>L'analisi </a:t>
            </a:r>
            <a:r>
              <a:rPr lang="en-US" sz="1800" dirty="0" err="1">
                <a:ea typeface="+mn-lt"/>
                <a:cs typeface="+mn-lt"/>
              </a:rPr>
              <a:t>si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occupa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tutte</a:t>
            </a:r>
            <a:r>
              <a:rPr lang="en-US" sz="1800" dirty="0">
                <a:ea typeface="+mn-lt"/>
                <a:cs typeface="+mn-lt"/>
              </a:rPr>
              <a:t> le </a:t>
            </a:r>
            <a:r>
              <a:rPr lang="en-US" sz="1800" dirty="0" err="1">
                <a:ea typeface="+mn-lt"/>
                <a:cs typeface="+mn-lt"/>
              </a:rPr>
              <a:t>funzioni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sensoriali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che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sono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richieste</a:t>
            </a:r>
            <a:r>
              <a:rPr lang="en-US" sz="1800" dirty="0">
                <a:ea typeface="+mn-lt"/>
                <a:cs typeface="+mn-lt"/>
              </a:rPr>
              <a:t> per il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it-IT" dirty="0">
              <a:cs typeface="Calibri" panose="020F0502020204030204"/>
            </a:endParaRPr>
          </a:p>
          <a:p>
            <a:pPr algn="just">
              <a:buNone/>
            </a:pPr>
            <a:r>
              <a:rPr lang="en-US" sz="1800" dirty="0">
                <a:ea typeface="+mn-lt"/>
                <a:cs typeface="+mn-lt"/>
              </a:rPr>
              <a:t>Include:</a:t>
            </a:r>
            <a:endParaRPr lang="en-US" dirty="0"/>
          </a:p>
          <a:p>
            <a:pPr algn="just"/>
            <a:r>
              <a:rPr lang="en-US" sz="1800" dirty="0">
                <a:ea typeface="+mn-lt"/>
                <a:cs typeface="+mn-lt"/>
              </a:rPr>
              <a:t>vista</a:t>
            </a:r>
            <a:endParaRPr lang="en-US">
              <a:cs typeface="Calibri" panose="020F0502020204030204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l'udito</a:t>
            </a:r>
            <a:endParaRPr lang="en-US" sz="1800">
              <a:cs typeface="Calibri" panose="020F0502020204030204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tatto</a:t>
            </a:r>
            <a:endParaRPr lang="en-US" dirty="0" err="1">
              <a:cs typeface="Calibri" panose="020F0502020204030204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olfatto</a:t>
            </a:r>
            <a:r>
              <a:rPr lang="en-US" sz="1800" dirty="0">
                <a:ea typeface="+mn-lt"/>
                <a:cs typeface="+mn-lt"/>
              </a:rPr>
              <a:t> e gusto</a:t>
            </a:r>
            <a:endParaRPr lang="en-US">
              <a:cs typeface="Calibri" panose="020F0502020204030204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percezione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delle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differenze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tra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gli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oggetti</a:t>
            </a:r>
            <a:endParaRPr lang="en-US" sz="1800">
              <a:cs typeface="Calibri" panose="020F0502020204030204"/>
            </a:endParaRPr>
          </a:p>
          <a:p>
            <a:pPr algn="just">
              <a:buNone/>
            </a:pPr>
            <a:r>
              <a:rPr lang="en-US" sz="1800" dirty="0" err="1">
                <a:ea typeface="+mn-lt"/>
                <a:cs typeface="+mn-lt"/>
              </a:rPr>
              <a:t>Può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aiutare</a:t>
            </a:r>
            <a:r>
              <a:rPr lang="en-US" sz="1800" dirty="0">
                <a:ea typeface="+mn-lt"/>
                <a:cs typeface="+mn-lt"/>
              </a:rPr>
              <a:t> a </a:t>
            </a:r>
            <a:r>
              <a:rPr lang="en-US" sz="1800" dirty="0" err="1">
                <a:ea typeface="+mn-lt"/>
                <a:cs typeface="+mn-lt"/>
              </a:rPr>
              <a:t>identificare</a:t>
            </a:r>
            <a:r>
              <a:rPr lang="en-US" sz="1800" dirty="0">
                <a:ea typeface="+mn-lt"/>
                <a:cs typeface="+mn-lt"/>
              </a:rPr>
              <a:t> le </a:t>
            </a:r>
            <a:r>
              <a:rPr lang="en-US" sz="1800" dirty="0" err="1">
                <a:ea typeface="+mn-lt"/>
                <a:cs typeface="+mn-lt"/>
              </a:rPr>
              <a:t>attrezzature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aggiuntive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necessarie</a:t>
            </a:r>
            <a:r>
              <a:rPr lang="en-US" sz="1800" dirty="0">
                <a:ea typeface="+mn-lt"/>
                <a:cs typeface="+mn-lt"/>
              </a:rPr>
              <a:t> al </a:t>
            </a:r>
            <a:r>
              <a:rPr lang="en-US" sz="1800" dirty="0" err="1">
                <a:ea typeface="+mn-lt"/>
                <a:cs typeface="+mn-lt"/>
              </a:rPr>
              <a:t>dipendente</a:t>
            </a:r>
            <a:r>
              <a:rPr lang="en-US" sz="1800" dirty="0">
                <a:ea typeface="+mn-lt"/>
                <a:cs typeface="+mn-lt"/>
              </a:rPr>
              <a:t> per </a:t>
            </a:r>
            <a:r>
              <a:rPr lang="en-US" sz="1800" dirty="0" err="1">
                <a:ea typeface="+mn-lt"/>
                <a:cs typeface="+mn-lt"/>
              </a:rPr>
              <a:t>garantire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l'alta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qualità</a:t>
            </a:r>
            <a:r>
              <a:rPr lang="en-US" sz="1800" dirty="0">
                <a:ea typeface="+mn-lt"/>
                <a:cs typeface="+mn-lt"/>
              </a:rPr>
              <a:t> del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 e per </a:t>
            </a:r>
            <a:r>
              <a:rPr lang="en-US" sz="1800" dirty="0" err="1">
                <a:ea typeface="+mn-lt"/>
                <a:cs typeface="+mn-lt"/>
              </a:rPr>
              <a:t>prevenire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l'abbandono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prematuro</a:t>
            </a:r>
            <a:r>
              <a:rPr lang="en-US" sz="1800" dirty="0">
                <a:ea typeface="+mn-lt"/>
                <a:cs typeface="+mn-lt"/>
              </a:rPr>
              <a:t> del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 a causa </a:t>
            </a:r>
            <a:r>
              <a:rPr lang="en-US" sz="1800" dirty="0" err="1">
                <a:ea typeface="+mn-lt"/>
                <a:cs typeface="+mn-lt"/>
              </a:rPr>
              <a:t>della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disabilità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sensoriale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sz="1800" dirty="0">
                <a:ea typeface="+mn-lt"/>
                <a:cs typeface="+mn-lt"/>
              </a:rPr>
              <a:t>Per </a:t>
            </a:r>
            <a:r>
              <a:rPr lang="en-US" sz="1800" dirty="0" err="1">
                <a:ea typeface="+mn-lt"/>
                <a:cs typeface="+mn-lt"/>
              </a:rPr>
              <a:t>trovare</a:t>
            </a:r>
            <a:r>
              <a:rPr lang="en-US" sz="1800" dirty="0">
                <a:ea typeface="+mn-lt"/>
                <a:cs typeface="+mn-lt"/>
              </a:rPr>
              <a:t> il </a:t>
            </a:r>
            <a:r>
              <a:rPr lang="en-US" sz="1800" dirty="0" err="1">
                <a:ea typeface="+mn-lt"/>
                <a:cs typeface="+mn-lt"/>
              </a:rPr>
              <a:t>livello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supporto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necessario</a:t>
            </a:r>
            <a:r>
              <a:rPr lang="en-US" sz="1800" dirty="0">
                <a:ea typeface="+mn-lt"/>
                <a:cs typeface="+mn-lt"/>
              </a:rPr>
              <a:t> per il </a:t>
            </a:r>
            <a:r>
              <a:rPr lang="en-US" sz="1800" dirty="0" err="1">
                <a:ea typeface="+mn-lt"/>
                <a:cs typeface="+mn-lt"/>
              </a:rPr>
              <a:t>dipendente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rispondere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alla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tabella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decisione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nella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prossima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diapositiva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dirty="0"/>
          </a:p>
        </p:txBody>
      </p:sp>
      <p:sp>
        <p:nvSpPr>
          <p:cNvPr id="23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4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25" name="Immagine 2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26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5881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95344"/>
            <a:ext cx="11573197" cy="884919"/>
          </a:xfrm>
        </p:spPr>
        <p:txBody>
          <a:bodyPr>
            <a:noAutofit/>
          </a:bodyPr>
          <a:lstStyle/>
          <a:p>
            <a:r>
              <a:rPr lang="pl-PL" sz="2800" dirty="0" err="1">
                <a:latin typeface="Arial Black"/>
                <a:ea typeface="+mj-lt"/>
                <a:cs typeface="+mj-lt"/>
              </a:rPr>
              <a:t>Tabella</a:t>
            </a:r>
            <a:r>
              <a:rPr lang="pl-PL" sz="2800" dirty="0">
                <a:latin typeface="Arial Black"/>
                <a:ea typeface="+mj-lt"/>
                <a:cs typeface="+mj-lt"/>
              </a:rPr>
              <a:t> di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decisione</a:t>
            </a:r>
            <a:r>
              <a:rPr lang="pl-PL" sz="2800" dirty="0">
                <a:latin typeface="Arial Black"/>
                <a:ea typeface="+mj-lt"/>
                <a:cs typeface="+mj-lt"/>
              </a:rPr>
              <a:t> per</a:t>
            </a:r>
            <a:endParaRPr lang="it-IT" sz="2800">
              <a:latin typeface="Arial Black"/>
            </a:endParaRPr>
          </a:p>
          <a:p>
            <a:r>
              <a:rPr lang="pl-PL" sz="2800" dirty="0" err="1">
                <a:latin typeface="Arial Black"/>
                <a:ea typeface="+mj-lt"/>
                <a:cs typeface="+mj-lt"/>
              </a:rPr>
              <a:t>valutazione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delle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abilità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percettive</a:t>
            </a:r>
            <a:endParaRPr lang="pl-PL" sz="2800" dirty="0" err="1">
              <a:latin typeface="Arial Black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172566"/>
              </p:ext>
            </p:extLst>
          </p:nvPr>
        </p:nvGraphicFramePr>
        <p:xfrm>
          <a:off x="1185401" y="1180263"/>
          <a:ext cx="9744677" cy="405923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14984">
                  <a:extLst>
                    <a:ext uri="{9D8B030D-6E8A-4147-A177-3AD203B41FA5}">
                      <a16:colId xmlns:a16="http://schemas.microsoft.com/office/drawing/2014/main" xmlns="" val="304932418"/>
                    </a:ext>
                  </a:extLst>
                </a:gridCol>
                <a:gridCol w="425060">
                  <a:extLst>
                    <a:ext uri="{9D8B030D-6E8A-4147-A177-3AD203B41FA5}">
                      <a16:colId xmlns:a16="http://schemas.microsoft.com/office/drawing/2014/main" xmlns="" val="307119584"/>
                    </a:ext>
                  </a:extLst>
                </a:gridCol>
                <a:gridCol w="1838571">
                  <a:extLst>
                    <a:ext uri="{9D8B030D-6E8A-4147-A177-3AD203B41FA5}">
                      <a16:colId xmlns:a16="http://schemas.microsoft.com/office/drawing/2014/main" xmlns="" val="786201540"/>
                    </a:ext>
                  </a:extLst>
                </a:gridCol>
                <a:gridCol w="491182">
                  <a:extLst>
                    <a:ext uri="{9D8B030D-6E8A-4147-A177-3AD203B41FA5}">
                      <a16:colId xmlns:a16="http://schemas.microsoft.com/office/drawing/2014/main" xmlns="" val="2441469521"/>
                    </a:ext>
                  </a:extLst>
                </a:gridCol>
                <a:gridCol w="1657942">
                  <a:extLst>
                    <a:ext uri="{9D8B030D-6E8A-4147-A177-3AD203B41FA5}">
                      <a16:colId xmlns:a16="http://schemas.microsoft.com/office/drawing/2014/main" xmlns="" val="1629656620"/>
                    </a:ext>
                  </a:extLst>
                </a:gridCol>
                <a:gridCol w="441517">
                  <a:extLst>
                    <a:ext uri="{9D8B030D-6E8A-4147-A177-3AD203B41FA5}">
                      <a16:colId xmlns:a16="http://schemas.microsoft.com/office/drawing/2014/main" xmlns="" val="252802795"/>
                    </a:ext>
                  </a:extLst>
                </a:gridCol>
                <a:gridCol w="2295723">
                  <a:extLst>
                    <a:ext uri="{9D8B030D-6E8A-4147-A177-3AD203B41FA5}">
                      <a16:colId xmlns:a16="http://schemas.microsoft.com/office/drawing/2014/main" xmlns="" val="706787036"/>
                    </a:ext>
                  </a:extLst>
                </a:gridCol>
                <a:gridCol w="739849">
                  <a:extLst>
                    <a:ext uri="{9D8B030D-6E8A-4147-A177-3AD203B41FA5}">
                      <a16:colId xmlns:a16="http://schemas.microsoft.com/office/drawing/2014/main" xmlns="" val="1037675702"/>
                    </a:ext>
                  </a:extLst>
                </a:gridCol>
                <a:gridCol w="739849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</a:tblGrid>
              <a:tr h="621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effectLst/>
                        </a:rPr>
                        <a:t>Domanda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iniziale</a:t>
                      </a:r>
                    </a:p>
                  </a:txBody>
                  <a:tcPr marL="22534" marR="22534" marT="0" marB="0">
                    <a:solidFill>
                      <a:schemeClr val="tx2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effectLst/>
                        </a:rPr>
                        <a:t>Domande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auliare</a:t>
                      </a:r>
                    </a:p>
                  </a:txBody>
                  <a:tcPr marL="22534" marR="22534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Tipo di </a:t>
                      </a:r>
                      <a:r>
                        <a:rPr lang="en-GB" sz="1200" dirty="0" err="1">
                          <a:effectLst/>
                        </a:rPr>
                        <a:t>supporto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necessario</a:t>
                      </a:r>
                      <a:endParaRPr lang="pl-PL" sz="1200" dirty="0" err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266445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1.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richiede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l'intervento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un'altra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persona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aspetti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sensoriali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percettivi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del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pl-PL" sz="1200" dirty="0">
                        <a:effectLst/>
                      </a:endParaRPr>
                    </a:p>
                  </a:txBody>
                  <a:tcPr marL="22534" marR="2253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2.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L'impiegato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impiega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quantità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ragionevole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tempo o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sforzo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o ha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modifiche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al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o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attrezzature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quelle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normalmente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richieste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aspetti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percettivi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sensoriali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del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409293"/>
                  </a:ext>
                </a:extLst>
              </a:tr>
              <a:tr h="278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268022"/>
                  </a:ext>
                </a:extLst>
              </a:tr>
              <a:tr h="266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2. 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della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metà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del tempo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senza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il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qualcun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altro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3. 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la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maggior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parte dei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compiti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sensoriali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percettivi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ma ha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qualcun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altro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che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predisponga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le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attrezzature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lui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/lei,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strutturi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il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ambiente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sorvegli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35676"/>
                  </a:ext>
                </a:extLst>
              </a:tr>
              <a:tr h="4569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4. 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del 75% del tempo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che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richiede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solo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monitoraggio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pianificati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,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senza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interventi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non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pianificati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430627"/>
                  </a:ext>
                </a:extLst>
              </a:tr>
              <a:tr h="1217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10483"/>
                  </a:ext>
                </a:extLst>
              </a:tr>
              <a:tr h="266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3.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ha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costante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o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un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intervento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non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pianificato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molte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volte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al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giorno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o è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effettivamente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incapace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gli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aspetti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sensoriali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percettivi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 del </a:t>
                      </a:r>
                      <a:r>
                        <a:rPr lang="pl-PL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pl-PL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en-GB" sz="1200" dirty="0">
                        <a:effectLst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683719"/>
                  </a:ext>
                </a:extLst>
              </a:tr>
              <a:tr h="6432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1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029318"/>
                  </a:ext>
                </a:extLst>
              </a:tr>
            </a:tbl>
          </a:graphicData>
        </a:graphic>
      </p:graphicFrame>
      <p:sp>
        <p:nvSpPr>
          <p:cNvPr id="47" name="pole tekstowe 46">
            <a:extLst>
              <a:ext uri="{FF2B5EF4-FFF2-40B4-BE49-F238E27FC236}">
                <a16:creationId xmlns:a16="http://schemas.microsoft.com/office/drawing/2014/main" xmlns="" id="{721D6949-1EE0-419A-8165-3FD0BBAFF965}"/>
              </a:ext>
            </a:extLst>
          </p:cNvPr>
          <p:cNvSpPr txBox="1"/>
          <p:nvPr/>
        </p:nvSpPr>
        <p:spPr>
          <a:xfrm>
            <a:off x="1095858" y="5557421"/>
            <a:ext cx="960730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dirty="0" err="1">
                <a:ea typeface="+mn-lt"/>
                <a:cs typeface="+mn-lt"/>
              </a:rPr>
              <a:t>Nella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prossima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diapositiva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troverete</a:t>
            </a:r>
            <a:r>
              <a:rPr lang="pl-PL" dirty="0">
                <a:ea typeface="+mn-lt"/>
                <a:cs typeface="+mn-lt"/>
              </a:rPr>
              <a:t> la </a:t>
            </a:r>
            <a:r>
              <a:rPr lang="pl-PL" dirty="0" err="1">
                <a:ea typeface="+mn-lt"/>
                <a:cs typeface="+mn-lt"/>
              </a:rPr>
              <a:t>descrizione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dettagliata</a:t>
            </a:r>
            <a:r>
              <a:rPr lang="pl-PL" dirty="0">
                <a:ea typeface="+mn-lt"/>
                <a:cs typeface="+mn-lt"/>
              </a:rPr>
              <a:t> di ogni </a:t>
            </a:r>
            <a:r>
              <a:rPr lang="pl-PL" dirty="0" err="1">
                <a:ea typeface="+mn-lt"/>
                <a:cs typeface="+mn-lt"/>
              </a:rPr>
              <a:t>tipo</a:t>
            </a:r>
            <a:r>
              <a:rPr lang="pl-PL" dirty="0">
                <a:ea typeface="+mn-lt"/>
                <a:cs typeface="+mn-lt"/>
              </a:rPr>
              <a:t> di </a:t>
            </a:r>
            <a:r>
              <a:rPr lang="pl-PL" dirty="0" err="1">
                <a:ea typeface="+mn-lt"/>
                <a:cs typeface="+mn-lt"/>
              </a:rPr>
              <a:t>supporto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necessario</a:t>
            </a:r>
            <a:r>
              <a:rPr lang="pl-PL" dirty="0">
                <a:ea typeface="+mn-lt"/>
                <a:cs typeface="+mn-lt"/>
              </a:rPr>
              <a:t>.</a:t>
            </a:r>
            <a:endParaRPr lang="it-IT" dirty="0"/>
          </a:p>
        </p:txBody>
      </p:sp>
      <p:sp>
        <p:nvSpPr>
          <p:cNvPr id="13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4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4295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8803" y="296505"/>
            <a:ext cx="11573197" cy="724247"/>
          </a:xfrm>
        </p:spPr>
        <p:txBody>
          <a:bodyPr>
            <a:normAutofit/>
          </a:bodyPr>
          <a:lstStyle/>
          <a:p>
            <a:r>
              <a:rPr lang="pl-PL" sz="2800" dirty="0" err="1">
                <a:latin typeface="Arial Black"/>
                <a:cs typeface="Calibri Light"/>
              </a:rPr>
              <a:t>Tipo</a:t>
            </a:r>
            <a:r>
              <a:rPr lang="pl-PL" sz="2800" dirty="0">
                <a:latin typeface="Arial Black"/>
                <a:ea typeface="+mj-lt"/>
                <a:cs typeface="+mj-lt"/>
              </a:rPr>
              <a:t> di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supporto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necessario</a:t>
            </a:r>
            <a:r>
              <a:rPr lang="pl-PL" sz="2800" dirty="0">
                <a:latin typeface="Arial Black"/>
                <a:ea typeface="+mj-lt"/>
                <a:cs typeface="+mj-lt"/>
              </a:rPr>
              <a:t> - parte 1</a:t>
            </a:r>
            <a:endParaRPr lang="es-ES" sz="2800" dirty="0">
              <a:latin typeface="Arial Black"/>
              <a:ea typeface="+mj-lt"/>
              <a:cs typeface="+mj-lt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64449"/>
              </p:ext>
            </p:extLst>
          </p:nvPr>
        </p:nvGraphicFramePr>
        <p:xfrm>
          <a:off x="1259054" y="1110746"/>
          <a:ext cx="9163330" cy="48734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06074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  <a:gridCol w="3007523">
                  <a:extLst>
                    <a:ext uri="{9D8B030D-6E8A-4147-A177-3AD203B41FA5}">
                      <a16:colId xmlns:a16="http://schemas.microsoft.com/office/drawing/2014/main" xmlns="" val="753166592"/>
                    </a:ext>
                  </a:extLst>
                </a:gridCol>
                <a:gridCol w="4749733">
                  <a:extLst>
                    <a:ext uri="{9D8B030D-6E8A-4147-A177-3AD203B41FA5}">
                      <a16:colId xmlns:a16="http://schemas.microsoft.com/office/drawing/2014/main" xmlns="" val="3266403633"/>
                    </a:ext>
                  </a:extLst>
                </a:gridCol>
              </a:tblGrid>
              <a:tr h="6226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Tipo di </a:t>
                      </a:r>
                      <a:r>
                        <a:rPr lang="en-GB" sz="1800" dirty="0" err="1">
                          <a:effectLst/>
                        </a:rPr>
                        <a:t>supporto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necessario</a:t>
                      </a:r>
                      <a:endParaRPr lang="pl-PL" sz="18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Descrizione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del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supporto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necessario</a:t>
                      </a:r>
                      <a:endParaRPr lang="pl-PL" sz="1800" dirty="0" err="1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683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7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Indipendenza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senza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modifiche</a:t>
                      </a:r>
                      <a:endParaRPr lang="it-IT" dirty="0" err="1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b="0" i="0" u="none" strike="noStrike" kern="1200" noProof="0" dirty="0" err="1">
                          <a:effectLst/>
                        </a:rPr>
                        <a:t>L'impiegato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può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tutti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sensoriali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percettivi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associati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in modo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indipendente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409293"/>
                  </a:ext>
                </a:extLst>
              </a:tr>
              <a:tr h="127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6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Indipendenza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modifiche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gestisce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tutti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sensoriali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percettivi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, ma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del tempo 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dello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sforzo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ragionevole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, 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piccole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modifiche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attrezzature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strategie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speciali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di auto-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promuoversi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correggersi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GB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non è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influenzata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</a:t>
                      </a:r>
                      <a:endParaRPr lang="en-GB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268022"/>
                  </a:ext>
                </a:extLst>
              </a:tr>
              <a:tr h="127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5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Supervisione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impostazione</a:t>
                      </a:r>
                      <a:endParaRPr lang="pl-PL" sz="1800" kern="1200" dirty="0" err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di fare la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maggior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parte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degli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aspetti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sensoriali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percettivi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, ma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l'aiuto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qualcun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altro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per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impostare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le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attrezzature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, 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un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ambiente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strutturato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, con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supervisione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ma solo un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aiuto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molto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occasionale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GB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riduzione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è minima.</a:t>
                      </a:r>
                      <a:endParaRPr lang="en-GB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35676"/>
                  </a:ext>
                </a:extLst>
              </a:tr>
              <a:tr h="1016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4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minimo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Il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è in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grado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di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gestire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più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del 75% del tempo di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nei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compiti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sensoriali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e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percettivi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associati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al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suo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 Il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ha solo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interventi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aiuti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regolari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e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pianificati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La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produttività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lavorativa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è solo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lievemente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influenzata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430627"/>
                  </a:ext>
                </a:extLst>
              </a:tr>
            </a:tbl>
          </a:graphicData>
        </a:graphic>
      </p:graphicFrame>
      <p:sp>
        <p:nvSpPr>
          <p:cNvPr id="1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9967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8803" y="386499"/>
            <a:ext cx="11573197" cy="724247"/>
          </a:xfrm>
        </p:spPr>
        <p:txBody>
          <a:bodyPr>
            <a:normAutofit/>
          </a:bodyPr>
          <a:lstStyle/>
          <a:p>
            <a:r>
              <a:rPr lang="pl-PL" sz="2800" dirty="0" err="1">
                <a:latin typeface="Arial Black"/>
                <a:cs typeface="Arial"/>
              </a:rPr>
              <a:t>Tipo</a:t>
            </a:r>
            <a:r>
              <a:rPr lang="pl-PL" sz="2800" dirty="0">
                <a:latin typeface="Arial Black"/>
                <a:cs typeface="Arial"/>
              </a:rPr>
              <a:t> di </a:t>
            </a:r>
            <a:r>
              <a:rPr lang="pl-PL" sz="2800" dirty="0" err="1">
                <a:latin typeface="Arial Black"/>
                <a:cs typeface="Arial"/>
              </a:rPr>
              <a:t>supporto</a:t>
            </a:r>
            <a:r>
              <a:rPr lang="pl-PL" sz="2800" dirty="0">
                <a:latin typeface="Arial Black"/>
                <a:cs typeface="Arial"/>
              </a:rPr>
              <a:t> </a:t>
            </a:r>
            <a:r>
              <a:rPr lang="pl-PL" sz="2800" dirty="0" err="1">
                <a:latin typeface="Arial Black"/>
                <a:cs typeface="Arial"/>
              </a:rPr>
              <a:t>necessario</a:t>
            </a:r>
            <a:r>
              <a:rPr lang="pl-PL" sz="2800" dirty="0">
                <a:latin typeface="Arial Black"/>
                <a:cs typeface="Arial"/>
              </a:rPr>
              <a:t> – parte 2</a:t>
            </a:r>
            <a:endParaRPr lang="es-ES" sz="2800" dirty="0">
              <a:latin typeface="Arial Black"/>
              <a:cs typeface="Arial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21177"/>
              </p:ext>
            </p:extLst>
          </p:nvPr>
        </p:nvGraphicFramePr>
        <p:xfrm>
          <a:off x="1259052" y="1110746"/>
          <a:ext cx="9349763" cy="469346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34681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  <a:gridCol w="3068713">
                  <a:extLst>
                    <a:ext uri="{9D8B030D-6E8A-4147-A177-3AD203B41FA5}">
                      <a16:colId xmlns:a16="http://schemas.microsoft.com/office/drawing/2014/main" xmlns="" val="753166592"/>
                    </a:ext>
                  </a:extLst>
                </a:gridCol>
                <a:gridCol w="4846369">
                  <a:extLst>
                    <a:ext uri="{9D8B030D-6E8A-4147-A177-3AD203B41FA5}">
                      <a16:colId xmlns:a16="http://schemas.microsoft.com/office/drawing/2014/main" xmlns="" val="3266403633"/>
                    </a:ext>
                  </a:extLst>
                </a:gridCol>
              </a:tblGrid>
              <a:tr h="70940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Tipo di </a:t>
                      </a:r>
                      <a:r>
                        <a:rPr lang="en-GB" sz="1800" dirty="0" err="1">
                          <a:effectLst/>
                        </a:rPr>
                        <a:t>supporto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necessario</a:t>
                      </a:r>
                      <a:endParaRPr lang="pl-PL" sz="1800" dirty="0" err="1">
                        <a:effectLst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Descrizione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del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supporto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necessario</a:t>
                      </a:r>
                      <a:endParaRPr lang="pl-PL" sz="1800" dirty="0" err="1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1841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moderato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metà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del tempo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nei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sensoriali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percettivi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associati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supporto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per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del 25% del tempo, o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interventi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aiuti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non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pianificati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infrequenti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oltre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monitoraggio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supporto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pianificato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pl-PL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lavorativa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moderatamente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influenzata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</a:t>
                      </a:r>
                      <a:endParaRPr lang="pl-PL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10483"/>
                  </a:ext>
                </a:extLst>
              </a:tr>
              <a:tr h="1269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massimo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meno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metà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del tempo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nei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sensoriali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percettivi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associati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può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richiedere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interventi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non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pianificati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oltre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monitoraggio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regolare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(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ogni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giorno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o quasi).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GB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gravemente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compromessa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</a:t>
                      </a:r>
                      <a:endParaRPr lang="en-GB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683719"/>
                  </a:ext>
                </a:extLst>
              </a:tr>
              <a:tr h="872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Dipendenza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effettivamente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incapace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una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supervisione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costante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 con 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intervento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en-GB" sz="1400" b="0" i="0" u="none" strike="noStrike" kern="1200" noProof="0" dirty="0" err="1">
                          <a:effectLst/>
                        </a:rPr>
                        <a:t>aiuto</a:t>
                      </a:r>
                      <a:r>
                        <a:rPr lang="en-GB" sz="1400" b="0" i="0" u="none" strike="noStrike" kern="1200" noProof="0" dirty="0">
                          <a:effectLst/>
                        </a:rPr>
                        <a:t>. </a:t>
                      </a:r>
                      <a:endParaRPr lang="it-IT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029318"/>
                  </a:ext>
                </a:extLst>
              </a:tr>
            </a:tbl>
          </a:graphicData>
        </a:graphic>
      </p:graphicFrame>
      <p:sp>
        <p:nvSpPr>
          <p:cNvPr id="1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6527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xmlns="" id="{228C0821-1B4A-4FD2-9EA0-7C3645F54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130295"/>
              </p:ext>
            </p:extLst>
          </p:nvPr>
        </p:nvGraphicFramePr>
        <p:xfrm>
          <a:off x="1037514" y="1255182"/>
          <a:ext cx="9377802" cy="4822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236">
                  <a:extLst>
                    <a:ext uri="{9D8B030D-6E8A-4147-A177-3AD203B41FA5}">
                      <a16:colId xmlns:a16="http://schemas.microsoft.com/office/drawing/2014/main" xmlns="" val="1323711783"/>
                    </a:ext>
                  </a:extLst>
                </a:gridCol>
                <a:gridCol w="1808608">
                  <a:extLst>
                    <a:ext uri="{9D8B030D-6E8A-4147-A177-3AD203B41FA5}">
                      <a16:colId xmlns:a16="http://schemas.microsoft.com/office/drawing/2014/main" xmlns="" val="1512802440"/>
                    </a:ext>
                  </a:extLst>
                </a:gridCol>
                <a:gridCol w="1484527">
                  <a:extLst>
                    <a:ext uri="{9D8B030D-6E8A-4147-A177-3AD203B41FA5}">
                      <a16:colId xmlns:a16="http://schemas.microsoft.com/office/drawing/2014/main" xmlns="" val="1990003127"/>
                    </a:ext>
                  </a:extLst>
                </a:gridCol>
                <a:gridCol w="1488984">
                  <a:extLst>
                    <a:ext uri="{9D8B030D-6E8A-4147-A177-3AD203B41FA5}">
                      <a16:colId xmlns:a16="http://schemas.microsoft.com/office/drawing/2014/main" xmlns="" val="1490779859"/>
                    </a:ext>
                  </a:extLst>
                </a:gridCol>
                <a:gridCol w="1211680">
                  <a:extLst>
                    <a:ext uri="{9D8B030D-6E8A-4147-A177-3AD203B41FA5}">
                      <a16:colId xmlns:a16="http://schemas.microsoft.com/office/drawing/2014/main" xmlns="" val="3511756417"/>
                    </a:ext>
                  </a:extLst>
                </a:gridCol>
                <a:gridCol w="1780767">
                  <a:extLst>
                    <a:ext uri="{9D8B030D-6E8A-4147-A177-3AD203B41FA5}">
                      <a16:colId xmlns:a16="http://schemas.microsoft.com/office/drawing/2014/main" xmlns="" val="3656433405"/>
                    </a:ext>
                  </a:extLst>
                </a:gridCol>
              </a:tblGrid>
              <a:tr h="173834">
                <a:tc gridSpan="6">
                  <a:txBody>
                    <a:bodyPr/>
                    <a:lstStyle/>
                    <a:p>
                      <a:pPr marL="22860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55178"/>
                  </a:ext>
                </a:extLst>
              </a:tr>
              <a:tr h="61861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Arial Rounded MT Bold"/>
                        </a:rPr>
                        <a:t>Cosa si debe </a:t>
                      </a:r>
                      <a:r>
                        <a:rPr lang="es-ES" sz="1100" dirty="0" err="1">
                          <a:effectLst/>
                          <a:latin typeface="Arial Rounded MT Bold"/>
                        </a:rPr>
                        <a:t>fare</a:t>
                      </a:r>
                      <a:r>
                        <a:rPr lang="es-ES" sz="1100" dirty="0">
                          <a:effectLst/>
                          <a:latin typeface="Arial Rounded MT Bold"/>
                        </a:rPr>
                        <a:t>?</a:t>
                      </a:r>
                      <a:endParaRPr lang="es-ES" sz="1100" dirty="0"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Come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farlo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?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Stima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dei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costi</a:t>
                      </a: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Priorità</a:t>
                      </a:r>
                      <a:endParaRPr lang="es-ES" sz="1100" dirty="0" err="1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Scadenza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 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Chi è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responsabile</a:t>
                      </a: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?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8827854"/>
                  </a:ext>
                </a:extLst>
              </a:tr>
              <a:tr h="107256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  <a:ea typeface="Calibri" panose="020F0502020204030204" pitchFamily="34" charset="0"/>
                          <a:cs typeface="Times New Roman"/>
                        </a:rPr>
                        <a:t>Analizzare</a:t>
                      </a:r>
                      <a:endParaRPr lang="es-ES" sz="1100" dirty="0" err="1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FA9106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Per prima cosa,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rispondete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attentamente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alle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tabelle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decisione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e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identificate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quale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tipo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supporto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è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necessario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per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il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dipendente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. </a:t>
                      </a:r>
                      <a:endParaRPr lang="it-IT" b="1">
                        <a:latin typeface="Arial Rounded MT Bold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alta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media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bassa</a:t>
                      </a: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583726"/>
                  </a:ext>
                </a:extLst>
              </a:tr>
              <a:tr h="11837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Leggere</a:t>
                      </a:r>
                    </a:p>
                  </a:txBody>
                  <a:tcPr marL="68193" marR="68193" marT="0" marB="0">
                    <a:solidFill>
                      <a:srgbClr val="FA9106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Leggi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la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descrizione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del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supporto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necessario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per </a:t>
                      </a:r>
                      <a:r>
                        <a:rPr lang="pl-PL" sz="1100" b="1" i="0" u="none" strike="noStrike" noProof="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l'impiegato</a:t>
                      </a:r>
                      <a:r>
                        <a:rPr lang="pl-PL" sz="11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.</a:t>
                      </a:r>
                      <a:endParaRPr lang="it-IT" b="1" dirty="0">
                        <a:solidFill>
                          <a:schemeClr val="bg1"/>
                        </a:solidFill>
                        <a:latin typeface="Arial Rounded MT Bold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alta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media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bassa</a:t>
                      </a: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8370648"/>
                  </a:ext>
                </a:extLst>
              </a:tr>
              <a:tr h="78268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  <a:ea typeface="Calibri" panose="020F0502020204030204" pitchFamily="34" charset="0"/>
                          <a:cs typeface="Times New Roman"/>
                        </a:rPr>
                        <a:t>Implementare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FA9106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Il passo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successivo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è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quello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implementare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il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supporto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e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l'assistenza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necessari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per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il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dipendente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, al fine di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migliorare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le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condizioni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di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lavoro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e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garantire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una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migliore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produttività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 </a:t>
                      </a:r>
                      <a:r>
                        <a:rPr lang="pl-PL" sz="1100" b="0" i="0" u="none" strike="noStrike" noProof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lavorativa</a:t>
                      </a:r>
                      <a:r>
                        <a:rPr lang="pl-PL" sz="1100" b="0" i="0" u="none" strike="noStrike" noProof="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.</a:t>
                      </a:r>
                      <a:endParaRPr lang="it-IT" dirty="0">
                        <a:solidFill>
                          <a:schemeClr val="bg1"/>
                        </a:solidFill>
                        <a:latin typeface="Arial Rounded MT Bold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alta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media</a:t>
                      </a:r>
                      <a:endParaRPr lang="es-ES" sz="11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☐ </a:t>
                      </a:r>
                      <a:r>
                        <a:rPr lang="es-ES" sz="1100" dirty="0" err="1">
                          <a:solidFill>
                            <a:schemeClr val="bg1"/>
                          </a:solidFill>
                          <a:effectLst/>
                          <a:latin typeface="Arial Rounded MT Bold"/>
                        </a:rPr>
                        <a:t>bassa</a:t>
                      </a: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93" marR="6819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304029"/>
                  </a:ext>
                </a:extLst>
              </a:tr>
            </a:tbl>
          </a:graphicData>
        </a:graphic>
      </p:graphicFrame>
      <p:pic>
        <p:nvPicPr>
          <p:cNvPr id="10" name="Marcador de contenido 5">
            <a:extLst>
              <a:ext uri="{FF2B5EF4-FFF2-40B4-BE49-F238E27FC236}">
                <a16:creationId xmlns:a16="http://schemas.microsoft.com/office/drawing/2014/main" xmlns="" id="{CB75E8F4-71EF-48EC-8BC0-297A595CAC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C701042-E131-46B8-B534-847F43697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pSp>
        <p:nvGrpSpPr>
          <p:cNvPr id="8" name="Group 99">
            <a:extLst>
              <a:ext uri="{FF2B5EF4-FFF2-40B4-BE49-F238E27FC236}">
                <a16:creationId xmlns:a16="http://schemas.microsoft.com/office/drawing/2014/main" xmlns="" id="{A9837AB8-7DF5-41F0-A74E-2A180C427396}"/>
              </a:ext>
            </a:extLst>
          </p:cNvPr>
          <p:cNvGrpSpPr/>
          <p:nvPr/>
        </p:nvGrpSpPr>
        <p:grpSpPr>
          <a:xfrm>
            <a:off x="10836149" y="4209123"/>
            <a:ext cx="1387638" cy="1794496"/>
            <a:chOff x="7603184" y="547294"/>
            <a:chExt cx="4751433" cy="5754533"/>
          </a:xfrm>
        </p:grpSpPr>
        <p:sp>
          <p:nvSpPr>
            <p:cNvPr id="13" name="Isosceles Triangle 22">
              <a:extLst>
                <a:ext uri="{FF2B5EF4-FFF2-40B4-BE49-F238E27FC236}">
                  <a16:creationId xmlns:a16="http://schemas.microsoft.com/office/drawing/2014/main" xmlns="" id="{973598E1-47A6-400F-995A-B6D527ECC21F}"/>
                </a:ext>
              </a:extLst>
            </p:cNvPr>
            <p:cNvSpPr/>
            <p:nvPr/>
          </p:nvSpPr>
          <p:spPr>
            <a:xfrm rot="19800000">
              <a:off x="7603184" y="3604020"/>
              <a:ext cx="3327758" cy="2697807"/>
            </a:xfrm>
            <a:custGeom>
              <a:avLst/>
              <a:gdLst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476544 w 4995280"/>
                <a:gd name="connsiteY6" fmla="*/ 891386 h 4221188"/>
                <a:gd name="connsiteX7" fmla="*/ 2389121 w 4995280"/>
                <a:gd name="connsiteY7" fmla="*/ 874986 h 4221188"/>
                <a:gd name="connsiteX8" fmla="*/ 2317734 w 4995280"/>
                <a:gd name="connsiteY8" fmla="*/ 1082029 h 4221188"/>
                <a:gd name="connsiteX9" fmla="*/ 3205629 w 4995280"/>
                <a:gd name="connsiteY9" fmla="*/ 1594653 h 4221188"/>
                <a:gd name="connsiteX10" fmla="*/ 3357227 w 4995280"/>
                <a:gd name="connsiteY10" fmla="*/ 1446173 h 4221188"/>
                <a:gd name="connsiteX11" fmla="*/ 2863670 w 4995280"/>
                <a:gd name="connsiteY11" fmla="*/ 1075337 h 4221188"/>
                <a:gd name="connsiteX12" fmla="*/ 4568006 w 4995280"/>
                <a:gd name="connsiteY12" fmla="*/ 2045651 h 4221188"/>
                <a:gd name="connsiteX13" fmla="*/ 4524932 w 4995280"/>
                <a:gd name="connsiteY13" fmla="*/ 2024256 h 4221188"/>
                <a:gd name="connsiteX14" fmla="*/ 4376584 w 4995280"/>
                <a:gd name="connsiteY14" fmla="*/ 2109904 h 4221188"/>
                <a:gd name="connsiteX15" fmla="*/ 4462232 w 4995280"/>
                <a:gd name="connsiteY15" fmla="*/ 2258247 h 4221188"/>
                <a:gd name="connsiteX16" fmla="*/ 4610577 w 4995280"/>
                <a:gd name="connsiteY16" fmla="*/ 2172601 h 4221188"/>
                <a:gd name="connsiteX17" fmla="*/ 4568006 w 4995280"/>
                <a:gd name="connsiteY17" fmla="*/ 2045651 h 4221188"/>
                <a:gd name="connsiteX18" fmla="*/ 4995280 w 4995280"/>
                <a:gd name="connsiteY18" fmla="*/ 1981007 h 4221188"/>
                <a:gd name="connsiteX19" fmla="*/ 4937112 w 4995280"/>
                <a:gd name="connsiteY19" fmla="*/ 2070280 h 4221188"/>
                <a:gd name="connsiteX20" fmla="*/ 4678445 w 4995280"/>
                <a:gd name="connsiteY20" fmla="*/ 1985146 h 4221188"/>
                <a:gd name="connsiteX21" fmla="*/ 4727574 w 4995280"/>
                <a:gd name="connsiteY21" fmla="*/ 2203950 h 4221188"/>
                <a:gd name="connsiteX22" fmla="*/ 4430883 w 4995280"/>
                <a:gd name="connsiteY22" fmla="*/ 2375246 h 4221188"/>
                <a:gd name="connsiteX23" fmla="*/ 4259587 w 4995280"/>
                <a:gd name="connsiteY23" fmla="*/ 2078553 h 4221188"/>
                <a:gd name="connsiteX24" fmla="*/ 4378457 w 4995280"/>
                <a:gd name="connsiteY24" fmla="*/ 1928722 h 4221188"/>
                <a:gd name="connsiteX25" fmla="*/ 4281143 w 4995280"/>
                <a:gd name="connsiteY25" fmla="*/ 1925477 h 4221188"/>
                <a:gd name="connsiteX26" fmla="*/ 4111363 w 4995280"/>
                <a:gd name="connsiteY26" fmla="*/ 2010327 h 4221188"/>
                <a:gd name="connsiteX27" fmla="*/ 3937078 w 4995280"/>
                <a:gd name="connsiteY27" fmla="*/ 3001142 h 4221188"/>
                <a:gd name="connsiteX28" fmla="*/ 2864666 w 4995280"/>
                <a:gd name="connsiteY28" fmla="*/ 3621717 h 4221188"/>
                <a:gd name="connsiteX29" fmla="*/ 2346113 w 4995280"/>
                <a:gd name="connsiteY29" fmla="*/ 4221188 h 4221188"/>
                <a:gd name="connsiteX30" fmla="*/ 2043869 w 4995280"/>
                <a:gd name="connsiteY30" fmla="*/ 4046689 h 4221188"/>
                <a:gd name="connsiteX31" fmla="*/ 2232704 w 4995280"/>
                <a:gd name="connsiteY31" fmla="*/ 3502581 h 4221188"/>
                <a:gd name="connsiteX32" fmla="*/ 1545844 w 4995280"/>
                <a:gd name="connsiteY32" fmla="*/ 3182914 h 4221188"/>
                <a:gd name="connsiteX33" fmla="*/ 1187080 w 4995280"/>
                <a:gd name="connsiteY33" fmla="*/ 2940350 h 4221188"/>
                <a:gd name="connsiteX34" fmla="*/ 644563 w 4995280"/>
                <a:gd name="connsiteY34" fmla="*/ 3221269 h 4221188"/>
                <a:gd name="connsiteX35" fmla="*/ 313243 w 4995280"/>
                <a:gd name="connsiteY35" fmla="*/ 3021214 h 4221188"/>
                <a:gd name="connsiteX36" fmla="*/ 758618 w 4995280"/>
                <a:gd name="connsiteY36" fmla="*/ 2520701 h 4221188"/>
                <a:gd name="connsiteX37" fmla="*/ 220359 w 4995280"/>
                <a:gd name="connsiteY37" fmla="*/ 1559552 h 4221188"/>
                <a:gd name="connsiteX38" fmla="*/ 0 w 4995280"/>
                <a:gd name="connsiteY38" fmla="*/ 974235 h 4221188"/>
                <a:gd name="connsiteX39" fmla="*/ 136031 w 4995280"/>
                <a:gd name="connsiteY39" fmla="*/ 632342 h 4221188"/>
                <a:gd name="connsiteX40" fmla="*/ 441680 w 4995280"/>
                <a:gd name="connsiteY40" fmla="*/ 683821 h 4221188"/>
                <a:gd name="connsiteX41" fmla="*/ 615174 w 4995280"/>
                <a:gd name="connsiteY41" fmla="*/ 766457 h 4221188"/>
                <a:gd name="connsiteX42" fmla="*/ 1149669 w 4995280"/>
                <a:gd name="connsiteY42" fmla="*/ 564016 h 4221188"/>
                <a:gd name="connsiteX43" fmla="*/ 1235408 w 4995280"/>
                <a:gd name="connsiteY43" fmla="*/ 0 h 4221188"/>
                <a:gd name="connsiteX44" fmla="*/ 1757574 w 4995280"/>
                <a:gd name="connsiteY44" fmla="*/ 501984 h 4221188"/>
                <a:gd name="connsiteX45" fmla="*/ 2586293 w 4995280"/>
                <a:gd name="connsiteY45" fmla="*/ 651253 h 4221188"/>
                <a:gd name="connsiteX46" fmla="*/ 2586551 w 4995280"/>
                <a:gd name="connsiteY46" fmla="*/ 653057 h 4221188"/>
                <a:gd name="connsiteX47" fmla="*/ 2998334 w 4995280"/>
                <a:gd name="connsiteY47" fmla="*/ 842092 h 4221188"/>
                <a:gd name="connsiteX48" fmla="*/ 3507935 w 4995280"/>
                <a:gd name="connsiteY48" fmla="*/ 1190180 h 4221188"/>
                <a:gd name="connsiteX49" fmla="*/ 4078560 w 4995280"/>
                <a:gd name="connsiteY49" fmla="*/ 1897671 h 4221188"/>
                <a:gd name="connsiteX50" fmla="*/ 4265191 w 4995280"/>
                <a:gd name="connsiteY50" fmla="*/ 1816859 h 4221188"/>
                <a:gd name="connsiteX51" fmla="*/ 4559259 w 4995280"/>
                <a:gd name="connsiteY51" fmla="*/ 1882733 h 4221188"/>
                <a:gd name="connsiteX52" fmla="*/ 4843997 w 4995280"/>
                <a:gd name="connsiteY52" fmla="*/ 1908391 h 4221188"/>
                <a:gd name="connsiteX53" fmla="*/ 4995280 w 4995280"/>
                <a:gd name="connsiteY53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2863670 w 4995280"/>
                <a:gd name="connsiteY5" fmla="*/ 1075337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2863670 w 4995280"/>
                <a:gd name="connsiteY10" fmla="*/ 1075337 h 4221188"/>
                <a:gd name="connsiteX11" fmla="*/ 4568006 w 4995280"/>
                <a:gd name="connsiteY11" fmla="*/ 2045651 h 4221188"/>
                <a:gd name="connsiteX12" fmla="*/ 4524932 w 4995280"/>
                <a:gd name="connsiteY12" fmla="*/ 2024256 h 4221188"/>
                <a:gd name="connsiteX13" fmla="*/ 4376584 w 4995280"/>
                <a:gd name="connsiteY13" fmla="*/ 2109904 h 4221188"/>
                <a:gd name="connsiteX14" fmla="*/ 4462232 w 4995280"/>
                <a:gd name="connsiteY14" fmla="*/ 2258247 h 4221188"/>
                <a:gd name="connsiteX15" fmla="*/ 4610577 w 4995280"/>
                <a:gd name="connsiteY15" fmla="*/ 2172601 h 4221188"/>
                <a:gd name="connsiteX16" fmla="*/ 4568006 w 4995280"/>
                <a:gd name="connsiteY16" fmla="*/ 2045651 h 4221188"/>
                <a:gd name="connsiteX17" fmla="*/ 4995280 w 4995280"/>
                <a:gd name="connsiteY17" fmla="*/ 1981007 h 4221188"/>
                <a:gd name="connsiteX18" fmla="*/ 4937112 w 4995280"/>
                <a:gd name="connsiteY18" fmla="*/ 2070280 h 4221188"/>
                <a:gd name="connsiteX19" fmla="*/ 4678445 w 4995280"/>
                <a:gd name="connsiteY19" fmla="*/ 1985146 h 4221188"/>
                <a:gd name="connsiteX20" fmla="*/ 4727574 w 4995280"/>
                <a:gd name="connsiteY20" fmla="*/ 2203950 h 4221188"/>
                <a:gd name="connsiteX21" fmla="*/ 4430883 w 4995280"/>
                <a:gd name="connsiteY21" fmla="*/ 2375246 h 4221188"/>
                <a:gd name="connsiteX22" fmla="*/ 4259587 w 4995280"/>
                <a:gd name="connsiteY22" fmla="*/ 2078553 h 4221188"/>
                <a:gd name="connsiteX23" fmla="*/ 4378457 w 4995280"/>
                <a:gd name="connsiteY23" fmla="*/ 1928722 h 4221188"/>
                <a:gd name="connsiteX24" fmla="*/ 4281143 w 4995280"/>
                <a:gd name="connsiteY24" fmla="*/ 1925477 h 4221188"/>
                <a:gd name="connsiteX25" fmla="*/ 4111363 w 4995280"/>
                <a:gd name="connsiteY25" fmla="*/ 2010327 h 4221188"/>
                <a:gd name="connsiteX26" fmla="*/ 3937078 w 4995280"/>
                <a:gd name="connsiteY26" fmla="*/ 3001142 h 4221188"/>
                <a:gd name="connsiteX27" fmla="*/ 2864666 w 4995280"/>
                <a:gd name="connsiteY27" fmla="*/ 3621717 h 4221188"/>
                <a:gd name="connsiteX28" fmla="*/ 2346113 w 4995280"/>
                <a:gd name="connsiteY28" fmla="*/ 4221188 h 4221188"/>
                <a:gd name="connsiteX29" fmla="*/ 2043869 w 4995280"/>
                <a:gd name="connsiteY29" fmla="*/ 4046689 h 4221188"/>
                <a:gd name="connsiteX30" fmla="*/ 2232704 w 4995280"/>
                <a:gd name="connsiteY30" fmla="*/ 3502581 h 4221188"/>
                <a:gd name="connsiteX31" fmla="*/ 1545844 w 4995280"/>
                <a:gd name="connsiteY31" fmla="*/ 3182914 h 4221188"/>
                <a:gd name="connsiteX32" fmla="*/ 1187080 w 4995280"/>
                <a:gd name="connsiteY32" fmla="*/ 2940350 h 4221188"/>
                <a:gd name="connsiteX33" fmla="*/ 644563 w 4995280"/>
                <a:gd name="connsiteY33" fmla="*/ 3221269 h 4221188"/>
                <a:gd name="connsiteX34" fmla="*/ 313243 w 4995280"/>
                <a:gd name="connsiteY34" fmla="*/ 3021214 h 4221188"/>
                <a:gd name="connsiteX35" fmla="*/ 758618 w 4995280"/>
                <a:gd name="connsiteY35" fmla="*/ 2520701 h 4221188"/>
                <a:gd name="connsiteX36" fmla="*/ 220359 w 4995280"/>
                <a:gd name="connsiteY36" fmla="*/ 1559552 h 4221188"/>
                <a:gd name="connsiteX37" fmla="*/ 0 w 4995280"/>
                <a:gd name="connsiteY37" fmla="*/ 974235 h 4221188"/>
                <a:gd name="connsiteX38" fmla="*/ 136031 w 4995280"/>
                <a:gd name="connsiteY38" fmla="*/ 632342 h 4221188"/>
                <a:gd name="connsiteX39" fmla="*/ 441680 w 4995280"/>
                <a:gd name="connsiteY39" fmla="*/ 683821 h 4221188"/>
                <a:gd name="connsiteX40" fmla="*/ 615174 w 4995280"/>
                <a:gd name="connsiteY40" fmla="*/ 766457 h 4221188"/>
                <a:gd name="connsiteX41" fmla="*/ 1149669 w 4995280"/>
                <a:gd name="connsiteY41" fmla="*/ 564016 h 4221188"/>
                <a:gd name="connsiteX42" fmla="*/ 1235408 w 4995280"/>
                <a:gd name="connsiteY42" fmla="*/ 0 h 4221188"/>
                <a:gd name="connsiteX43" fmla="*/ 1757574 w 4995280"/>
                <a:gd name="connsiteY43" fmla="*/ 501984 h 4221188"/>
                <a:gd name="connsiteX44" fmla="*/ 2586293 w 4995280"/>
                <a:gd name="connsiteY44" fmla="*/ 651253 h 4221188"/>
                <a:gd name="connsiteX45" fmla="*/ 2586551 w 4995280"/>
                <a:gd name="connsiteY45" fmla="*/ 653057 h 4221188"/>
                <a:gd name="connsiteX46" fmla="*/ 2998334 w 4995280"/>
                <a:gd name="connsiteY46" fmla="*/ 842092 h 4221188"/>
                <a:gd name="connsiteX47" fmla="*/ 3507935 w 4995280"/>
                <a:gd name="connsiteY47" fmla="*/ 1190180 h 4221188"/>
                <a:gd name="connsiteX48" fmla="*/ 4078560 w 4995280"/>
                <a:gd name="connsiteY48" fmla="*/ 1897671 h 4221188"/>
                <a:gd name="connsiteX49" fmla="*/ 4265191 w 4995280"/>
                <a:gd name="connsiteY49" fmla="*/ 1816859 h 4221188"/>
                <a:gd name="connsiteX50" fmla="*/ 4559259 w 4995280"/>
                <a:gd name="connsiteY50" fmla="*/ 1882733 h 4221188"/>
                <a:gd name="connsiteX51" fmla="*/ 4843997 w 4995280"/>
                <a:gd name="connsiteY51" fmla="*/ 1908391 h 4221188"/>
                <a:gd name="connsiteX52" fmla="*/ 4995280 w 4995280"/>
                <a:gd name="connsiteY52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4995280"/>
                <a:gd name="connsiteY0" fmla="*/ 905623 h 4221188"/>
                <a:gd name="connsiteX1" fmla="*/ 1042019 w 4995280"/>
                <a:gd name="connsiteY1" fmla="*/ 973609 h 4221188"/>
                <a:gd name="connsiteX2" fmla="*/ 1110004 w 4995280"/>
                <a:gd name="connsiteY2" fmla="*/ 1227337 h 4221188"/>
                <a:gd name="connsiteX3" fmla="*/ 1363734 w 4995280"/>
                <a:gd name="connsiteY3" fmla="*/ 1159349 h 4221188"/>
                <a:gd name="connsiteX4" fmla="*/ 1295747 w 4995280"/>
                <a:gd name="connsiteY4" fmla="*/ 905623 h 4221188"/>
                <a:gd name="connsiteX5" fmla="*/ 3357227 w 4995280"/>
                <a:gd name="connsiteY5" fmla="*/ 1446173 h 4221188"/>
                <a:gd name="connsiteX6" fmla="*/ 2389121 w 4995280"/>
                <a:gd name="connsiteY6" fmla="*/ 874986 h 4221188"/>
                <a:gd name="connsiteX7" fmla="*/ 2317734 w 4995280"/>
                <a:gd name="connsiteY7" fmla="*/ 1082029 h 4221188"/>
                <a:gd name="connsiteX8" fmla="*/ 3205629 w 4995280"/>
                <a:gd name="connsiteY8" fmla="*/ 1594653 h 4221188"/>
                <a:gd name="connsiteX9" fmla="*/ 3357227 w 4995280"/>
                <a:gd name="connsiteY9" fmla="*/ 1446173 h 4221188"/>
                <a:gd name="connsiteX10" fmla="*/ 4568006 w 4995280"/>
                <a:gd name="connsiteY10" fmla="*/ 2045651 h 4221188"/>
                <a:gd name="connsiteX11" fmla="*/ 4524932 w 4995280"/>
                <a:gd name="connsiteY11" fmla="*/ 2024256 h 4221188"/>
                <a:gd name="connsiteX12" fmla="*/ 4376584 w 4995280"/>
                <a:gd name="connsiteY12" fmla="*/ 2109904 h 4221188"/>
                <a:gd name="connsiteX13" fmla="*/ 4462232 w 4995280"/>
                <a:gd name="connsiteY13" fmla="*/ 2258247 h 4221188"/>
                <a:gd name="connsiteX14" fmla="*/ 4610577 w 4995280"/>
                <a:gd name="connsiteY14" fmla="*/ 2172601 h 4221188"/>
                <a:gd name="connsiteX15" fmla="*/ 4568006 w 4995280"/>
                <a:gd name="connsiteY15" fmla="*/ 2045651 h 4221188"/>
                <a:gd name="connsiteX16" fmla="*/ 4995280 w 4995280"/>
                <a:gd name="connsiteY16" fmla="*/ 1981007 h 4221188"/>
                <a:gd name="connsiteX17" fmla="*/ 4937112 w 4995280"/>
                <a:gd name="connsiteY17" fmla="*/ 2070280 h 4221188"/>
                <a:gd name="connsiteX18" fmla="*/ 4678445 w 4995280"/>
                <a:gd name="connsiteY18" fmla="*/ 1985146 h 4221188"/>
                <a:gd name="connsiteX19" fmla="*/ 4727574 w 4995280"/>
                <a:gd name="connsiteY19" fmla="*/ 2203950 h 4221188"/>
                <a:gd name="connsiteX20" fmla="*/ 4430883 w 4995280"/>
                <a:gd name="connsiteY20" fmla="*/ 2375246 h 4221188"/>
                <a:gd name="connsiteX21" fmla="*/ 4259587 w 4995280"/>
                <a:gd name="connsiteY21" fmla="*/ 2078553 h 4221188"/>
                <a:gd name="connsiteX22" fmla="*/ 4378457 w 4995280"/>
                <a:gd name="connsiteY22" fmla="*/ 1928722 h 4221188"/>
                <a:gd name="connsiteX23" fmla="*/ 4281143 w 4995280"/>
                <a:gd name="connsiteY23" fmla="*/ 1925477 h 4221188"/>
                <a:gd name="connsiteX24" fmla="*/ 4111363 w 4995280"/>
                <a:gd name="connsiteY24" fmla="*/ 2010327 h 4221188"/>
                <a:gd name="connsiteX25" fmla="*/ 3937078 w 4995280"/>
                <a:gd name="connsiteY25" fmla="*/ 3001142 h 4221188"/>
                <a:gd name="connsiteX26" fmla="*/ 2864666 w 4995280"/>
                <a:gd name="connsiteY26" fmla="*/ 3621717 h 4221188"/>
                <a:gd name="connsiteX27" fmla="*/ 2346113 w 4995280"/>
                <a:gd name="connsiteY27" fmla="*/ 4221188 h 4221188"/>
                <a:gd name="connsiteX28" fmla="*/ 2043869 w 4995280"/>
                <a:gd name="connsiteY28" fmla="*/ 4046689 h 4221188"/>
                <a:gd name="connsiteX29" fmla="*/ 2232704 w 4995280"/>
                <a:gd name="connsiteY29" fmla="*/ 3502581 h 4221188"/>
                <a:gd name="connsiteX30" fmla="*/ 1545844 w 4995280"/>
                <a:gd name="connsiteY30" fmla="*/ 3182914 h 4221188"/>
                <a:gd name="connsiteX31" fmla="*/ 1187080 w 4995280"/>
                <a:gd name="connsiteY31" fmla="*/ 2940350 h 4221188"/>
                <a:gd name="connsiteX32" fmla="*/ 644563 w 4995280"/>
                <a:gd name="connsiteY32" fmla="*/ 3221269 h 4221188"/>
                <a:gd name="connsiteX33" fmla="*/ 313243 w 4995280"/>
                <a:gd name="connsiteY33" fmla="*/ 3021214 h 4221188"/>
                <a:gd name="connsiteX34" fmla="*/ 758618 w 4995280"/>
                <a:gd name="connsiteY34" fmla="*/ 2520701 h 4221188"/>
                <a:gd name="connsiteX35" fmla="*/ 220359 w 4995280"/>
                <a:gd name="connsiteY35" fmla="*/ 1559552 h 4221188"/>
                <a:gd name="connsiteX36" fmla="*/ 0 w 4995280"/>
                <a:gd name="connsiteY36" fmla="*/ 974235 h 4221188"/>
                <a:gd name="connsiteX37" fmla="*/ 136031 w 4995280"/>
                <a:gd name="connsiteY37" fmla="*/ 632342 h 4221188"/>
                <a:gd name="connsiteX38" fmla="*/ 441680 w 4995280"/>
                <a:gd name="connsiteY38" fmla="*/ 683821 h 4221188"/>
                <a:gd name="connsiteX39" fmla="*/ 615174 w 4995280"/>
                <a:gd name="connsiteY39" fmla="*/ 766457 h 4221188"/>
                <a:gd name="connsiteX40" fmla="*/ 1149669 w 4995280"/>
                <a:gd name="connsiteY40" fmla="*/ 564016 h 4221188"/>
                <a:gd name="connsiteX41" fmla="*/ 1235408 w 4995280"/>
                <a:gd name="connsiteY41" fmla="*/ 0 h 4221188"/>
                <a:gd name="connsiteX42" fmla="*/ 1757574 w 4995280"/>
                <a:gd name="connsiteY42" fmla="*/ 501984 h 4221188"/>
                <a:gd name="connsiteX43" fmla="*/ 2586293 w 4995280"/>
                <a:gd name="connsiteY43" fmla="*/ 651253 h 4221188"/>
                <a:gd name="connsiteX44" fmla="*/ 2586551 w 4995280"/>
                <a:gd name="connsiteY44" fmla="*/ 653057 h 4221188"/>
                <a:gd name="connsiteX45" fmla="*/ 2998334 w 4995280"/>
                <a:gd name="connsiteY45" fmla="*/ 842092 h 4221188"/>
                <a:gd name="connsiteX46" fmla="*/ 3507935 w 4995280"/>
                <a:gd name="connsiteY46" fmla="*/ 1190180 h 4221188"/>
                <a:gd name="connsiteX47" fmla="*/ 4078560 w 4995280"/>
                <a:gd name="connsiteY47" fmla="*/ 1897671 h 4221188"/>
                <a:gd name="connsiteX48" fmla="*/ 4265191 w 4995280"/>
                <a:gd name="connsiteY48" fmla="*/ 1816859 h 4221188"/>
                <a:gd name="connsiteX49" fmla="*/ 4559259 w 4995280"/>
                <a:gd name="connsiteY49" fmla="*/ 1882733 h 4221188"/>
                <a:gd name="connsiteX50" fmla="*/ 4843997 w 4995280"/>
                <a:gd name="connsiteY50" fmla="*/ 1908391 h 4221188"/>
                <a:gd name="connsiteX51" fmla="*/ 4995280 w 4995280"/>
                <a:gd name="connsiteY51" fmla="*/ 1981007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937112 w 5206857"/>
                <a:gd name="connsiteY17" fmla="*/ 2070280 h 4221188"/>
                <a:gd name="connsiteX18" fmla="*/ 4678445 w 5206857"/>
                <a:gd name="connsiteY18" fmla="*/ 1985146 h 4221188"/>
                <a:gd name="connsiteX19" fmla="*/ 4727574 w 5206857"/>
                <a:gd name="connsiteY19" fmla="*/ 2203950 h 4221188"/>
                <a:gd name="connsiteX20" fmla="*/ 4430883 w 5206857"/>
                <a:gd name="connsiteY20" fmla="*/ 2375246 h 4221188"/>
                <a:gd name="connsiteX21" fmla="*/ 4259587 w 5206857"/>
                <a:gd name="connsiteY21" fmla="*/ 2078553 h 4221188"/>
                <a:gd name="connsiteX22" fmla="*/ 4378457 w 5206857"/>
                <a:gd name="connsiteY22" fmla="*/ 1928722 h 4221188"/>
                <a:gd name="connsiteX23" fmla="*/ 4281143 w 5206857"/>
                <a:gd name="connsiteY23" fmla="*/ 1925477 h 4221188"/>
                <a:gd name="connsiteX24" fmla="*/ 4111363 w 5206857"/>
                <a:gd name="connsiteY24" fmla="*/ 2010327 h 4221188"/>
                <a:gd name="connsiteX25" fmla="*/ 3937078 w 5206857"/>
                <a:gd name="connsiteY25" fmla="*/ 3001142 h 4221188"/>
                <a:gd name="connsiteX26" fmla="*/ 2864666 w 5206857"/>
                <a:gd name="connsiteY26" fmla="*/ 3621717 h 4221188"/>
                <a:gd name="connsiteX27" fmla="*/ 2346113 w 5206857"/>
                <a:gd name="connsiteY27" fmla="*/ 4221188 h 4221188"/>
                <a:gd name="connsiteX28" fmla="*/ 2043869 w 5206857"/>
                <a:gd name="connsiteY28" fmla="*/ 4046689 h 4221188"/>
                <a:gd name="connsiteX29" fmla="*/ 2232704 w 5206857"/>
                <a:gd name="connsiteY29" fmla="*/ 3502581 h 4221188"/>
                <a:gd name="connsiteX30" fmla="*/ 1545844 w 5206857"/>
                <a:gd name="connsiteY30" fmla="*/ 3182914 h 4221188"/>
                <a:gd name="connsiteX31" fmla="*/ 1187080 w 5206857"/>
                <a:gd name="connsiteY31" fmla="*/ 2940350 h 4221188"/>
                <a:gd name="connsiteX32" fmla="*/ 644563 w 5206857"/>
                <a:gd name="connsiteY32" fmla="*/ 3221269 h 4221188"/>
                <a:gd name="connsiteX33" fmla="*/ 313243 w 5206857"/>
                <a:gd name="connsiteY33" fmla="*/ 3021214 h 4221188"/>
                <a:gd name="connsiteX34" fmla="*/ 758618 w 5206857"/>
                <a:gd name="connsiteY34" fmla="*/ 2520701 h 4221188"/>
                <a:gd name="connsiteX35" fmla="*/ 220359 w 5206857"/>
                <a:gd name="connsiteY35" fmla="*/ 1559552 h 4221188"/>
                <a:gd name="connsiteX36" fmla="*/ 0 w 5206857"/>
                <a:gd name="connsiteY36" fmla="*/ 974235 h 4221188"/>
                <a:gd name="connsiteX37" fmla="*/ 136031 w 5206857"/>
                <a:gd name="connsiteY37" fmla="*/ 632342 h 4221188"/>
                <a:gd name="connsiteX38" fmla="*/ 441680 w 5206857"/>
                <a:gd name="connsiteY38" fmla="*/ 683821 h 4221188"/>
                <a:gd name="connsiteX39" fmla="*/ 615174 w 5206857"/>
                <a:gd name="connsiteY39" fmla="*/ 766457 h 4221188"/>
                <a:gd name="connsiteX40" fmla="*/ 1149669 w 5206857"/>
                <a:gd name="connsiteY40" fmla="*/ 564016 h 4221188"/>
                <a:gd name="connsiteX41" fmla="*/ 1235408 w 5206857"/>
                <a:gd name="connsiteY41" fmla="*/ 0 h 4221188"/>
                <a:gd name="connsiteX42" fmla="*/ 1757574 w 5206857"/>
                <a:gd name="connsiteY42" fmla="*/ 501984 h 4221188"/>
                <a:gd name="connsiteX43" fmla="*/ 2586293 w 5206857"/>
                <a:gd name="connsiteY43" fmla="*/ 651253 h 4221188"/>
                <a:gd name="connsiteX44" fmla="*/ 2586551 w 5206857"/>
                <a:gd name="connsiteY44" fmla="*/ 653057 h 4221188"/>
                <a:gd name="connsiteX45" fmla="*/ 2998334 w 5206857"/>
                <a:gd name="connsiteY45" fmla="*/ 842092 h 4221188"/>
                <a:gd name="connsiteX46" fmla="*/ 3507935 w 5206857"/>
                <a:gd name="connsiteY46" fmla="*/ 1190180 h 4221188"/>
                <a:gd name="connsiteX47" fmla="*/ 4078560 w 5206857"/>
                <a:gd name="connsiteY47" fmla="*/ 1897671 h 4221188"/>
                <a:gd name="connsiteX48" fmla="*/ 4265191 w 5206857"/>
                <a:gd name="connsiteY48" fmla="*/ 1816859 h 4221188"/>
                <a:gd name="connsiteX49" fmla="*/ 4559259 w 5206857"/>
                <a:gd name="connsiteY49" fmla="*/ 1882733 h 4221188"/>
                <a:gd name="connsiteX50" fmla="*/ 4843997 w 5206857"/>
                <a:gd name="connsiteY50" fmla="*/ 1908391 h 4221188"/>
                <a:gd name="connsiteX51" fmla="*/ 5206857 w 5206857"/>
                <a:gd name="connsiteY51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  <a:gd name="connsiteX0" fmla="*/ 1295747 w 5206857"/>
                <a:gd name="connsiteY0" fmla="*/ 905623 h 4221188"/>
                <a:gd name="connsiteX1" fmla="*/ 1042019 w 5206857"/>
                <a:gd name="connsiteY1" fmla="*/ 973609 h 4221188"/>
                <a:gd name="connsiteX2" fmla="*/ 1110004 w 5206857"/>
                <a:gd name="connsiteY2" fmla="*/ 1227337 h 4221188"/>
                <a:gd name="connsiteX3" fmla="*/ 1363734 w 5206857"/>
                <a:gd name="connsiteY3" fmla="*/ 1159349 h 4221188"/>
                <a:gd name="connsiteX4" fmla="*/ 1295747 w 5206857"/>
                <a:gd name="connsiteY4" fmla="*/ 905623 h 4221188"/>
                <a:gd name="connsiteX5" fmla="*/ 3357227 w 5206857"/>
                <a:gd name="connsiteY5" fmla="*/ 1446173 h 4221188"/>
                <a:gd name="connsiteX6" fmla="*/ 2389121 w 5206857"/>
                <a:gd name="connsiteY6" fmla="*/ 874986 h 4221188"/>
                <a:gd name="connsiteX7" fmla="*/ 2317734 w 5206857"/>
                <a:gd name="connsiteY7" fmla="*/ 1082029 h 4221188"/>
                <a:gd name="connsiteX8" fmla="*/ 3205629 w 5206857"/>
                <a:gd name="connsiteY8" fmla="*/ 1594653 h 4221188"/>
                <a:gd name="connsiteX9" fmla="*/ 3357227 w 5206857"/>
                <a:gd name="connsiteY9" fmla="*/ 1446173 h 4221188"/>
                <a:gd name="connsiteX10" fmla="*/ 4568006 w 5206857"/>
                <a:gd name="connsiteY10" fmla="*/ 2045651 h 4221188"/>
                <a:gd name="connsiteX11" fmla="*/ 4524932 w 5206857"/>
                <a:gd name="connsiteY11" fmla="*/ 2024256 h 4221188"/>
                <a:gd name="connsiteX12" fmla="*/ 4376584 w 5206857"/>
                <a:gd name="connsiteY12" fmla="*/ 2109904 h 4221188"/>
                <a:gd name="connsiteX13" fmla="*/ 4462232 w 5206857"/>
                <a:gd name="connsiteY13" fmla="*/ 2258247 h 4221188"/>
                <a:gd name="connsiteX14" fmla="*/ 4610577 w 5206857"/>
                <a:gd name="connsiteY14" fmla="*/ 2172601 h 4221188"/>
                <a:gd name="connsiteX15" fmla="*/ 4568006 w 5206857"/>
                <a:gd name="connsiteY15" fmla="*/ 2045651 h 4221188"/>
                <a:gd name="connsiteX16" fmla="*/ 5206857 w 5206857"/>
                <a:gd name="connsiteY16" fmla="*/ 2224145 h 4221188"/>
                <a:gd name="connsiteX17" fmla="*/ 4678445 w 5206857"/>
                <a:gd name="connsiteY17" fmla="*/ 1985146 h 4221188"/>
                <a:gd name="connsiteX18" fmla="*/ 4727574 w 5206857"/>
                <a:gd name="connsiteY18" fmla="*/ 2203950 h 4221188"/>
                <a:gd name="connsiteX19" fmla="*/ 4430883 w 5206857"/>
                <a:gd name="connsiteY19" fmla="*/ 2375246 h 4221188"/>
                <a:gd name="connsiteX20" fmla="*/ 4259587 w 5206857"/>
                <a:gd name="connsiteY20" fmla="*/ 2078553 h 4221188"/>
                <a:gd name="connsiteX21" fmla="*/ 4378457 w 5206857"/>
                <a:gd name="connsiteY21" fmla="*/ 1928722 h 4221188"/>
                <a:gd name="connsiteX22" fmla="*/ 4281143 w 5206857"/>
                <a:gd name="connsiteY22" fmla="*/ 1925477 h 4221188"/>
                <a:gd name="connsiteX23" fmla="*/ 4111363 w 5206857"/>
                <a:gd name="connsiteY23" fmla="*/ 2010327 h 4221188"/>
                <a:gd name="connsiteX24" fmla="*/ 3937078 w 5206857"/>
                <a:gd name="connsiteY24" fmla="*/ 3001142 h 4221188"/>
                <a:gd name="connsiteX25" fmla="*/ 2864666 w 5206857"/>
                <a:gd name="connsiteY25" fmla="*/ 3621717 h 4221188"/>
                <a:gd name="connsiteX26" fmla="*/ 2346113 w 5206857"/>
                <a:gd name="connsiteY26" fmla="*/ 4221188 h 4221188"/>
                <a:gd name="connsiteX27" fmla="*/ 2043869 w 5206857"/>
                <a:gd name="connsiteY27" fmla="*/ 4046689 h 4221188"/>
                <a:gd name="connsiteX28" fmla="*/ 2232704 w 5206857"/>
                <a:gd name="connsiteY28" fmla="*/ 3502581 h 4221188"/>
                <a:gd name="connsiteX29" fmla="*/ 1545844 w 5206857"/>
                <a:gd name="connsiteY29" fmla="*/ 3182914 h 4221188"/>
                <a:gd name="connsiteX30" fmla="*/ 1187080 w 5206857"/>
                <a:gd name="connsiteY30" fmla="*/ 2940350 h 4221188"/>
                <a:gd name="connsiteX31" fmla="*/ 644563 w 5206857"/>
                <a:gd name="connsiteY31" fmla="*/ 3221269 h 4221188"/>
                <a:gd name="connsiteX32" fmla="*/ 313243 w 5206857"/>
                <a:gd name="connsiteY32" fmla="*/ 3021214 h 4221188"/>
                <a:gd name="connsiteX33" fmla="*/ 758618 w 5206857"/>
                <a:gd name="connsiteY33" fmla="*/ 2520701 h 4221188"/>
                <a:gd name="connsiteX34" fmla="*/ 220359 w 5206857"/>
                <a:gd name="connsiteY34" fmla="*/ 1559552 h 4221188"/>
                <a:gd name="connsiteX35" fmla="*/ 0 w 5206857"/>
                <a:gd name="connsiteY35" fmla="*/ 974235 h 4221188"/>
                <a:gd name="connsiteX36" fmla="*/ 136031 w 5206857"/>
                <a:gd name="connsiteY36" fmla="*/ 632342 h 4221188"/>
                <a:gd name="connsiteX37" fmla="*/ 441680 w 5206857"/>
                <a:gd name="connsiteY37" fmla="*/ 683821 h 4221188"/>
                <a:gd name="connsiteX38" fmla="*/ 615174 w 5206857"/>
                <a:gd name="connsiteY38" fmla="*/ 766457 h 4221188"/>
                <a:gd name="connsiteX39" fmla="*/ 1149669 w 5206857"/>
                <a:gd name="connsiteY39" fmla="*/ 564016 h 4221188"/>
                <a:gd name="connsiteX40" fmla="*/ 1235408 w 5206857"/>
                <a:gd name="connsiteY40" fmla="*/ 0 h 4221188"/>
                <a:gd name="connsiteX41" fmla="*/ 1757574 w 5206857"/>
                <a:gd name="connsiteY41" fmla="*/ 501984 h 4221188"/>
                <a:gd name="connsiteX42" fmla="*/ 2586293 w 5206857"/>
                <a:gd name="connsiteY42" fmla="*/ 651253 h 4221188"/>
                <a:gd name="connsiteX43" fmla="*/ 2586551 w 5206857"/>
                <a:gd name="connsiteY43" fmla="*/ 653057 h 4221188"/>
                <a:gd name="connsiteX44" fmla="*/ 2998334 w 5206857"/>
                <a:gd name="connsiteY44" fmla="*/ 842092 h 4221188"/>
                <a:gd name="connsiteX45" fmla="*/ 3507935 w 5206857"/>
                <a:gd name="connsiteY45" fmla="*/ 1190180 h 4221188"/>
                <a:gd name="connsiteX46" fmla="*/ 4078560 w 5206857"/>
                <a:gd name="connsiteY46" fmla="*/ 1897671 h 4221188"/>
                <a:gd name="connsiteX47" fmla="*/ 4265191 w 5206857"/>
                <a:gd name="connsiteY47" fmla="*/ 1816859 h 4221188"/>
                <a:gd name="connsiteX48" fmla="*/ 4559259 w 5206857"/>
                <a:gd name="connsiteY48" fmla="*/ 1882733 h 4221188"/>
                <a:gd name="connsiteX49" fmla="*/ 4843997 w 5206857"/>
                <a:gd name="connsiteY49" fmla="*/ 1908391 h 4221188"/>
                <a:gd name="connsiteX50" fmla="*/ 5206857 w 5206857"/>
                <a:gd name="connsiteY50" fmla="*/ 2224145 h 422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206857" h="4221188">
                  <a:moveTo>
                    <a:pt x="1295747" y="905623"/>
                  </a:moveTo>
                  <a:cubicBezTo>
                    <a:pt x="1206908" y="854331"/>
                    <a:pt x="1093311" y="884770"/>
                    <a:pt x="1042019" y="973609"/>
                  </a:cubicBezTo>
                  <a:cubicBezTo>
                    <a:pt x="990727" y="1062448"/>
                    <a:pt x="1021167" y="1176045"/>
                    <a:pt x="1110004" y="1227337"/>
                  </a:cubicBezTo>
                  <a:cubicBezTo>
                    <a:pt x="1198843" y="1278629"/>
                    <a:pt x="1312442" y="1248188"/>
                    <a:pt x="1363734" y="1159349"/>
                  </a:cubicBezTo>
                  <a:cubicBezTo>
                    <a:pt x="1415024" y="1070510"/>
                    <a:pt x="1384586" y="956913"/>
                    <a:pt x="1295747" y="905623"/>
                  </a:cubicBezTo>
                  <a:close/>
                  <a:moveTo>
                    <a:pt x="3357227" y="1446173"/>
                  </a:moveTo>
                  <a:cubicBezTo>
                    <a:pt x="3129812" y="1141517"/>
                    <a:pt x="2752436" y="968422"/>
                    <a:pt x="2389121" y="874986"/>
                  </a:cubicBezTo>
                  <a:lnTo>
                    <a:pt x="2317734" y="1082029"/>
                  </a:lnTo>
                  <a:cubicBezTo>
                    <a:pt x="2747544" y="1181755"/>
                    <a:pt x="2953061" y="1300410"/>
                    <a:pt x="3205629" y="1594653"/>
                  </a:cubicBezTo>
                  <a:lnTo>
                    <a:pt x="3357227" y="1446173"/>
                  </a:lnTo>
                  <a:close/>
                  <a:moveTo>
                    <a:pt x="4568006" y="2045651"/>
                  </a:moveTo>
                  <a:cubicBezTo>
                    <a:pt x="4555595" y="2035980"/>
                    <a:pt x="4541085" y="2028583"/>
                    <a:pt x="4524932" y="2024256"/>
                  </a:cubicBezTo>
                  <a:cubicBezTo>
                    <a:pt x="4460315" y="2006940"/>
                    <a:pt x="4393897" y="2045287"/>
                    <a:pt x="4376584" y="2109904"/>
                  </a:cubicBezTo>
                  <a:cubicBezTo>
                    <a:pt x="4359270" y="2174518"/>
                    <a:pt x="4397618" y="2240934"/>
                    <a:pt x="4462232" y="2258247"/>
                  </a:cubicBezTo>
                  <a:cubicBezTo>
                    <a:pt x="4526848" y="2275560"/>
                    <a:pt x="4593264" y="2237215"/>
                    <a:pt x="4610577" y="2172601"/>
                  </a:cubicBezTo>
                  <a:cubicBezTo>
                    <a:pt x="4623563" y="2124139"/>
                    <a:pt x="4605240" y="2074663"/>
                    <a:pt x="4568006" y="2045651"/>
                  </a:cubicBezTo>
                  <a:close/>
                  <a:moveTo>
                    <a:pt x="5206857" y="2224145"/>
                  </a:moveTo>
                  <a:cubicBezTo>
                    <a:pt x="4921274" y="2048294"/>
                    <a:pt x="4920915" y="2026120"/>
                    <a:pt x="4678445" y="1985146"/>
                  </a:cubicBezTo>
                  <a:cubicBezTo>
                    <a:pt x="4728023" y="2043477"/>
                    <a:pt x="4748889" y="2124397"/>
                    <a:pt x="4727574" y="2203950"/>
                  </a:cubicBezTo>
                  <a:cubicBezTo>
                    <a:pt x="4692947" y="2333181"/>
                    <a:pt x="4560113" y="2409872"/>
                    <a:pt x="4430883" y="2375246"/>
                  </a:cubicBezTo>
                  <a:cubicBezTo>
                    <a:pt x="4301653" y="2340617"/>
                    <a:pt x="4224961" y="2207783"/>
                    <a:pt x="4259587" y="2078553"/>
                  </a:cubicBezTo>
                  <a:cubicBezTo>
                    <a:pt x="4277514" y="2011651"/>
                    <a:pt x="4321758" y="1958831"/>
                    <a:pt x="4378457" y="1928722"/>
                  </a:cubicBezTo>
                  <a:cubicBezTo>
                    <a:pt x="4347097" y="1921171"/>
                    <a:pt x="4314157" y="1920631"/>
                    <a:pt x="4281143" y="1925477"/>
                  </a:cubicBezTo>
                  <a:cubicBezTo>
                    <a:pt x="4215467" y="1935122"/>
                    <a:pt x="4156203" y="1965111"/>
                    <a:pt x="4111363" y="2010327"/>
                  </a:cubicBezTo>
                  <a:cubicBezTo>
                    <a:pt x="4174707" y="2276774"/>
                    <a:pt x="4128182" y="2595919"/>
                    <a:pt x="3937078" y="3001142"/>
                  </a:cubicBezTo>
                  <a:cubicBezTo>
                    <a:pt x="3669544" y="3448889"/>
                    <a:pt x="3294666" y="3628704"/>
                    <a:pt x="2864666" y="3621717"/>
                  </a:cubicBezTo>
                  <a:lnTo>
                    <a:pt x="2346113" y="4221188"/>
                  </a:lnTo>
                  <a:lnTo>
                    <a:pt x="2043869" y="4046689"/>
                  </a:lnTo>
                  <a:lnTo>
                    <a:pt x="2232704" y="3502581"/>
                  </a:lnTo>
                  <a:cubicBezTo>
                    <a:pt x="2008768" y="3426591"/>
                    <a:pt x="1777979" y="3316937"/>
                    <a:pt x="1545844" y="3182914"/>
                  </a:cubicBezTo>
                  <a:cubicBezTo>
                    <a:pt x="1417311" y="3108706"/>
                    <a:pt x="1297174" y="3027587"/>
                    <a:pt x="1187080" y="2940350"/>
                  </a:cubicBezTo>
                  <a:lnTo>
                    <a:pt x="644563" y="3221269"/>
                  </a:lnTo>
                  <a:lnTo>
                    <a:pt x="313243" y="3021214"/>
                  </a:lnTo>
                  <a:lnTo>
                    <a:pt x="758618" y="2520701"/>
                  </a:lnTo>
                  <a:cubicBezTo>
                    <a:pt x="486809" y="2185364"/>
                    <a:pt x="366525" y="2001354"/>
                    <a:pt x="220359" y="1559552"/>
                  </a:cubicBezTo>
                  <a:lnTo>
                    <a:pt x="0" y="974235"/>
                  </a:lnTo>
                  <a:lnTo>
                    <a:pt x="136031" y="632342"/>
                  </a:lnTo>
                  <a:cubicBezTo>
                    <a:pt x="201560" y="518845"/>
                    <a:pt x="328181" y="618294"/>
                    <a:pt x="441680" y="683821"/>
                  </a:cubicBezTo>
                  <a:lnTo>
                    <a:pt x="615174" y="766457"/>
                  </a:lnTo>
                  <a:cubicBezTo>
                    <a:pt x="794799" y="679762"/>
                    <a:pt x="972030" y="610864"/>
                    <a:pt x="1149669" y="564016"/>
                  </a:cubicBezTo>
                  <a:cubicBezTo>
                    <a:pt x="1279669" y="425290"/>
                    <a:pt x="1292972" y="311951"/>
                    <a:pt x="1235408" y="0"/>
                  </a:cubicBezTo>
                  <a:cubicBezTo>
                    <a:pt x="1689387" y="260915"/>
                    <a:pt x="1677719" y="364303"/>
                    <a:pt x="1757574" y="501984"/>
                  </a:cubicBezTo>
                  <a:cubicBezTo>
                    <a:pt x="2034992" y="495023"/>
                    <a:pt x="2305491" y="544470"/>
                    <a:pt x="2586293" y="651253"/>
                  </a:cubicBezTo>
                  <a:lnTo>
                    <a:pt x="2586551" y="653057"/>
                  </a:lnTo>
                  <a:cubicBezTo>
                    <a:pt x="2720255" y="698863"/>
                    <a:pt x="2844770" y="752572"/>
                    <a:pt x="2998334" y="842092"/>
                  </a:cubicBezTo>
                  <a:cubicBezTo>
                    <a:pt x="3151898" y="931613"/>
                    <a:pt x="3327897" y="1014250"/>
                    <a:pt x="3507935" y="1190180"/>
                  </a:cubicBezTo>
                  <a:cubicBezTo>
                    <a:pt x="3763758" y="1398383"/>
                    <a:pt x="3991386" y="1651352"/>
                    <a:pt x="4078560" y="1897671"/>
                  </a:cubicBezTo>
                  <a:cubicBezTo>
                    <a:pt x="4130847" y="1854396"/>
                    <a:pt x="4195337" y="1827116"/>
                    <a:pt x="4265191" y="1816859"/>
                  </a:cubicBezTo>
                  <a:cubicBezTo>
                    <a:pt x="4370082" y="1801458"/>
                    <a:pt x="4474414" y="1826290"/>
                    <a:pt x="4559259" y="1882733"/>
                  </a:cubicBezTo>
                  <a:cubicBezTo>
                    <a:pt x="4654687" y="1869064"/>
                    <a:pt x="4752104" y="1878209"/>
                    <a:pt x="4843997" y="1908391"/>
                  </a:cubicBezTo>
                  <a:cubicBezTo>
                    <a:pt x="5016955" y="1984127"/>
                    <a:pt x="5035782" y="2044845"/>
                    <a:pt x="5206857" y="2224145"/>
                  </a:cubicBezTo>
                  <a:close/>
                </a:path>
              </a:pathLst>
            </a:cu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xmlns="" id="{DEE24790-4BBE-420A-851F-D67909443D63}"/>
                </a:ext>
              </a:extLst>
            </p:cNvPr>
            <p:cNvSpPr/>
            <p:nvPr/>
          </p:nvSpPr>
          <p:spPr>
            <a:xfrm rot="3335692" flipH="1">
              <a:off x="9435536" y="-177188"/>
              <a:ext cx="2194600" cy="3643563"/>
            </a:xfrm>
            <a:custGeom>
              <a:avLst/>
              <a:gdLst>
                <a:gd name="connsiteX0" fmla="*/ 3404 w 1180796"/>
                <a:gd name="connsiteY0" fmla="*/ 196574 h 1438562"/>
                <a:gd name="connsiteX1" fmla="*/ 3657 w 1180796"/>
                <a:gd name="connsiteY1" fmla="*/ 197380 h 1438562"/>
                <a:gd name="connsiteX2" fmla="*/ 3404 w 1180796"/>
                <a:gd name="connsiteY2" fmla="*/ 196574 h 1438562"/>
                <a:gd name="connsiteX3" fmla="*/ 567269 w 1180796"/>
                <a:gd name="connsiteY3" fmla="*/ 0 h 1438562"/>
                <a:gd name="connsiteX4" fmla="*/ 568172 w 1180796"/>
                <a:gd name="connsiteY4" fmla="*/ 304800 h 1438562"/>
                <a:gd name="connsiteX5" fmla="*/ 779871 w 1180796"/>
                <a:gd name="connsiteY5" fmla="*/ 459344 h 1438562"/>
                <a:gd name="connsiteX6" fmla="*/ 930391 w 1180796"/>
                <a:gd name="connsiteY6" fmla="*/ 667912 h 1438562"/>
                <a:gd name="connsiteX7" fmla="*/ 929264 w 1180796"/>
                <a:gd name="connsiteY7" fmla="*/ 654877 h 1438562"/>
                <a:gd name="connsiteX8" fmla="*/ 1089331 w 1180796"/>
                <a:gd name="connsiteY8" fmla="*/ 830882 h 1438562"/>
                <a:gd name="connsiteX9" fmla="*/ 1176007 w 1180796"/>
                <a:gd name="connsiteY9" fmla="*/ 1299015 h 1438562"/>
                <a:gd name="connsiteX10" fmla="*/ 1106293 w 1180796"/>
                <a:gd name="connsiteY10" fmla="*/ 1261345 h 1438562"/>
                <a:gd name="connsiteX11" fmla="*/ 1093530 w 1180796"/>
                <a:gd name="connsiteY11" fmla="*/ 1409318 h 1438562"/>
                <a:gd name="connsiteX12" fmla="*/ 1016094 w 1180796"/>
                <a:gd name="connsiteY12" fmla="*/ 1334364 h 1438562"/>
                <a:gd name="connsiteX13" fmla="*/ 984981 w 1180796"/>
                <a:gd name="connsiteY13" fmla="*/ 1437195 h 1438562"/>
                <a:gd name="connsiteX14" fmla="*/ 873874 w 1180796"/>
                <a:gd name="connsiteY14" fmla="*/ 986314 h 1438562"/>
                <a:gd name="connsiteX15" fmla="*/ 541005 w 1180796"/>
                <a:gd name="connsiteY15" fmla="*/ 803357 h 1438562"/>
                <a:gd name="connsiteX16" fmla="*/ 504720 w 1180796"/>
                <a:gd name="connsiteY16" fmla="*/ 953956 h 1438562"/>
                <a:gd name="connsiteX17" fmla="*/ 541004 w 1180796"/>
                <a:gd name="connsiteY17" fmla="*/ 1175672 h 1438562"/>
                <a:gd name="connsiteX18" fmla="*/ 532632 w 1180796"/>
                <a:gd name="connsiteY18" fmla="*/ 1402288 h 1438562"/>
                <a:gd name="connsiteX19" fmla="*/ 243154 w 1180796"/>
                <a:gd name="connsiteY19" fmla="*/ 889736 h 1438562"/>
                <a:gd name="connsiteX20" fmla="*/ 174649 w 1180796"/>
                <a:gd name="connsiteY20" fmla="*/ 445938 h 1438562"/>
                <a:gd name="connsiteX21" fmla="*/ 0 w 1180796"/>
                <a:gd name="connsiteY21" fmla="*/ 74192 h 1438562"/>
                <a:gd name="connsiteX22" fmla="*/ 567269 w 1180796"/>
                <a:gd name="connsiteY22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30391 w 1180796"/>
                <a:gd name="connsiteY3" fmla="*/ 667912 h 1438562"/>
                <a:gd name="connsiteX4" fmla="*/ 929264 w 1180796"/>
                <a:gd name="connsiteY4" fmla="*/ 654877 h 1438562"/>
                <a:gd name="connsiteX5" fmla="*/ 1089331 w 1180796"/>
                <a:gd name="connsiteY5" fmla="*/ 830882 h 1438562"/>
                <a:gd name="connsiteX6" fmla="*/ 1176007 w 1180796"/>
                <a:gd name="connsiteY6" fmla="*/ 1299015 h 1438562"/>
                <a:gd name="connsiteX7" fmla="*/ 1106293 w 1180796"/>
                <a:gd name="connsiteY7" fmla="*/ 1261345 h 1438562"/>
                <a:gd name="connsiteX8" fmla="*/ 1093530 w 1180796"/>
                <a:gd name="connsiteY8" fmla="*/ 1409318 h 1438562"/>
                <a:gd name="connsiteX9" fmla="*/ 1016094 w 1180796"/>
                <a:gd name="connsiteY9" fmla="*/ 1334364 h 1438562"/>
                <a:gd name="connsiteX10" fmla="*/ 984981 w 1180796"/>
                <a:gd name="connsiteY10" fmla="*/ 1437195 h 1438562"/>
                <a:gd name="connsiteX11" fmla="*/ 873874 w 1180796"/>
                <a:gd name="connsiteY11" fmla="*/ 986314 h 1438562"/>
                <a:gd name="connsiteX12" fmla="*/ 541005 w 1180796"/>
                <a:gd name="connsiteY12" fmla="*/ 803357 h 1438562"/>
                <a:gd name="connsiteX13" fmla="*/ 504720 w 1180796"/>
                <a:gd name="connsiteY13" fmla="*/ 953956 h 1438562"/>
                <a:gd name="connsiteX14" fmla="*/ 541004 w 1180796"/>
                <a:gd name="connsiteY14" fmla="*/ 1175672 h 1438562"/>
                <a:gd name="connsiteX15" fmla="*/ 532632 w 1180796"/>
                <a:gd name="connsiteY15" fmla="*/ 1402288 h 1438562"/>
                <a:gd name="connsiteX16" fmla="*/ 243154 w 1180796"/>
                <a:gd name="connsiteY16" fmla="*/ 889736 h 1438562"/>
                <a:gd name="connsiteX17" fmla="*/ 174649 w 1180796"/>
                <a:gd name="connsiteY17" fmla="*/ 445938 h 1438562"/>
                <a:gd name="connsiteX18" fmla="*/ 0 w 1180796"/>
                <a:gd name="connsiteY18" fmla="*/ 74192 h 1438562"/>
                <a:gd name="connsiteX19" fmla="*/ 567269 w 1180796"/>
                <a:gd name="connsiteY19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929264 w 1180796"/>
                <a:gd name="connsiteY3" fmla="*/ 654877 h 1438562"/>
                <a:gd name="connsiteX4" fmla="*/ 1089331 w 1180796"/>
                <a:gd name="connsiteY4" fmla="*/ 830882 h 1438562"/>
                <a:gd name="connsiteX5" fmla="*/ 1176007 w 1180796"/>
                <a:gd name="connsiteY5" fmla="*/ 1299015 h 1438562"/>
                <a:gd name="connsiteX6" fmla="*/ 1106293 w 1180796"/>
                <a:gd name="connsiteY6" fmla="*/ 1261345 h 1438562"/>
                <a:gd name="connsiteX7" fmla="*/ 1093530 w 1180796"/>
                <a:gd name="connsiteY7" fmla="*/ 1409318 h 1438562"/>
                <a:gd name="connsiteX8" fmla="*/ 1016094 w 1180796"/>
                <a:gd name="connsiteY8" fmla="*/ 1334364 h 1438562"/>
                <a:gd name="connsiteX9" fmla="*/ 984981 w 1180796"/>
                <a:gd name="connsiteY9" fmla="*/ 1437195 h 1438562"/>
                <a:gd name="connsiteX10" fmla="*/ 873874 w 1180796"/>
                <a:gd name="connsiteY10" fmla="*/ 986314 h 1438562"/>
                <a:gd name="connsiteX11" fmla="*/ 541005 w 1180796"/>
                <a:gd name="connsiteY11" fmla="*/ 803357 h 1438562"/>
                <a:gd name="connsiteX12" fmla="*/ 504720 w 1180796"/>
                <a:gd name="connsiteY12" fmla="*/ 953956 h 1438562"/>
                <a:gd name="connsiteX13" fmla="*/ 541004 w 1180796"/>
                <a:gd name="connsiteY13" fmla="*/ 1175672 h 1438562"/>
                <a:gd name="connsiteX14" fmla="*/ 532632 w 1180796"/>
                <a:gd name="connsiteY14" fmla="*/ 1402288 h 1438562"/>
                <a:gd name="connsiteX15" fmla="*/ 243154 w 1180796"/>
                <a:gd name="connsiteY15" fmla="*/ 889736 h 1438562"/>
                <a:gd name="connsiteX16" fmla="*/ 174649 w 1180796"/>
                <a:gd name="connsiteY16" fmla="*/ 445938 h 1438562"/>
                <a:gd name="connsiteX17" fmla="*/ 0 w 1180796"/>
                <a:gd name="connsiteY17" fmla="*/ 74192 h 1438562"/>
                <a:gd name="connsiteX18" fmla="*/ 567269 w 1180796"/>
                <a:gd name="connsiteY18" fmla="*/ 0 h 1438562"/>
                <a:gd name="connsiteX0" fmla="*/ 567269 w 1180796"/>
                <a:gd name="connsiteY0" fmla="*/ 0 h 1438562"/>
                <a:gd name="connsiteX1" fmla="*/ 568172 w 1180796"/>
                <a:gd name="connsiteY1" fmla="*/ 304800 h 1438562"/>
                <a:gd name="connsiteX2" fmla="*/ 779871 w 1180796"/>
                <a:gd name="connsiteY2" fmla="*/ 459344 h 1438562"/>
                <a:gd name="connsiteX3" fmla="*/ 1089331 w 1180796"/>
                <a:gd name="connsiteY3" fmla="*/ 830882 h 1438562"/>
                <a:gd name="connsiteX4" fmla="*/ 1176007 w 1180796"/>
                <a:gd name="connsiteY4" fmla="*/ 1299015 h 1438562"/>
                <a:gd name="connsiteX5" fmla="*/ 1106293 w 1180796"/>
                <a:gd name="connsiteY5" fmla="*/ 1261345 h 1438562"/>
                <a:gd name="connsiteX6" fmla="*/ 1093530 w 1180796"/>
                <a:gd name="connsiteY6" fmla="*/ 1409318 h 1438562"/>
                <a:gd name="connsiteX7" fmla="*/ 1016094 w 1180796"/>
                <a:gd name="connsiteY7" fmla="*/ 1334364 h 1438562"/>
                <a:gd name="connsiteX8" fmla="*/ 984981 w 1180796"/>
                <a:gd name="connsiteY8" fmla="*/ 1437195 h 1438562"/>
                <a:gd name="connsiteX9" fmla="*/ 873874 w 1180796"/>
                <a:gd name="connsiteY9" fmla="*/ 986314 h 1438562"/>
                <a:gd name="connsiteX10" fmla="*/ 541005 w 1180796"/>
                <a:gd name="connsiteY10" fmla="*/ 803357 h 1438562"/>
                <a:gd name="connsiteX11" fmla="*/ 504720 w 1180796"/>
                <a:gd name="connsiteY11" fmla="*/ 953956 h 1438562"/>
                <a:gd name="connsiteX12" fmla="*/ 541004 w 1180796"/>
                <a:gd name="connsiteY12" fmla="*/ 1175672 h 1438562"/>
                <a:gd name="connsiteX13" fmla="*/ 532632 w 1180796"/>
                <a:gd name="connsiteY13" fmla="*/ 1402288 h 1438562"/>
                <a:gd name="connsiteX14" fmla="*/ 243154 w 1180796"/>
                <a:gd name="connsiteY14" fmla="*/ 889736 h 1438562"/>
                <a:gd name="connsiteX15" fmla="*/ 174649 w 1180796"/>
                <a:gd name="connsiteY15" fmla="*/ 445938 h 1438562"/>
                <a:gd name="connsiteX16" fmla="*/ 0 w 1180796"/>
                <a:gd name="connsiteY16" fmla="*/ 74192 h 1438562"/>
                <a:gd name="connsiteX17" fmla="*/ 567269 w 1180796"/>
                <a:gd name="connsiteY17" fmla="*/ 0 h 1438562"/>
                <a:gd name="connsiteX0" fmla="*/ 587856 w 1201383"/>
                <a:gd name="connsiteY0" fmla="*/ 0 h 1438562"/>
                <a:gd name="connsiteX1" fmla="*/ 588759 w 1201383"/>
                <a:gd name="connsiteY1" fmla="*/ 304800 h 1438562"/>
                <a:gd name="connsiteX2" fmla="*/ 800458 w 1201383"/>
                <a:gd name="connsiteY2" fmla="*/ 459344 h 1438562"/>
                <a:gd name="connsiteX3" fmla="*/ 1109918 w 1201383"/>
                <a:gd name="connsiteY3" fmla="*/ 830882 h 1438562"/>
                <a:gd name="connsiteX4" fmla="*/ 1196594 w 1201383"/>
                <a:gd name="connsiteY4" fmla="*/ 1299015 h 1438562"/>
                <a:gd name="connsiteX5" fmla="*/ 1126880 w 1201383"/>
                <a:gd name="connsiteY5" fmla="*/ 1261345 h 1438562"/>
                <a:gd name="connsiteX6" fmla="*/ 1114117 w 1201383"/>
                <a:gd name="connsiteY6" fmla="*/ 1409318 h 1438562"/>
                <a:gd name="connsiteX7" fmla="*/ 1036681 w 1201383"/>
                <a:gd name="connsiteY7" fmla="*/ 1334364 h 1438562"/>
                <a:gd name="connsiteX8" fmla="*/ 1005568 w 1201383"/>
                <a:gd name="connsiteY8" fmla="*/ 1437195 h 1438562"/>
                <a:gd name="connsiteX9" fmla="*/ 894461 w 1201383"/>
                <a:gd name="connsiteY9" fmla="*/ 986314 h 1438562"/>
                <a:gd name="connsiteX10" fmla="*/ 561592 w 1201383"/>
                <a:gd name="connsiteY10" fmla="*/ 803357 h 1438562"/>
                <a:gd name="connsiteX11" fmla="*/ 525307 w 1201383"/>
                <a:gd name="connsiteY11" fmla="*/ 953956 h 1438562"/>
                <a:gd name="connsiteX12" fmla="*/ 561591 w 1201383"/>
                <a:gd name="connsiteY12" fmla="*/ 1175672 h 1438562"/>
                <a:gd name="connsiteX13" fmla="*/ 553219 w 1201383"/>
                <a:gd name="connsiteY13" fmla="*/ 1402288 h 1438562"/>
                <a:gd name="connsiteX14" fmla="*/ 263741 w 1201383"/>
                <a:gd name="connsiteY14" fmla="*/ 889736 h 1438562"/>
                <a:gd name="connsiteX15" fmla="*/ 195236 w 1201383"/>
                <a:gd name="connsiteY15" fmla="*/ 445938 h 1438562"/>
                <a:gd name="connsiteX16" fmla="*/ 0 w 1201383"/>
                <a:gd name="connsiteY16" fmla="*/ 5568 h 1438562"/>
                <a:gd name="connsiteX17" fmla="*/ 587856 w 1201383"/>
                <a:gd name="connsiteY17" fmla="*/ 0 h 1438562"/>
                <a:gd name="connsiteX0" fmla="*/ 512370 w 1201383"/>
                <a:gd name="connsiteY0" fmla="*/ 0 h 1438562"/>
                <a:gd name="connsiteX1" fmla="*/ 588759 w 1201383"/>
                <a:gd name="connsiteY1" fmla="*/ 304800 h 1438562"/>
                <a:gd name="connsiteX2" fmla="*/ 800458 w 1201383"/>
                <a:gd name="connsiteY2" fmla="*/ 459344 h 1438562"/>
                <a:gd name="connsiteX3" fmla="*/ 1109918 w 1201383"/>
                <a:gd name="connsiteY3" fmla="*/ 830882 h 1438562"/>
                <a:gd name="connsiteX4" fmla="*/ 1196594 w 1201383"/>
                <a:gd name="connsiteY4" fmla="*/ 1299015 h 1438562"/>
                <a:gd name="connsiteX5" fmla="*/ 1126880 w 1201383"/>
                <a:gd name="connsiteY5" fmla="*/ 1261345 h 1438562"/>
                <a:gd name="connsiteX6" fmla="*/ 1114117 w 1201383"/>
                <a:gd name="connsiteY6" fmla="*/ 1409318 h 1438562"/>
                <a:gd name="connsiteX7" fmla="*/ 1036681 w 1201383"/>
                <a:gd name="connsiteY7" fmla="*/ 1334364 h 1438562"/>
                <a:gd name="connsiteX8" fmla="*/ 1005568 w 1201383"/>
                <a:gd name="connsiteY8" fmla="*/ 1437195 h 1438562"/>
                <a:gd name="connsiteX9" fmla="*/ 894461 w 1201383"/>
                <a:gd name="connsiteY9" fmla="*/ 986314 h 1438562"/>
                <a:gd name="connsiteX10" fmla="*/ 561592 w 1201383"/>
                <a:gd name="connsiteY10" fmla="*/ 803357 h 1438562"/>
                <a:gd name="connsiteX11" fmla="*/ 525307 w 1201383"/>
                <a:gd name="connsiteY11" fmla="*/ 953956 h 1438562"/>
                <a:gd name="connsiteX12" fmla="*/ 561591 w 1201383"/>
                <a:gd name="connsiteY12" fmla="*/ 1175672 h 1438562"/>
                <a:gd name="connsiteX13" fmla="*/ 553219 w 1201383"/>
                <a:gd name="connsiteY13" fmla="*/ 1402288 h 1438562"/>
                <a:gd name="connsiteX14" fmla="*/ 263741 w 1201383"/>
                <a:gd name="connsiteY14" fmla="*/ 889736 h 1438562"/>
                <a:gd name="connsiteX15" fmla="*/ 195236 w 1201383"/>
                <a:gd name="connsiteY15" fmla="*/ 445938 h 1438562"/>
                <a:gd name="connsiteX16" fmla="*/ 0 w 1201383"/>
                <a:gd name="connsiteY16" fmla="*/ 5568 h 1438562"/>
                <a:gd name="connsiteX17" fmla="*/ 512370 w 1201383"/>
                <a:gd name="connsiteY17" fmla="*/ 0 h 1438562"/>
                <a:gd name="connsiteX0" fmla="*/ 386189 w 1075202"/>
                <a:gd name="connsiteY0" fmla="*/ 0 h 1438562"/>
                <a:gd name="connsiteX1" fmla="*/ 462578 w 1075202"/>
                <a:gd name="connsiteY1" fmla="*/ 304800 h 1438562"/>
                <a:gd name="connsiteX2" fmla="*/ 674277 w 1075202"/>
                <a:gd name="connsiteY2" fmla="*/ 459344 h 1438562"/>
                <a:gd name="connsiteX3" fmla="*/ 983737 w 1075202"/>
                <a:gd name="connsiteY3" fmla="*/ 830882 h 1438562"/>
                <a:gd name="connsiteX4" fmla="*/ 1070413 w 1075202"/>
                <a:gd name="connsiteY4" fmla="*/ 1299015 h 1438562"/>
                <a:gd name="connsiteX5" fmla="*/ 1000699 w 1075202"/>
                <a:gd name="connsiteY5" fmla="*/ 1261345 h 1438562"/>
                <a:gd name="connsiteX6" fmla="*/ 987936 w 1075202"/>
                <a:gd name="connsiteY6" fmla="*/ 1409318 h 1438562"/>
                <a:gd name="connsiteX7" fmla="*/ 910500 w 1075202"/>
                <a:gd name="connsiteY7" fmla="*/ 1334364 h 1438562"/>
                <a:gd name="connsiteX8" fmla="*/ 879387 w 1075202"/>
                <a:gd name="connsiteY8" fmla="*/ 1437195 h 1438562"/>
                <a:gd name="connsiteX9" fmla="*/ 768280 w 1075202"/>
                <a:gd name="connsiteY9" fmla="*/ 986314 h 1438562"/>
                <a:gd name="connsiteX10" fmla="*/ 435411 w 1075202"/>
                <a:gd name="connsiteY10" fmla="*/ 803357 h 1438562"/>
                <a:gd name="connsiteX11" fmla="*/ 399126 w 1075202"/>
                <a:gd name="connsiteY11" fmla="*/ 953956 h 1438562"/>
                <a:gd name="connsiteX12" fmla="*/ 435410 w 1075202"/>
                <a:gd name="connsiteY12" fmla="*/ 1175672 h 1438562"/>
                <a:gd name="connsiteX13" fmla="*/ 427038 w 1075202"/>
                <a:gd name="connsiteY13" fmla="*/ 1402288 h 1438562"/>
                <a:gd name="connsiteX14" fmla="*/ 137560 w 1075202"/>
                <a:gd name="connsiteY14" fmla="*/ 889736 h 1438562"/>
                <a:gd name="connsiteX15" fmla="*/ 69055 w 1075202"/>
                <a:gd name="connsiteY15" fmla="*/ 445938 h 1438562"/>
                <a:gd name="connsiteX16" fmla="*/ 0 w 1075202"/>
                <a:gd name="connsiteY16" fmla="*/ 240550 h 1438562"/>
                <a:gd name="connsiteX17" fmla="*/ 386189 w 1075202"/>
                <a:gd name="connsiteY17" fmla="*/ 0 h 1438562"/>
                <a:gd name="connsiteX0" fmla="*/ 225187 w 1075202"/>
                <a:gd name="connsiteY0" fmla="*/ 0 h 2195821"/>
                <a:gd name="connsiteX1" fmla="*/ 462578 w 1075202"/>
                <a:gd name="connsiteY1" fmla="*/ 1062059 h 2195821"/>
                <a:gd name="connsiteX2" fmla="*/ 674277 w 1075202"/>
                <a:gd name="connsiteY2" fmla="*/ 1216603 h 2195821"/>
                <a:gd name="connsiteX3" fmla="*/ 983737 w 1075202"/>
                <a:gd name="connsiteY3" fmla="*/ 1588141 h 2195821"/>
                <a:gd name="connsiteX4" fmla="*/ 1070413 w 1075202"/>
                <a:gd name="connsiteY4" fmla="*/ 2056274 h 2195821"/>
                <a:gd name="connsiteX5" fmla="*/ 1000699 w 1075202"/>
                <a:gd name="connsiteY5" fmla="*/ 2018604 h 2195821"/>
                <a:gd name="connsiteX6" fmla="*/ 987936 w 1075202"/>
                <a:gd name="connsiteY6" fmla="*/ 2166577 h 2195821"/>
                <a:gd name="connsiteX7" fmla="*/ 910500 w 1075202"/>
                <a:gd name="connsiteY7" fmla="*/ 2091623 h 2195821"/>
                <a:gd name="connsiteX8" fmla="*/ 879387 w 1075202"/>
                <a:gd name="connsiteY8" fmla="*/ 2194454 h 2195821"/>
                <a:gd name="connsiteX9" fmla="*/ 768280 w 1075202"/>
                <a:gd name="connsiteY9" fmla="*/ 1743573 h 2195821"/>
                <a:gd name="connsiteX10" fmla="*/ 435411 w 1075202"/>
                <a:gd name="connsiteY10" fmla="*/ 1560616 h 2195821"/>
                <a:gd name="connsiteX11" fmla="*/ 399126 w 1075202"/>
                <a:gd name="connsiteY11" fmla="*/ 1711215 h 2195821"/>
                <a:gd name="connsiteX12" fmla="*/ 435410 w 1075202"/>
                <a:gd name="connsiteY12" fmla="*/ 1932931 h 2195821"/>
                <a:gd name="connsiteX13" fmla="*/ 427038 w 1075202"/>
                <a:gd name="connsiteY13" fmla="*/ 2159547 h 2195821"/>
                <a:gd name="connsiteX14" fmla="*/ 137560 w 1075202"/>
                <a:gd name="connsiteY14" fmla="*/ 1646995 h 2195821"/>
                <a:gd name="connsiteX15" fmla="*/ 69055 w 1075202"/>
                <a:gd name="connsiteY15" fmla="*/ 1203197 h 2195821"/>
                <a:gd name="connsiteX16" fmla="*/ 0 w 1075202"/>
                <a:gd name="connsiteY16" fmla="*/ 997809 h 2195821"/>
                <a:gd name="connsiteX17" fmla="*/ 225187 w 1075202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4436 w 1324451"/>
                <a:gd name="connsiteY0" fmla="*/ 0 h 2195821"/>
                <a:gd name="connsiteX1" fmla="*/ 711827 w 1324451"/>
                <a:gd name="connsiteY1" fmla="*/ 1062059 h 2195821"/>
                <a:gd name="connsiteX2" fmla="*/ 923526 w 1324451"/>
                <a:gd name="connsiteY2" fmla="*/ 1216603 h 2195821"/>
                <a:gd name="connsiteX3" fmla="*/ 1232986 w 1324451"/>
                <a:gd name="connsiteY3" fmla="*/ 1588141 h 2195821"/>
                <a:gd name="connsiteX4" fmla="*/ 1319662 w 1324451"/>
                <a:gd name="connsiteY4" fmla="*/ 2056274 h 2195821"/>
                <a:gd name="connsiteX5" fmla="*/ 1249948 w 1324451"/>
                <a:gd name="connsiteY5" fmla="*/ 2018604 h 2195821"/>
                <a:gd name="connsiteX6" fmla="*/ 1237185 w 1324451"/>
                <a:gd name="connsiteY6" fmla="*/ 2166577 h 2195821"/>
                <a:gd name="connsiteX7" fmla="*/ 1159749 w 1324451"/>
                <a:gd name="connsiteY7" fmla="*/ 2091623 h 2195821"/>
                <a:gd name="connsiteX8" fmla="*/ 1128636 w 1324451"/>
                <a:gd name="connsiteY8" fmla="*/ 2194454 h 2195821"/>
                <a:gd name="connsiteX9" fmla="*/ 1017529 w 1324451"/>
                <a:gd name="connsiteY9" fmla="*/ 1743573 h 2195821"/>
                <a:gd name="connsiteX10" fmla="*/ 684660 w 1324451"/>
                <a:gd name="connsiteY10" fmla="*/ 1560616 h 2195821"/>
                <a:gd name="connsiteX11" fmla="*/ 648375 w 1324451"/>
                <a:gd name="connsiteY11" fmla="*/ 1711215 h 2195821"/>
                <a:gd name="connsiteX12" fmla="*/ 684659 w 1324451"/>
                <a:gd name="connsiteY12" fmla="*/ 1932931 h 2195821"/>
                <a:gd name="connsiteX13" fmla="*/ 676287 w 1324451"/>
                <a:gd name="connsiteY13" fmla="*/ 2159547 h 2195821"/>
                <a:gd name="connsiteX14" fmla="*/ 386809 w 1324451"/>
                <a:gd name="connsiteY14" fmla="*/ 1646995 h 2195821"/>
                <a:gd name="connsiteX15" fmla="*/ 318304 w 1324451"/>
                <a:gd name="connsiteY15" fmla="*/ 1203197 h 2195821"/>
                <a:gd name="connsiteX16" fmla="*/ 0 w 1324451"/>
                <a:gd name="connsiteY16" fmla="*/ 334097 h 2195821"/>
                <a:gd name="connsiteX17" fmla="*/ 474436 w 1324451"/>
                <a:gd name="connsiteY17" fmla="*/ 0 h 2195821"/>
                <a:gd name="connsiteX0" fmla="*/ 478945 w 1324451"/>
                <a:gd name="connsiteY0" fmla="*/ 0 h 2198909"/>
                <a:gd name="connsiteX1" fmla="*/ 711827 w 1324451"/>
                <a:gd name="connsiteY1" fmla="*/ 1065147 h 2198909"/>
                <a:gd name="connsiteX2" fmla="*/ 923526 w 1324451"/>
                <a:gd name="connsiteY2" fmla="*/ 1219691 h 2198909"/>
                <a:gd name="connsiteX3" fmla="*/ 1232986 w 1324451"/>
                <a:gd name="connsiteY3" fmla="*/ 1591229 h 2198909"/>
                <a:gd name="connsiteX4" fmla="*/ 1319662 w 1324451"/>
                <a:gd name="connsiteY4" fmla="*/ 2059362 h 2198909"/>
                <a:gd name="connsiteX5" fmla="*/ 1249948 w 1324451"/>
                <a:gd name="connsiteY5" fmla="*/ 2021692 h 2198909"/>
                <a:gd name="connsiteX6" fmla="*/ 1237185 w 1324451"/>
                <a:gd name="connsiteY6" fmla="*/ 2169665 h 2198909"/>
                <a:gd name="connsiteX7" fmla="*/ 1159749 w 1324451"/>
                <a:gd name="connsiteY7" fmla="*/ 2094711 h 2198909"/>
                <a:gd name="connsiteX8" fmla="*/ 1128636 w 1324451"/>
                <a:gd name="connsiteY8" fmla="*/ 2197542 h 2198909"/>
                <a:gd name="connsiteX9" fmla="*/ 1017529 w 1324451"/>
                <a:gd name="connsiteY9" fmla="*/ 1746661 h 2198909"/>
                <a:gd name="connsiteX10" fmla="*/ 684660 w 1324451"/>
                <a:gd name="connsiteY10" fmla="*/ 1563704 h 2198909"/>
                <a:gd name="connsiteX11" fmla="*/ 648375 w 1324451"/>
                <a:gd name="connsiteY11" fmla="*/ 1714303 h 2198909"/>
                <a:gd name="connsiteX12" fmla="*/ 684659 w 1324451"/>
                <a:gd name="connsiteY12" fmla="*/ 1936019 h 2198909"/>
                <a:gd name="connsiteX13" fmla="*/ 676287 w 1324451"/>
                <a:gd name="connsiteY13" fmla="*/ 2162635 h 2198909"/>
                <a:gd name="connsiteX14" fmla="*/ 386809 w 1324451"/>
                <a:gd name="connsiteY14" fmla="*/ 1650083 h 2198909"/>
                <a:gd name="connsiteX15" fmla="*/ 318304 w 1324451"/>
                <a:gd name="connsiteY15" fmla="*/ 1206285 h 2198909"/>
                <a:gd name="connsiteX16" fmla="*/ 0 w 1324451"/>
                <a:gd name="connsiteY16" fmla="*/ 337185 h 2198909"/>
                <a:gd name="connsiteX17" fmla="*/ 478945 w 1324451"/>
                <a:gd name="connsiteY17" fmla="*/ 0 h 2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4451" h="2198909">
                  <a:moveTo>
                    <a:pt x="478945" y="0"/>
                  </a:moveTo>
                  <a:cubicBezTo>
                    <a:pt x="504408" y="101600"/>
                    <a:pt x="610165" y="929642"/>
                    <a:pt x="711827" y="1065147"/>
                  </a:cubicBezTo>
                  <a:cubicBezTo>
                    <a:pt x="784379" y="1111697"/>
                    <a:pt x="809274" y="1131442"/>
                    <a:pt x="923526" y="1219691"/>
                  </a:cubicBezTo>
                  <a:cubicBezTo>
                    <a:pt x="1010386" y="1307371"/>
                    <a:pt x="1166963" y="1451284"/>
                    <a:pt x="1232986" y="1591229"/>
                  </a:cubicBezTo>
                  <a:cubicBezTo>
                    <a:pt x="1266275" y="1759409"/>
                    <a:pt x="1344499" y="2025354"/>
                    <a:pt x="1319662" y="2059362"/>
                  </a:cubicBezTo>
                  <a:cubicBezTo>
                    <a:pt x="1308006" y="2071424"/>
                    <a:pt x="1281384" y="2055131"/>
                    <a:pt x="1249948" y="2021692"/>
                  </a:cubicBezTo>
                  <a:cubicBezTo>
                    <a:pt x="1252388" y="2098272"/>
                    <a:pt x="1250403" y="2157099"/>
                    <a:pt x="1237185" y="2169665"/>
                  </a:cubicBezTo>
                  <a:cubicBezTo>
                    <a:pt x="1220788" y="2181435"/>
                    <a:pt x="1190417" y="2148933"/>
                    <a:pt x="1159749" y="2094711"/>
                  </a:cubicBezTo>
                  <a:cubicBezTo>
                    <a:pt x="1150966" y="2149824"/>
                    <a:pt x="1140903" y="2189287"/>
                    <a:pt x="1128636" y="2197542"/>
                  </a:cubicBezTo>
                  <a:cubicBezTo>
                    <a:pt x="1080680" y="2220994"/>
                    <a:pt x="1014851" y="1937661"/>
                    <a:pt x="1017529" y="1746661"/>
                  </a:cubicBezTo>
                  <a:cubicBezTo>
                    <a:pt x="943533" y="1601804"/>
                    <a:pt x="747088" y="1564411"/>
                    <a:pt x="684660" y="1563704"/>
                  </a:cubicBezTo>
                  <a:cubicBezTo>
                    <a:pt x="623631" y="1575189"/>
                    <a:pt x="641425" y="1641330"/>
                    <a:pt x="648375" y="1714303"/>
                  </a:cubicBezTo>
                  <a:cubicBezTo>
                    <a:pt x="664752" y="1797723"/>
                    <a:pt x="668094" y="1871721"/>
                    <a:pt x="684659" y="1936019"/>
                  </a:cubicBezTo>
                  <a:cubicBezTo>
                    <a:pt x="751859" y="2074779"/>
                    <a:pt x="728411" y="2210291"/>
                    <a:pt x="676287" y="2162635"/>
                  </a:cubicBezTo>
                  <a:cubicBezTo>
                    <a:pt x="642620" y="2161861"/>
                    <a:pt x="524231" y="1891785"/>
                    <a:pt x="386809" y="1650083"/>
                  </a:cubicBezTo>
                  <a:cubicBezTo>
                    <a:pt x="319203" y="1502109"/>
                    <a:pt x="343938" y="1348166"/>
                    <a:pt x="318304" y="1206285"/>
                  </a:cubicBezTo>
                  <a:cubicBezTo>
                    <a:pt x="327395" y="1047084"/>
                    <a:pt x="109427" y="532299"/>
                    <a:pt x="0" y="337185"/>
                  </a:cubicBezTo>
                  <a:lnTo>
                    <a:pt x="478945" y="0"/>
                  </a:lnTo>
                  <a:close/>
                </a:path>
              </a:pathLst>
            </a:custGeom>
            <a:solidFill>
              <a:srgbClr val="FD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xmlns="" id="{DD937A81-5C37-4523-B677-5021FDB50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80510" y="3138293"/>
              <a:ext cx="267037" cy="367567"/>
            </a:xfrm>
            <a:custGeom>
              <a:avLst/>
              <a:gdLst/>
              <a:ahLst/>
              <a:cxnLst/>
              <a:rect l="l" t="t" r="r" b="b"/>
              <a:pathLst>
                <a:path w="2862291" h="3939861">
                  <a:moveTo>
                    <a:pt x="483172" y="3610747"/>
                  </a:moveTo>
                  <a:cubicBezTo>
                    <a:pt x="440599" y="3610747"/>
                    <a:pt x="406087" y="3645259"/>
                    <a:pt x="406087" y="3687832"/>
                  </a:cubicBezTo>
                  <a:cubicBezTo>
                    <a:pt x="406087" y="3730405"/>
                    <a:pt x="440599" y="3764917"/>
                    <a:pt x="483172" y="3764917"/>
                  </a:cubicBezTo>
                  <a:cubicBezTo>
                    <a:pt x="525745" y="3764917"/>
                    <a:pt x="560257" y="3730405"/>
                    <a:pt x="560257" y="3687832"/>
                  </a:cubicBezTo>
                  <a:cubicBezTo>
                    <a:pt x="560257" y="3645259"/>
                    <a:pt x="525745" y="3610747"/>
                    <a:pt x="483172" y="3610747"/>
                  </a:cubicBezTo>
                  <a:close/>
                  <a:moveTo>
                    <a:pt x="2052229" y="3610746"/>
                  </a:moveTo>
                  <a:cubicBezTo>
                    <a:pt x="2009656" y="3610746"/>
                    <a:pt x="1975144" y="3645258"/>
                    <a:pt x="1975144" y="3687831"/>
                  </a:cubicBezTo>
                  <a:cubicBezTo>
                    <a:pt x="1975144" y="3730404"/>
                    <a:pt x="2009656" y="3764916"/>
                    <a:pt x="2052229" y="3764916"/>
                  </a:cubicBezTo>
                  <a:cubicBezTo>
                    <a:pt x="2094802" y="3764916"/>
                    <a:pt x="2129314" y="3730404"/>
                    <a:pt x="2129314" y="3687831"/>
                  </a:cubicBezTo>
                  <a:cubicBezTo>
                    <a:pt x="2129314" y="3645258"/>
                    <a:pt x="2094802" y="3610746"/>
                    <a:pt x="2052229" y="3610746"/>
                  </a:cubicBezTo>
                  <a:close/>
                  <a:moveTo>
                    <a:pt x="1578923" y="1215908"/>
                  </a:moveTo>
                  <a:cubicBezTo>
                    <a:pt x="1549100" y="1215908"/>
                    <a:pt x="1524923" y="1240085"/>
                    <a:pt x="1524923" y="1269908"/>
                  </a:cubicBezTo>
                  <a:lnTo>
                    <a:pt x="1524923" y="2745908"/>
                  </a:lnTo>
                  <a:cubicBezTo>
                    <a:pt x="1524923" y="2775731"/>
                    <a:pt x="1549100" y="2799908"/>
                    <a:pt x="1578923" y="2799908"/>
                  </a:cubicBezTo>
                  <a:cubicBezTo>
                    <a:pt x="1608746" y="2799908"/>
                    <a:pt x="1632923" y="2775731"/>
                    <a:pt x="1632923" y="2745908"/>
                  </a:cubicBezTo>
                  <a:lnTo>
                    <a:pt x="1632923" y="1269908"/>
                  </a:lnTo>
                  <a:cubicBezTo>
                    <a:pt x="1632923" y="1240085"/>
                    <a:pt x="1608746" y="1215908"/>
                    <a:pt x="1578923" y="1215908"/>
                  </a:cubicBezTo>
                  <a:close/>
                  <a:moveTo>
                    <a:pt x="1318523" y="1215908"/>
                  </a:moveTo>
                  <a:cubicBezTo>
                    <a:pt x="1288700" y="1215908"/>
                    <a:pt x="1264523" y="1240085"/>
                    <a:pt x="1264523" y="1269908"/>
                  </a:cubicBezTo>
                  <a:lnTo>
                    <a:pt x="1264523" y="2745908"/>
                  </a:lnTo>
                  <a:cubicBezTo>
                    <a:pt x="1264523" y="2775731"/>
                    <a:pt x="1288700" y="2799908"/>
                    <a:pt x="1318523" y="2799908"/>
                  </a:cubicBezTo>
                  <a:cubicBezTo>
                    <a:pt x="1348346" y="2799908"/>
                    <a:pt x="1372523" y="2775731"/>
                    <a:pt x="1372523" y="2745908"/>
                  </a:cubicBezTo>
                  <a:lnTo>
                    <a:pt x="1372523" y="1269908"/>
                  </a:lnTo>
                  <a:cubicBezTo>
                    <a:pt x="1372523" y="1240085"/>
                    <a:pt x="1348346" y="1215908"/>
                    <a:pt x="1318523" y="1215908"/>
                  </a:cubicBezTo>
                  <a:close/>
                  <a:moveTo>
                    <a:pt x="1058123" y="1215908"/>
                  </a:moveTo>
                  <a:cubicBezTo>
                    <a:pt x="1028300" y="1215908"/>
                    <a:pt x="1004123" y="1240085"/>
                    <a:pt x="1004123" y="1269908"/>
                  </a:cubicBezTo>
                  <a:lnTo>
                    <a:pt x="1004123" y="2745908"/>
                  </a:lnTo>
                  <a:cubicBezTo>
                    <a:pt x="1004123" y="2775731"/>
                    <a:pt x="1028300" y="2799908"/>
                    <a:pt x="1058123" y="2799908"/>
                  </a:cubicBezTo>
                  <a:cubicBezTo>
                    <a:pt x="1087946" y="2799908"/>
                    <a:pt x="1112123" y="2775731"/>
                    <a:pt x="1112123" y="2745908"/>
                  </a:cubicBezTo>
                  <a:lnTo>
                    <a:pt x="1112123" y="1269908"/>
                  </a:lnTo>
                  <a:cubicBezTo>
                    <a:pt x="1112123" y="1240085"/>
                    <a:pt x="1087946" y="1215908"/>
                    <a:pt x="1058123" y="1215908"/>
                  </a:cubicBezTo>
                  <a:close/>
                  <a:moveTo>
                    <a:pt x="797723" y="1215908"/>
                  </a:moveTo>
                  <a:cubicBezTo>
                    <a:pt x="767900" y="1215908"/>
                    <a:pt x="743723" y="1240085"/>
                    <a:pt x="743723" y="1269908"/>
                  </a:cubicBezTo>
                  <a:lnTo>
                    <a:pt x="743723" y="2745908"/>
                  </a:lnTo>
                  <a:cubicBezTo>
                    <a:pt x="743723" y="2775731"/>
                    <a:pt x="767900" y="2799908"/>
                    <a:pt x="797723" y="2799908"/>
                  </a:cubicBezTo>
                  <a:cubicBezTo>
                    <a:pt x="827546" y="2799908"/>
                    <a:pt x="851723" y="2775731"/>
                    <a:pt x="851723" y="2745908"/>
                  </a:cubicBezTo>
                  <a:lnTo>
                    <a:pt x="851723" y="1269908"/>
                  </a:lnTo>
                  <a:cubicBezTo>
                    <a:pt x="851723" y="1240085"/>
                    <a:pt x="827546" y="1215908"/>
                    <a:pt x="797723" y="1215908"/>
                  </a:cubicBezTo>
                  <a:close/>
                  <a:moveTo>
                    <a:pt x="537323" y="1215908"/>
                  </a:moveTo>
                  <a:cubicBezTo>
                    <a:pt x="507500" y="1215908"/>
                    <a:pt x="483323" y="1240085"/>
                    <a:pt x="483323" y="1269908"/>
                  </a:cubicBezTo>
                  <a:lnTo>
                    <a:pt x="483323" y="2745908"/>
                  </a:lnTo>
                  <a:cubicBezTo>
                    <a:pt x="483323" y="2775731"/>
                    <a:pt x="507500" y="2799908"/>
                    <a:pt x="537323" y="2799908"/>
                  </a:cubicBezTo>
                  <a:cubicBezTo>
                    <a:pt x="567146" y="2799908"/>
                    <a:pt x="591323" y="2775731"/>
                    <a:pt x="591323" y="2745908"/>
                  </a:cubicBezTo>
                  <a:lnTo>
                    <a:pt x="591323" y="1269908"/>
                  </a:lnTo>
                  <a:cubicBezTo>
                    <a:pt x="591323" y="1240085"/>
                    <a:pt x="567146" y="1215908"/>
                    <a:pt x="537323" y="1215908"/>
                  </a:cubicBezTo>
                  <a:close/>
                  <a:moveTo>
                    <a:pt x="1071414" y="977717"/>
                  </a:moveTo>
                  <a:cubicBezTo>
                    <a:pt x="1014599" y="977717"/>
                    <a:pt x="965699" y="1011599"/>
                    <a:pt x="944338" y="1060494"/>
                  </a:cubicBezTo>
                  <a:lnTo>
                    <a:pt x="1198489" y="1060494"/>
                  </a:lnTo>
                  <a:cubicBezTo>
                    <a:pt x="1177129" y="1011599"/>
                    <a:pt x="1128228" y="977717"/>
                    <a:pt x="1071414" y="977717"/>
                  </a:cubicBezTo>
                  <a:close/>
                  <a:moveTo>
                    <a:pt x="872752" y="191454"/>
                  </a:moveTo>
                  <a:cubicBezTo>
                    <a:pt x="759529" y="233114"/>
                    <a:pt x="679221" y="342129"/>
                    <a:pt x="679221" y="469900"/>
                  </a:cubicBezTo>
                  <a:lnTo>
                    <a:pt x="679221" y="1060494"/>
                  </a:lnTo>
                  <a:lnTo>
                    <a:pt x="797638" y="1060494"/>
                  </a:lnTo>
                  <a:cubicBezTo>
                    <a:pt x="823919" y="933391"/>
                    <a:pt x="936512" y="837880"/>
                    <a:pt x="1071414" y="837880"/>
                  </a:cubicBezTo>
                  <a:cubicBezTo>
                    <a:pt x="1206315" y="837880"/>
                    <a:pt x="1318908" y="933391"/>
                    <a:pt x="1345190" y="1060494"/>
                  </a:cubicBezTo>
                  <a:lnTo>
                    <a:pt x="1458130" y="1060494"/>
                  </a:lnTo>
                  <a:lnTo>
                    <a:pt x="1458130" y="469900"/>
                  </a:lnTo>
                  <a:cubicBezTo>
                    <a:pt x="1458130" y="344471"/>
                    <a:pt x="1380739" y="237117"/>
                    <a:pt x="1270928" y="193418"/>
                  </a:cubicBezTo>
                  <a:cubicBezTo>
                    <a:pt x="1254126" y="208193"/>
                    <a:pt x="1231951" y="216024"/>
                    <a:pt x="1207947" y="216024"/>
                  </a:cubicBezTo>
                  <a:lnTo>
                    <a:pt x="938648" y="216024"/>
                  </a:lnTo>
                  <a:cubicBezTo>
                    <a:pt x="913362" y="216024"/>
                    <a:pt x="890106" y="207335"/>
                    <a:pt x="872752" y="191454"/>
                  </a:cubicBezTo>
                  <a:close/>
                  <a:moveTo>
                    <a:pt x="938648" y="0"/>
                  </a:moveTo>
                  <a:lnTo>
                    <a:pt x="1207947" y="0"/>
                  </a:lnTo>
                  <a:cubicBezTo>
                    <a:pt x="1249829" y="0"/>
                    <a:pt x="1286143" y="23838"/>
                    <a:pt x="1302947" y="59260"/>
                  </a:cubicBezTo>
                  <a:cubicBezTo>
                    <a:pt x="1459619" y="107029"/>
                    <a:pt x="1572731" y="253123"/>
                    <a:pt x="1572731" y="425635"/>
                  </a:cubicBezTo>
                  <a:lnTo>
                    <a:pt x="1572731" y="1062970"/>
                  </a:lnTo>
                  <a:cubicBezTo>
                    <a:pt x="1700463" y="1074093"/>
                    <a:pt x="1800202" y="1181663"/>
                    <a:pt x="1800202" y="1312527"/>
                  </a:cubicBezTo>
                  <a:lnTo>
                    <a:pt x="1800202" y="2703289"/>
                  </a:lnTo>
                  <a:cubicBezTo>
                    <a:pt x="1800202" y="2833087"/>
                    <a:pt x="1702083" y="2939968"/>
                    <a:pt x="1575831" y="2952534"/>
                  </a:cubicBezTo>
                  <a:lnTo>
                    <a:pt x="1539130" y="3099337"/>
                  </a:lnTo>
                  <a:lnTo>
                    <a:pt x="1377130" y="3099337"/>
                  </a:lnTo>
                  <a:lnTo>
                    <a:pt x="1341126" y="2955322"/>
                  </a:lnTo>
                  <a:lnTo>
                    <a:pt x="743221" y="2955322"/>
                  </a:lnTo>
                  <a:lnTo>
                    <a:pt x="707217" y="3099338"/>
                  </a:lnTo>
                  <a:lnTo>
                    <a:pt x="2063557" y="3099338"/>
                  </a:lnTo>
                  <a:lnTo>
                    <a:pt x="2063557" y="924090"/>
                  </a:lnTo>
                  <a:cubicBezTo>
                    <a:pt x="2063557" y="873822"/>
                    <a:pt x="2088497" y="829380"/>
                    <a:pt x="2128246" y="804684"/>
                  </a:cubicBezTo>
                  <a:cubicBezTo>
                    <a:pt x="2129584" y="799633"/>
                    <a:pt x="2132808" y="796081"/>
                    <a:pt x="2136234" y="792655"/>
                  </a:cubicBezTo>
                  <a:lnTo>
                    <a:pt x="2607705" y="321183"/>
                  </a:lnTo>
                  <a:cubicBezTo>
                    <a:pt x="2636744" y="292144"/>
                    <a:pt x="2674804" y="277625"/>
                    <a:pt x="2712864" y="277625"/>
                  </a:cubicBezTo>
                  <a:cubicBezTo>
                    <a:pt x="2750924" y="277625"/>
                    <a:pt x="2788985" y="292144"/>
                    <a:pt x="2818024" y="321183"/>
                  </a:cubicBezTo>
                  <a:lnTo>
                    <a:pt x="2862291" y="365451"/>
                  </a:lnTo>
                  <a:cubicBezTo>
                    <a:pt x="2920370" y="423529"/>
                    <a:pt x="2920370" y="517692"/>
                    <a:pt x="2862291" y="575770"/>
                  </a:cubicBezTo>
                  <a:lnTo>
                    <a:pt x="2423597" y="1014465"/>
                  </a:lnTo>
                  <a:lnTo>
                    <a:pt x="2423597" y="3310659"/>
                  </a:lnTo>
                  <a:cubicBezTo>
                    <a:pt x="2423597" y="3392794"/>
                    <a:pt x="2357014" y="3459377"/>
                    <a:pt x="2274879" y="3459377"/>
                  </a:cubicBezTo>
                  <a:lnTo>
                    <a:pt x="2247260" y="3459377"/>
                  </a:lnTo>
                  <a:lnTo>
                    <a:pt x="2157276" y="3459377"/>
                  </a:lnTo>
                  <a:cubicBezTo>
                    <a:pt x="2244145" y="3498679"/>
                    <a:pt x="2304259" y="3586235"/>
                    <a:pt x="2304259" y="3687831"/>
                  </a:cubicBezTo>
                  <a:cubicBezTo>
                    <a:pt x="2304259" y="3827023"/>
                    <a:pt x="2191422" y="3939860"/>
                    <a:pt x="2052230" y="3939860"/>
                  </a:cubicBezTo>
                  <a:cubicBezTo>
                    <a:pt x="1913038" y="3939860"/>
                    <a:pt x="1800201" y="3827023"/>
                    <a:pt x="1800201" y="3687831"/>
                  </a:cubicBezTo>
                  <a:cubicBezTo>
                    <a:pt x="1800201" y="3586235"/>
                    <a:pt x="1860315" y="3498679"/>
                    <a:pt x="1947184" y="3459377"/>
                  </a:cubicBezTo>
                  <a:lnTo>
                    <a:pt x="588218" y="3459378"/>
                  </a:lnTo>
                  <a:cubicBezTo>
                    <a:pt x="675087" y="3498679"/>
                    <a:pt x="735202" y="3586235"/>
                    <a:pt x="735202" y="3687832"/>
                  </a:cubicBezTo>
                  <a:cubicBezTo>
                    <a:pt x="735202" y="3827024"/>
                    <a:pt x="622365" y="3939861"/>
                    <a:pt x="483173" y="3939861"/>
                  </a:cubicBezTo>
                  <a:cubicBezTo>
                    <a:pt x="343981" y="3939861"/>
                    <a:pt x="231144" y="3827024"/>
                    <a:pt x="231144" y="3687832"/>
                  </a:cubicBezTo>
                  <a:cubicBezTo>
                    <a:pt x="231144" y="3586235"/>
                    <a:pt x="291259" y="3498679"/>
                    <a:pt x="378128" y="3459378"/>
                  </a:cubicBezTo>
                  <a:lnTo>
                    <a:pt x="148718" y="3459378"/>
                  </a:lnTo>
                  <a:cubicBezTo>
                    <a:pt x="66583" y="3459378"/>
                    <a:pt x="0" y="3392795"/>
                    <a:pt x="0" y="3310660"/>
                  </a:cubicBezTo>
                  <a:lnTo>
                    <a:pt x="0" y="3248056"/>
                  </a:lnTo>
                  <a:cubicBezTo>
                    <a:pt x="0" y="3165921"/>
                    <a:pt x="66583" y="3099338"/>
                    <a:pt x="148718" y="3099338"/>
                  </a:cubicBezTo>
                  <a:lnTo>
                    <a:pt x="544674" y="3099338"/>
                  </a:lnTo>
                  <a:lnTo>
                    <a:pt x="507859" y="2952075"/>
                  </a:lnTo>
                  <a:cubicBezTo>
                    <a:pt x="383796" y="2937382"/>
                    <a:pt x="288034" y="2831519"/>
                    <a:pt x="288034" y="2703289"/>
                  </a:cubicBezTo>
                  <a:lnTo>
                    <a:pt x="288034" y="1312527"/>
                  </a:lnTo>
                  <a:cubicBezTo>
                    <a:pt x="288034" y="1173333"/>
                    <a:pt x="400873" y="1060494"/>
                    <a:pt x="540067" y="1060494"/>
                  </a:cubicBezTo>
                  <a:lnTo>
                    <a:pt x="564619" y="1060494"/>
                  </a:lnTo>
                  <a:lnTo>
                    <a:pt x="564619" y="425635"/>
                  </a:lnTo>
                  <a:cubicBezTo>
                    <a:pt x="564619" y="248812"/>
                    <a:pt x="683454" y="99744"/>
                    <a:pt x="846095" y="55630"/>
                  </a:cubicBezTo>
                  <a:cubicBezTo>
                    <a:pt x="863191" y="22078"/>
                    <a:pt x="898341" y="0"/>
                    <a:pt x="938648" y="0"/>
                  </a:cubicBez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6" name="Rectangle 41">
              <a:extLst>
                <a:ext uri="{FF2B5EF4-FFF2-40B4-BE49-F238E27FC236}">
                  <a16:creationId xmlns:a16="http://schemas.microsoft.com/office/drawing/2014/main" xmlns="" id="{2BAEA2A2-4D5F-4BDD-B2B1-0A5512B213CF}"/>
                </a:ext>
              </a:extLst>
            </p:cNvPr>
            <p:cNvSpPr>
              <a:spLocks/>
            </p:cNvSpPr>
            <p:nvPr/>
          </p:nvSpPr>
          <p:spPr>
            <a:xfrm>
              <a:off x="9600365" y="3504870"/>
              <a:ext cx="305934" cy="305934"/>
            </a:xfrm>
            <a:custGeom>
              <a:avLst/>
              <a:gdLst/>
              <a:ahLst/>
              <a:cxnLst/>
              <a:rect l="l" t="t" r="r" b="b"/>
              <a:pathLst>
                <a:path w="3888423" h="3970014">
                  <a:moveTo>
                    <a:pt x="1259577" y="2471243"/>
                  </a:moveTo>
                  <a:cubicBezTo>
                    <a:pt x="1293292" y="2471243"/>
                    <a:pt x="1320623" y="2543205"/>
                    <a:pt x="1320623" y="2631975"/>
                  </a:cubicBezTo>
                  <a:cubicBezTo>
                    <a:pt x="1320623" y="2720745"/>
                    <a:pt x="1293292" y="2792707"/>
                    <a:pt x="1259577" y="2792707"/>
                  </a:cubicBezTo>
                  <a:cubicBezTo>
                    <a:pt x="1225862" y="2792707"/>
                    <a:pt x="1198531" y="2720745"/>
                    <a:pt x="1198531" y="2631975"/>
                  </a:cubicBezTo>
                  <a:cubicBezTo>
                    <a:pt x="1198531" y="2543205"/>
                    <a:pt x="1225862" y="2471243"/>
                    <a:pt x="1259577" y="2471243"/>
                  </a:cubicBezTo>
                  <a:close/>
                  <a:moveTo>
                    <a:pt x="1710471" y="2470362"/>
                  </a:moveTo>
                  <a:cubicBezTo>
                    <a:pt x="1741030" y="2470028"/>
                    <a:pt x="1768823" y="2488083"/>
                    <a:pt x="1781169" y="2516203"/>
                  </a:cubicBezTo>
                  <a:cubicBezTo>
                    <a:pt x="1793845" y="2545068"/>
                    <a:pt x="1787700" y="2578742"/>
                    <a:pt x="1765642" y="2601268"/>
                  </a:cubicBezTo>
                  <a:cubicBezTo>
                    <a:pt x="1750827" y="2616399"/>
                    <a:pt x="1730831" y="2624459"/>
                    <a:pt x="1710472" y="2623745"/>
                  </a:cubicBezTo>
                  <a:close/>
                  <a:moveTo>
                    <a:pt x="2456093" y="2374056"/>
                  </a:moveTo>
                  <a:lnTo>
                    <a:pt x="2456093" y="2889893"/>
                  </a:lnTo>
                  <a:lnTo>
                    <a:pt x="2566690" y="2889893"/>
                  </a:lnTo>
                  <a:lnTo>
                    <a:pt x="2566690" y="2706284"/>
                  </a:lnTo>
                  <a:lnTo>
                    <a:pt x="2632197" y="2884955"/>
                  </a:lnTo>
                  <a:lnTo>
                    <a:pt x="2635843" y="2883618"/>
                  </a:lnTo>
                  <a:lnTo>
                    <a:pt x="2635843" y="2889893"/>
                  </a:lnTo>
                  <a:lnTo>
                    <a:pt x="2746439" y="2889893"/>
                  </a:lnTo>
                  <a:lnTo>
                    <a:pt x="2746439" y="2374056"/>
                  </a:lnTo>
                  <a:lnTo>
                    <a:pt x="2635843" y="2374056"/>
                  </a:lnTo>
                  <a:lnTo>
                    <a:pt x="2635843" y="2573614"/>
                  </a:lnTo>
                  <a:lnTo>
                    <a:pt x="2566690" y="2385000"/>
                  </a:lnTo>
                  <a:lnTo>
                    <a:pt x="2566690" y="2374056"/>
                  </a:lnTo>
                  <a:close/>
                  <a:moveTo>
                    <a:pt x="2032426" y="2374056"/>
                  </a:moveTo>
                  <a:lnTo>
                    <a:pt x="2032426" y="2889895"/>
                  </a:lnTo>
                  <a:lnTo>
                    <a:pt x="2115405" y="2889895"/>
                  </a:lnTo>
                  <a:lnTo>
                    <a:pt x="2143023" y="2889895"/>
                  </a:lnTo>
                  <a:lnTo>
                    <a:pt x="2308949" y="2889895"/>
                  </a:lnTo>
                  <a:lnTo>
                    <a:pt x="2308949" y="2779299"/>
                  </a:lnTo>
                  <a:lnTo>
                    <a:pt x="2143023" y="2779299"/>
                  </a:lnTo>
                  <a:lnTo>
                    <a:pt x="2143023" y="2686401"/>
                  </a:lnTo>
                  <a:lnTo>
                    <a:pt x="2308949" y="2686401"/>
                  </a:lnTo>
                  <a:lnTo>
                    <a:pt x="2308949" y="2575804"/>
                  </a:lnTo>
                  <a:lnTo>
                    <a:pt x="2143023" y="2575804"/>
                  </a:lnTo>
                  <a:lnTo>
                    <a:pt x="2143023" y="2484653"/>
                  </a:lnTo>
                  <a:lnTo>
                    <a:pt x="2308949" y="2484653"/>
                  </a:lnTo>
                  <a:lnTo>
                    <a:pt x="2308949" y="2374056"/>
                  </a:lnTo>
                  <a:lnTo>
                    <a:pt x="2143023" y="2374056"/>
                  </a:lnTo>
                  <a:lnTo>
                    <a:pt x="2115405" y="2374056"/>
                  </a:lnTo>
                  <a:close/>
                  <a:moveTo>
                    <a:pt x="1259577" y="2374056"/>
                  </a:moveTo>
                  <a:cubicBezTo>
                    <a:pt x="1172187" y="2374056"/>
                    <a:pt x="1101344" y="2489530"/>
                    <a:pt x="1101344" y="2631975"/>
                  </a:cubicBezTo>
                  <a:cubicBezTo>
                    <a:pt x="1101344" y="2774420"/>
                    <a:pt x="1172187" y="2889894"/>
                    <a:pt x="1259577" y="2889894"/>
                  </a:cubicBezTo>
                  <a:cubicBezTo>
                    <a:pt x="1346967" y="2889894"/>
                    <a:pt x="1417810" y="2774420"/>
                    <a:pt x="1417810" y="2631975"/>
                  </a:cubicBezTo>
                  <a:cubicBezTo>
                    <a:pt x="1417810" y="2489530"/>
                    <a:pt x="1346967" y="2374056"/>
                    <a:pt x="1259577" y="2374056"/>
                  </a:cubicBezTo>
                  <a:close/>
                  <a:moveTo>
                    <a:pt x="1599876" y="2366688"/>
                  </a:moveTo>
                  <a:lnTo>
                    <a:pt x="1599875" y="2882524"/>
                  </a:lnTo>
                  <a:lnTo>
                    <a:pt x="1710472" y="2882525"/>
                  </a:lnTo>
                  <a:lnTo>
                    <a:pt x="1710472" y="2723975"/>
                  </a:lnTo>
                  <a:cubicBezTo>
                    <a:pt x="1757507" y="2725624"/>
                    <a:pt x="1803701" y="2707003"/>
                    <a:pt x="1837929" y="2672047"/>
                  </a:cubicBezTo>
                  <a:cubicBezTo>
                    <a:pt x="1888884" y="2620006"/>
                    <a:pt x="1903084" y="2542214"/>
                    <a:pt x="1873801" y="2475527"/>
                  </a:cubicBezTo>
                  <a:cubicBezTo>
                    <a:pt x="1845275" y="2410565"/>
                    <a:pt x="1781067" y="2368851"/>
                    <a:pt x="1710472" y="2369624"/>
                  </a:cubicBezTo>
                  <a:lnTo>
                    <a:pt x="1710471" y="2366688"/>
                  </a:lnTo>
                  <a:close/>
                  <a:moveTo>
                    <a:pt x="920754" y="2169815"/>
                  </a:moveTo>
                  <a:lnTo>
                    <a:pt x="3008986" y="2169815"/>
                  </a:lnTo>
                  <a:lnTo>
                    <a:pt x="3008986" y="3105919"/>
                  </a:lnTo>
                  <a:lnTo>
                    <a:pt x="920754" y="3105919"/>
                  </a:lnTo>
                  <a:close/>
                  <a:moveTo>
                    <a:pt x="632722" y="1985007"/>
                  </a:moveTo>
                  <a:lnTo>
                    <a:pt x="632722" y="3321943"/>
                  </a:lnTo>
                  <a:lnTo>
                    <a:pt x="3297018" y="3321943"/>
                  </a:lnTo>
                  <a:lnTo>
                    <a:pt x="3297018" y="1985007"/>
                  </a:lnTo>
                  <a:close/>
                  <a:moveTo>
                    <a:pt x="2657019" y="761679"/>
                  </a:moveTo>
                  <a:lnTo>
                    <a:pt x="2760733" y="1606387"/>
                  </a:lnTo>
                  <a:lnTo>
                    <a:pt x="2761762" y="1614761"/>
                  </a:lnTo>
                  <a:lnTo>
                    <a:pt x="2762330" y="1614691"/>
                  </a:lnTo>
                  <a:cubicBezTo>
                    <a:pt x="2780335" y="1740615"/>
                    <a:pt x="2862522" y="1833408"/>
                    <a:pt x="2948897" y="1824230"/>
                  </a:cubicBezTo>
                  <a:cubicBezTo>
                    <a:pt x="3036464" y="1814924"/>
                    <a:pt x="3095979" y="1704243"/>
                    <a:pt x="3083047" y="1575312"/>
                  </a:cubicBezTo>
                  <a:lnTo>
                    <a:pt x="3083347" y="1575275"/>
                  </a:lnTo>
                  <a:lnTo>
                    <a:pt x="2983448" y="761679"/>
                  </a:lnTo>
                  <a:close/>
                  <a:moveTo>
                    <a:pt x="2205921" y="761679"/>
                  </a:moveTo>
                  <a:lnTo>
                    <a:pt x="2264137" y="1594263"/>
                  </a:lnTo>
                  <a:cubicBezTo>
                    <a:pt x="2264333" y="1597068"/>
                    <a:pt x="2264530" y="1599874"/>
                    <a:pt x="2264726" y="1602679"/>
                  </a:cubicBezTo>
                  <a:lnTo>
                    <a:pt x="2265297" y="1602640"/>
                  </a:lnTo>
                  <a:cubicBezTo>
                    <a:pt x="2276686" y="1729333"/>
                    <a:pt x="2353905" y="1826300"/>
                    <a:pt x="2440641" y="1821655"/>
                  </a:cubicBezTo>
                  <a:cubicBezTo>
                    <a:pt x="2528577" y="1816945"/>
                    <a:pt x="2593802" y="1709530"/>
                    <a:pt x="2587636" y="1580099"/>
                  </a:cubicBezTo>
                  <a:lnTo>
                    <a:pt x="2587937" y="1580078"/>
                  </a:lnTo>
                  <a:lnTo>
                    <a:pt x="2530706" y="761679"/>
                  </a:lnTo>
                  <a:close/>
                  <a:moveTo>
                    <a:pt x="1761700" y="761679"/>
                  </a:moveTo>
                  <a:cubicBezTo>
                    <a:pt x="1761699" y="1032443"/>
                    <a:pt x="1761699" y="1303208"/>
                    <a:pt x="1761698" y="1573972"/>
                  </a:cubicBezTo>
                  <a:lnTo>
                    <a:pt x="1761698" y="1582410"/>
                  </a:lnTo>
                  <a:lnTo>
                    <a:pt x="1762270" y="1582410"/>
                  </a:lnTo>
                  <a:cubicBezTo>
                    <a:pt x="1764795" y="1709590"/>
                    <a:pt x="1835062" y="1811707"/>
                    <a:pt x="1921910" y="1813122"/>
                  </a:cubicBezTo>
                  <a:cubicBezTo>
                    <a:pt x="2009960" y="1814558"/>
                    <a:pt x="2082519" y="1711955"/>
                    <a:pt x="2085398" y="1582410"/>
                  </a:cubicBezTo>
                  <a:lnTo>
                    <a:pt x="2085698" y="1582410"/>
                  </a:lnTo>
                  <a:cubicBezTo>
                    <a:pt x="2085698" y="1308834"/>
                    <a:pt x="2085698" y="1035256"/>
                    <a:pt x="2085696" y="761679"/>
                  </a:cubicBezTo>
                  <a:close/>
                  <a:moveTo>
                    <a:pt x="3411320" y="761678"/>
                  </a:moveTo>
                  <a:lnTo>
                    <a:pt x="3078803" y="761679"/>
                  </a:lnTo>
                  <a:lnTo>
                    <a:pt x="3277545" y="1622538"/>
                  </a:lnTo>
                  <a:lnTo>
                    <a:pt x="3279443" y="1630759"/>
                  </a:lnTo>
                  <a:lnTo>
                    <a:pt x="3280000" y="1630631"/>
                  </a:lnTo>
                  <a:cubicBezTo>
                    <a:pt x="3311069" y="1753983"/>
                    <a:pt x="3402507" y="1837676"/>
                    <a:pt x="3487448" y="1819520"/>
                  </a:cubicBezTo>
                  <a:cubicBezTo>
                    <a:pt x="3573564" y="1801112"/>
                    <a:pt x="3621183" y="1684815"/>
                    <a:pt x="3594846" y="1557943"/>
                  </a:cubicBezTo>
                  <a:lnTo>
                    <a:pt x="3595140" y="1557876"/>
                  </a:lnTo>
                  <a:close/>
                  <a:moveTo>
                    <a:pt x="1633002" y="761678"/>
                  </a:moveTo>
                  <a:lnTo>
                    <a:pt x="1308563" y="761679"/>
                  </a:lnTo>
                  <a:lnTo>
                    <a:pt x="1266057" y="1572672"/>
                  </a:lnTo>
                  <a:lnTo>
                    <a:pt x="1265616" y="1581099"/>
                  </a:lnTo>
                  <a:lnTo>
                    <a:pt x="1266187" y="1581128"/>
                  </a:lnTo>
                  <a:cubicBezTo>
                    <a:pt x="1262052" y="1708267"/>
                    <a:pt x="1326878" y="1813921"/>
                    <a:pt x="1413534" y="1819881"/>
                  </a:cubicBezTo>
                  <a:cubicBezTo>
                    <a:pt x="1501387" y="1825922"/>
                    <a:pt x="1579217" y="1727257"/>
                    <a:pt x="1588872" y="1598040"/>
                  </a:cubicBezTo>
                  <a:lnTo>
                    <a:pt x="1589172" y="1598055"/>
                  </a:lnTo>
                  <a:close/>
                  <a:moveTo>
                    <a:pt x="863949" y="761678"/>
                  </a:moveTo>
                  <a:lnTo>
                    <a:pt x="765078" y="1566901"/>
                  </a:lnTo>
                  <a:lnTo>
                    <a:pt x="764050" y="1575275"/>
                  </a:lnTo>
                  <a:lnTo>
                    <a:pt x="764617" y="1575345"/>
                  </a:lnTo>
                  <a:cubicBezTo>
                    <a:pt x="751624" y="1701884"/>
                    <a:pt x="808922" y="1811803"/>
                    <a:pt x="894951" y="1823794"/>
                  </a:cubicBezTo>
                  <a:cubicBezTo>
                    <a:pt x="982168" y="1835949"/>
                    <a:pt x="1066691" y="1742953"/>
                    <a:pt x="1085336" y="1614724"/>
                  </a:cubicBezTo>
                  <a:lnTo>
                    <a:pt x="1085635" y="1614761"/>
                  </a:lnTo>
                  <a:lnTo>
                    <a:pt x="1190378" y="761679"/>
                  </a:lnTo>
                  <a:close/>
                  <a:moveTo>
                    <a:pt x="295535" y="441623"/>
                  </a:moveTo>
                  <a:lnTo>
                    <a:pt x="3583899" y="441623"/>
                  </a:lnTo>
                  <a:cubicBezTo>
                    <a:pt x="3610412" y="441623"/>
                    <a:pt x="3631905" y="463116"/>
                    <a:pt x="3631905" y="489629"/>
                  </a:cubicBezTo>
                  <a:lnTo>
                    <a:pt x="3631905" y="655863"/>
                  </a:lnTo>
                  <a:lnTo>
                    <a:pt x="3884522" y="1666330"/>
                  </a:lnTo>
                  <a:cubicBezTo>
                    <a:pt x="3909974" y="1748325"/>
                    <a:pt x="3809191" y="1900953"/>
                    <a:pt x="3631905" y="1666330"/>
                  </a:cubicBezTo>
                  <a:lnTo>
                    <a:pt x="3631905" y="3970014"/>
                  </a:lnTo>
                  <a:lnTo>
                    <a:pt x="247529" y="3970014"/>
                  </a:lnTo>
                  <a:lnTo>
                    <a:pt x="247529" y="1768425"/>
                  </a:lnTo>
                  <a:cubicBezTo>
                    <a:pt x="263724" y="1795996"/>
                    <a:pt x="288366" y="1813812"/>
                    <a:pt x="317369" y="1820473"/>
                  </a:cubicBezTo>
                  <a:cubicBezTo>
                    <a:pt x="403196" y="1840184"/>
                    <a:pt x="495502" y="1754908"/>
                    <a:pt x="525251" y="1628793"/>
                  </a:cubicBezTo>
                  <a:lnTo>
                    <a:pt x="525545" y="1628855"/>
                  </a:lnTo>
                  <a:lnTo>
                    <a:pt x="709866" y="761679"/>
                  </a:lnTo>
                  <a:lnTo>
                    <a:pt x="378634" y="761679"/>
                  </a:lnTo>
                  <a:lnTo>
                    <a:pt x="210380" y="1553239"/>
                  </a:lnTo>
                  <a:lnTo>
                    <a:pt x="208625" y="1561492"/>
                  </a:lnTo>
                  <a:lnTo>
                    <a:pt x="209185" y="1561611"/>
                  </a:lnTo>
                  <a:cubicBezTo>
                    <a:pt x="202164" y="1598200"/>
                    <a:pt x="201274" y="1633895"/>
                    <a:pt x="207433" y="1666330"/>
                  </a:cubicBezTo>
                  <a:cubicBezTo>
                    <a:pt x="113985" y="1883037"/>
                    <a:pt x="-32319" y="1816968"/>
                    <a:pt x="6372" y="1666330"/>
                  </a:cubicBezTo>
                  <a:lnTo>
                    <a:pt x="249769" y="692744"/>
                  </a:lnTo>
                  <a:cubicBezTo>
                    <a:pt x="247993" y="689334"/>
                    <a:pt x="247529" y="685546"/>
                    <a:pt x="247529" y="681649"/>
                  </a:cubicBezTo>
                  <a:lnTo>
                    <a:pt x="247529" y="489629"/>
                  </a:lnTo>
                  <a:cubicBezTo>
                    <a:pt x="247529" y="463116"/>
                    <a:pt x="269022" y="441623"/>
                    <a:pt x="295535" y="441623"/>
                  </a:cubicBezTo>
                  <a:close/>
                  <a:moveTo>
                    <a:pt x="307785" y="0"/>
                  </a:moveTo>
                  <a:lnTo>
                    <a:pt x="3571649" y="0"/>
                  </a:lnTo>
                  <a:cubicBezTo>
                    <a:pt x="3604927" y="0"/>
                    <a:pt x="3631905" y="26978"/>
                    <a:pt x="3631905" y="60256"/>
                  </a:cubicBezTo>
                  <a:lnTo>
                    <a:pt x="3631905" y="301273"/>
                  </a:lnTo>
                  <a:cubicBezTo>
                    <a:pt x="3631905" y="334551"/>
                    <a:pt x="3604927" y="361529"/>
                    <a:pt x="3571649" y="361529"/>
                  </a:cubicBezTo>
                  <a:lnTo>
                    <a:pt x="307785" y="361529"/>
                  </a:lnTo>
                  <a:cubicBezTo>
                    <a:pt x="274507" y="361529"/>
                    <a:pt x="247529" y="334551"/>
                    <a:pt x="247529" y="301273"/>
                  </a:cubicBezTo>
                  <a:lnTo>
                    <a:pt x="247529" y="60256"/>
                  </a:lnTo>
                  <a:cubicBezTo>
                    <a:pt x="247529" y="26978"/>
                    <a:pt x="274507" y="0"/>
                    <a:pt x="3077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7" name="Isosceles Triangle 3">
              <a:extLst>
                <a:ext uri="{FF2B5EF4-FFF2-40B4-BE49-F238E27FC236}">
                  <a16:creationId xmlns:a16="http://schemas.microsoft.com/office/drawing/2014/main" xmlns="" id="{B31AEB9F-466F-4C02-9966-269D695D3A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31514" y="3661877"/>
              <a:ext cx="305645" cy="305933"/>
            </a:xfrm>
            <a:custGeom>
              <a:avLst/>
              <a:gdLst/>
              <a:ahLst/>
              <a:cxnLst/>
              <a:rect l="l" t="t" r="r" b="b"/>
              <a:pathLst>
                <a:path w="3935086" h="3938802">
                  <a:moveTo>
                    <a:pt x="1861742" y="3314001"/>
                  </a:moveTo>
                  <a:cubicBezTo>
                    <a:pt x="1921395" y="3314001"/>
                    <a:pt x="1969754" y="3362360"/>
                    <a:pt x="1969754" y="3422013"/>
                  </a:cubicBezTo>
                  <a:cubicBezTo>
                    <a:pt x="1969754" y="3481666"/>
                    <a:pt x="1921395" y="3530025"/>
                    <a:pt x="1861742" y="3530025"/>
                  </a:cubicBezTo>
                  <a:cubicBezTo>
                    <a:pt x="1802089" y="3530025"/>
                    <a:pt x="1753730" y="3481666"/>
                    <a:pt x="1753730" y="3422013"/>
                  </a:cubicBezTo>
                  <a:cubicBezTo>
                    <a:pt x="1753730" y="3362360"/>
                    <a:pt x="1802089" y="3314001"/>
                    <a:pt x="1861742" y="3314001"/>
                  </a:cubicBezTo>
                  <a:close/>
                  <a:moveTo>
                    <a:pt x="2097646" y="2118753"/>
                  </a:moveTo>
                  <a:lnTo>
                    <a:pt x="2097646" y="2478753"/>
                  </a:lnTo>
                  <a:lnTo>
                    <a:pt x="2457646" y="2478753"/>
                  </a:lnTo>
                  <a:lnTo>
                    <a:pt x="2457646" y="2118753"/>
                  </a:lnTo>
                  <a:close/>
                  <a:moveTo>
                    <a:pt x="1476536" y="2118753"/>
                  </a:moveTo>
                  <a:lnTo>
                    <a:pt x="1476536" y="2478753"/>
                  </a:lnTo>
                  <a:lnTo>
                    <a:pt x="1836536" y="2478753"/>
                  </a:lnTo>
                  <a:lnTo>
                    <a:pt x="1836536" y="2118753"/>
                  </a:lnTo>
                  <a:close/>
                  <a:moveTo>
                    <a:pt x="2097646" y="1539638"/>
                  </a:moveTo>
                  <a:lnTo>
                    <a:pt x="2097646" y="1899638"/>
                  </a:lnTo>
                  <a:lnTo>
                    <a:pt x="2457646" y="1899638"/>
                  </a:lnTo>
                  <a:lnTo>
                    <a:pt x="2457646" y="1539638"/>
                  </a:lnTo>
                  <a:close/>
                  <a:moveTo>
                    <a:pt x="1476536" y="1539638"/>
                  </a:moveTo>
                  <a:lnTo>
                    <a:pt x="1476536" y="1899638"/>
                  </a:lnTo>
                  <a:lnTo>
                    <a:pt x="1836536" y="1899638"/>
                  </a:lnTo>
                  <a:lnTo>
                    <a:pt x="1836536" y="1539638"/>
                  </a:lnTo>
                  <a:close/>
                  <a:moveTo>
                    <a:pt x="1989788" y="770570"/>
                  </a:moveTo>
                  <a:lnTo>
                    <a:pt x="3429788" y="1850570"/>
                  </a:lnTo>
                  <a:lnTo>
                    <a:pt x="3430108" y="1850570"/>
                  </a:lnTo>
                  <a:lnTo>
                    <a:pt x="3430108" y="3938802"/>
                  </a:lnTo>
                  <a:lnTo>
                    <a:pt x="2265771" y="3938802"/>
                  </a:lnTo>
                  <a:lnTo>
                    <a:pt x="2265771" y="2786674"/>
                  </a:lnTo>
                  <a:lnTo>
                    <a:pt x="1669844" y="2786674"/>
                  </a:lnTo>
                  <a:lnTo>
                    <a:pt x="1669844" y="3938802"/>
                  </a:lnTo>
                  <a:lnTo>
                    <a:pt x="549788" y="3938802"/>
                  </a:lnTo>
                  <a:lnTo>
                    <a:pt x="549788" y="1850570"/>
                  </a:lnTo>
                  <a:close/>
                  <a:moveTo>
                    <a:pt x="1969233" y="1003"/>
                  </a:moveTo>
                  <a:cubicBezTo>
                    <a:pt x="1995162" y="-2644"/>
                    <a:pt x="2022483" y="3601"/>
                    <a:pt x="2045048" y="20601"/>
                  </a:cubicBezTo>
                  <a:lnTo>
                    <a:pt x="3894333" y="1413834"/>
                  </a:lnTo>
                  <a:cubicBezTo>
                    <a:pt x="3939464" y="1447835"/>
                    <a:pt x="3948486" y="1511986"/>
                    <a:pt x="3914485" y="1557117"/>
                  </a:cubicBezTo>
                  <a:lnTo>
                    <a:pt x="3756006" y="1767472"/>
                  </a:lnTo>
                  <a:cubicBezTo>
                    <a:pt x="3722004" y="1812603"/>
                    <a:pt x="3657854" y="1821626"/>
                    <a:pt x="3612722" y="1787625"/>
                  </a:cubicBezTo>
                  <a:lnTo>
                    <a:pt x="1967544" y="548164"/>
                  </a:lnTo>
                  <a:lnTo>
                    <a:pt x="322364" y="1787626"/>
                  </a:lnTo>
                  <a:cubicBezTo>
                    <a:pt x="277233" y="1821627"/>
                    <a:pt x="213082" y="1812604"/>
                    <a:pt x="179080" y="1767473"/>
                  </a:cubicBezTo>
                  <a:lnTo>
                    <a:pt x="20601" y="1557118"/>
                  </a:lnTo>
                  <a:cubicBezTo>
                    <a:pt x="-13400" y="1511987"/>
                    <a:pt x="-4378" y="1447836"/>
                    <a:pt x="40754" y="1413835"/>
                  </a:cubicBezTo>
                  <a:lnTo>
                    <a:pt x="1890038" y="20602"/>
                  </a:lnTo>
                  <a:cubicBezTo>
                    <a:pt x="1912604" y="3602"/>
                    <a:pt x="1939924" y="-2643"/>
                    <a:pt x="1965854" y="1004"/>
                  </a:cubicBezTo>
                  <a:lnTo>
                    <a:pt x="1967542" y="1586"/>
                  </a:lnTo>
                  <a:cubicBezTo>
                    <a:pt x="1968071" y="1171"/>
                    <a:pt x="1968652" y="1085"/>
                    <a:pt x="1969233" y="100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8" name="Pie 2">
              <a:extLst>
                <a:ext uri="{FF2B5EF4-FFF2-40B4-BE49-F238E27FC236}">
                  <a16:creationId xmlns:a16="http://schemas.microsoft.com/office/drawing/2014/main" xmlns="" id="{DCC952D8-8547-4670-AD7A-BD37554CD0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3774" y="3211838"/>
              <a:ext cx="348471" cy="342637"/>
            </a:xfrm>
            <a:custGeom>
              <a:avLst/>
              <a:gdLst/>
              <a:ahLst/>
              <a:cxnLst/>
              <a:rect l="l" t="t" r="r" b="b"/>
              <a:pathLst>
                <a:path w="3851322" h="3786842">
                  <a:moveTo>
                    <a:pt x="3845029" y="1629937"/>
                  </a:moveTo>
                  <a:lnTo>
                    <a:pt x="3851322" y="1762720"/>
                  </a:lnTo>
                  <a:lnTo>
                    <a:pt x="3812477" y="1776859"/>
                  </a:lnTo>
                  <a:lnTo>
                    <a:pt x="3444864" y="1775585"/>
                  </a:lnTo>
                  <a:close/>
                  <a:moveTo>
                    <a:pt x="3791299" y="1322869"/>
                  </a:moveTo>
                  <a:cubicBezTo>
                    <a:pt x="3804294" y="1363489"/>
                    <a:pt x="3813753" y="1405089"/>
                    <a:pt x="3820726" y="1447230"/>
                  </a:cubicBezTo>
                  <a:lnTo>
                    <a:pt x="2923542" y="1773779"/>
                  </a:lnTo>
                  <a:lnTo>
                    <a:pt x="2555935" y="1772505"/>
                  </a:lnTo>
                  <a:close/>
                  <a:moveTo>
                    <a:pt x="3686733" y="1034305"/>
                  </a:moveTo>
                  <a:cubicBezTo>
                    <a:pt x="3706467" y="1071934"/>
                    <a:pt x="3722972" y="1111031"/>
                    <a:pt x="3736130" y="1151397"/>
                  </a:cubicBezTo>
                  <a:lnTo>
                    <a:pt x="2052009" y="1764367"/>
                  </a:lnTo>
                  <a:lnTo>
                    <a:pt x="2052009" y="1629296"/>
                  </a:lnTo>
                  <a:close/>
                  <a:moveTo>
                    <a:pt x="3531650" y="764128"/>
                  </a:moveTo>
                  <a:cubicBezTo>
                    <a:pt x="3557479" y="799119"/>
                    <a:pt x="3581112" y="835525"/>
                    <a:pt x="3601539" y="873761"/>
                  </a:cubicBezTo>
                  <a:lnTo>
                    <a:pt x="2052009" y="1437744"/>
                  </a:lnTo>
                  <a:lnTo>
                    <a:pt x="2052009" y="1302673"/>
                  </a:lnTo>
                  <a:close/>
                  <a:moveTo>
                    <a:pt x="3320179" y="514474"/>
                  </a:moveTo>
                  <a:lnTo>
                    <a:pt x="3414136" y="615348"/>
                  </a:lnTo>
                  <a:lnTo>
                    <a:pt x="2052009" y="1111121"/>
                  </a:lnTo>
                  <a:lnTo>
                    <a:pt x="2052009" y="976050"/>
                  </a:lnTo>
                  <a:close/>
                  <a:moveTo>
                    <a:pt x="3038975" y="290201"/>
                  </a:moveTo>
                  <a:cubicBezTo>
                    <a:pt x="3082160" y="317774"/>
                    <a:pt x="3124087" y="347421"/>
                    <a:pt x="3164106" y="379728"/>
                  </a:cubicBezTo>
                  <a:lnTo>
                    <a:pt x="2052009" y="784498"/>
                  </a:lnTo>
                  <a:lnTo>
                    <a:pt x="2052009" y="649428"/>
                  </a:lnTo>
                  <a:close/>
                  <a:moveTo>
                    <a:pt x="1800000" y="186842"/>
                  </a:moveTo>
                  <a:lnTo>
                    <a:pt x="1800000" y="1986842"/>
                  </a:lnTo>
                  <a:lnTo>
                    <a:pt x="3600000" y="1986842"/>
                  </a:lnTo>
                  <a:cubicBezTo>
                    <a:pt x="3600000" y="2980955"/>
                    <a:pt x="2794113" y="3786842"/>
                    <a:pt x="1800000" y="3786842"/>
                  </a:cubicBezTo>
                  <a:cubicBezTo>
                    <a:pt x="805887" y="3786842"/>
                    <a:pt x="0" y="2980955"/>
                    <a:pt x="0" y="1986842"/>
                  </a:cubicBezTo>
                  <a:cubicBezTo>
                    <a:pt x="0" y="992729"/>
                    <a:pt x="805887" y="186842"/>
                    <a:pt x="1800000" y="186842"/>
                  </a:cubicBezTo>
                  <a:close/>
                  <a:moveTo>
                    <a:pt x="2653345" y="103936"/>
                  </a:moveTo>
                  <a:cubicBezTo>
                    <a:pt x="2713623" y="122781"/>
                    <a:pt x="2772066" y="146664"/>
                    <a:pt x="2828252" y="175345"/>
                  </a:cubicBezTo>
                  <a:lnTo>
                    <a:pt x="2052009" y="457876"/>
                  </a:lnTo>
                  <a:lnTo>
                    <a:pt x="2052009" y="322805"/>
                  </a:lnTo>
                  <a:close/>
                  <a:moveTo>
                    <a:pt x="2052009" y="0"/>
                  </a:moveTo>
                  <a:cubicBezTo>
                    <a:pt x="2150315" y="0"/>
                    <a:pt x="2247800" y="7911"/>
                    <a:pt x="2343281" y="25238"/>
                  </a:cubicBezTo>
                  <a:lnTo>
                    <a:pt x="2052009" y="1312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xmlns="" id="{D75DB5C3-174C-4F1E-A36A-B2CB117EFE89}"/>
                </a:ext>
              </a:extLst>
            </p:cNvPr>
            <p:cNvSpPr>
              <a:spLocks noChangeAspect="1"/>
            </p:cNvSpPr>
            <p:nvPr/>
          </p:nvSpPr>
          <p:spPr>
            <a:xfrm rot="1589284">
              <a:off x="8522533" y="3887211"/>
              <a:ext cx="389530" cy="276211"/>
            </a:xfrm>
            <a:custGeom>
              <a:avLst/>
              <a:gdLst/>
              <a:ahLst/>
              <a:cxnLst/>
              <a:rect l="l" t="t" r="r" b="b"/>
              <a:pathLst>
                <a:path w="3960000" h="2808000">
                  <a:moveTo>
                    <a:pt x="2137982" y="2165237"/>
                  </a:moveTo>
                  <a:lnTo>
                    <a:pt x="2111402" y="2204211"/>
                  </a:lnTo>
                  <a:lnTo>
                    <a:pt x="2137982" y="2204211"/>
                  </a:lnTo>
                  <a:close/>
                  <a:moveTo>
                    <a:pt x="2635730" y="2101964"/>
                  </a:moveTo>
                  <a:cubicBezTo>
                    <a:pt x="2615812" y="2101964"/>
                    <a:pt x="2599666" y="2142287"/>
                    <a:pt x="2599666" y="2192028"/>
                  </a:cubicBezTo>
                  <a:cubicBezTo>
                    <a:pt x="2599666" y="2241769"/>
                    <a:pt x="2615812" y="2282092"/>
                    <a:pt x="2635730" y="2282092"/>
                  </a:cubicBezTo>
                  <a:cubicBezTo>
                    <a:pt x="2655648" y="2282092"/>
                    <a:pt x="2671794" y="2241769"/>
                    <a:pt x="2671794" y="2192028"/>
                  </a:cubicBezTo>
                  <a:cubicBezTo>
                    <a:pt x="2671794" y="2142287"/>
                    <a:pt x="2655648" y="2101964"/>
                    <a:pt x="2635730" y="2101964"/>
                  </a:cubicBezTo>
                  <a:close/>
                  <a:moveTo>
                    <a:pt x="1280012" y="2101964"/>
                  </a:moveTo>
                  <a:cubicBezTo>
                    <a:pt x="1260094" y="2101964"/>
                    <a:pt x="1243948" y="2142287"/>
                    <a:pt x="1243948" y="2192028"/>
                  </a:cubicBezTo>
                  <a:cubicBezTo>
                    <a:pt x="1243948" y="2241769"/>
                    <a:pt x="1260094" y="2282092"/>
                    <a:pt x="1280012" y="2282092"/>
                  </a:cubicBezTo>
                  <a:cubicBezTo>
                    <a:pt x="1299930" y="2282092"/>
                    <a:pt x="1316076" y="2241769"/>
                    <a:pt x="1316076" y="2192028"/>
                  </a:cubicBezTo>
                  <a:cubicBezTo>
                    <a:pt x="1316076" y="2142287"/>
                    <a:pt x="1299930" y="2101964"/>
                    <a:pt x="1280012" y="2101964"/>
                  </a:cubicBezTo>
                  <a:close/>
                  <a:moveTo>
                    <a:pt x="2138296" y="2025749"/>
                  </a:moveTo>
                  <a:lnTo>
                    <a:pt x="2139137" y="2026323"/>
                  </a:lnTo>
                  <a:lnTo>
                    <a:pt x="2216315" y="2026323"/>
                  </a:lnTo>
                  <a:lnTo>
                    <a:pt x="2216315" y="2204211"/>
                  </a:lnTo>
                  <a:lnTo>
                    <a:pt x="2256063" y="2204211"/>
                  </a:lnTo>
                  <a:lnTo>
                    <a:pt x="2256063" y="2282544"/>
                  </a:lnTo>
                  <a:lnTo>
                    <a:pt x="2216315" y="2282544"/>
                  </a:lnTo>
                  <a:lnTo>
                    <a:pt x="2216315" y="2357732"/>
                  </a:lnTo>
                  <a:lnTo>
                    <a:pt x="2137982" y="2357732"/>
                  </a:lnTo>
                  <a:lnTo>
                    <a:pt x="2137982" y="2282544"/>
                  </a:lnTo>
                  <a:lnTo>
                    <a:pt x="2015039" y="2282544"/>
                  </a:lnTo>
                  <a:lnTo>
                    <a:pt x="2015039" y="2208059"/>
                  </a:lnTo>
                  <a:lnTo>
                    <a:pt x="2014304" y="2207558"/>
                  </a:lnTo>
                  <a:lnTo>
                    <a:pt x="2015039" y="2206481"/>
                  </a:lnTo>
                  <a:lnTo>
                    <a:pt x="2015039" y="2204211"/>
                  </a:lnTo>
                  <a:lnTo>
                    <a:pt x="2016587" y="2204211"/>
                  </a:lnTo>
                  <a:close/>
                  <a:moveTo>
                    <a:pt x="1855876" y="2017651"/>
                  </a:moveTo>
                  <a:cubicBezTo>
                    <a:pt x="1914135" y="2017257"/>
                    <a:pt x="1961791" y="2063958"/>
                    <a:pt x="1962577" y="2122214"/>
                  </a:cubicBezTo>
                  <a:cubicBezTo>
                    <a:pt x="1962954" y="2150145"/>
                    <a:pt x="1952489" y="2175712"/>
                    <a:pt x="1934995" y="2194820"/>
                  </a:cubicBezTo>
                  <a:cubicBezTo>
                    <a:pt x="1952694" y="2214184"/>
                    <a:pt x="1963194" y="2240138"/>
                    <a:pt x="1962560" y="2268406"/>
                  </a:cubicBezTo>
                  <a:cubicBezTo>
                    <a:pt x="1961260" y="2326468"/>
                    <a:pt x="1913477" y="2372672"/>
                    <a:pt x="1855404" y="2372021"/>
                  </a:cubicBezTo>
                  <a:cubicBezTo>
                    <a:pt x="1797331" y="2371371"/>
                    <a:pt x="1750595" y="2324109"/>
                    <a:pt x="1750595" y="2266032"/>
                  </a:cubicBezTo>
                  <a:lnTo>
                    <a:pt x="1826499" y="2266032"/>
                  </a:lnTo>
                  <a:cubicBezTo>
                    <a:pt x="1826499" y="2282520"/>
                    <a:pt x="1839767" y="2295938"/>
                    <a:pt x="1856254" y="2296122"/>
                  </a:cubicBezTo>
                  <a:cubicBezTo>
                    <a:pt x="1872741" y="2296307"/>
                    <a:pt x="1886306" y="2283190"/>
                    <a:pt x="1886676" y="2266706"/>
                  </a:cubicBezTo>
                  <a:cubicBezTo>
                    <a:pt x="1887039" y="2250493"/>
                    <a:pt x="1874503" y="2236962"/>
                    <a:pt x="1858407" y="2236065"/>
                  </a:cubicBezTo>
                  <a:lnTo>
                    <a:pt x="1814193" y="2236065"/>
                  </a:lnTo>
                  <a:lnTo>
                    <a:pt x="1814193" y="2152552"/>
                  </a:lnTo>
                  <a:lnTo>
                    <a:pt x="1857384" y="2152552"/>
                  </a:lnTo>
                  <a:cubicBezTo>
                    <a:pt x="1873190" y="2152141"/>
                    <a:pt x="1885741" y="2139089"/>
                    <a:pt x="1885527" y="2123254"/>
                  </a:cubicBezTo>
                  <a:cubicBezTo>
                    <a:pt x="1885313" y="2107349"/>
                    <a:pt x="1872302" y="2094598"/>
                    <a:pt x="1856396" y="2094706"/>
                  </a:cubicBezTo>
                  <a:cubicBezTo>
                    <a:pt x="1840490" y="2094813"/>
                    <a:pt x="1827652" y="2107738"/>
                    <a:pt x="1827652" y="2123644"/>
                  </a:cubicBezTo>
                  <a:lnTo>
                    <a:pt x="1750595" y="2123644"/>
                  </a:lnTo>
                  <a:cubicBezTo>
                    <a:pt x="1750595" y="2065383"/>
                    <a:pt x="1797616" y="2018044"/>
                    <a:pt x="1855876" y="2017651"/>
                  </a:cubicBezTo>
                  <a:close/>
                  <a:moveTo>
                    <a:pt x="2930344" y="2012028"/>
                  </a:moveTo>
                  <a:cubicBezTo>
                    <a:pt x="2996416" y="2014229"/>
                    <a:pt x="3045968" y="2074602"/>
                    <a:pt x="3038901" y="2136479"/>
                  </a:cubicBezTo>
                  <a:cubicBezTo>
                    <a:pt x="3029916" y="2202312"/>
                    <a:pt x="2982346" y="2231435"/>
                    <a:pt x="2939412" y="2275597"/>
                  </a:cubicBezTo>
                  <a:lnTo>
                    <a:pt x="3031192" y="2275597"/>
                  </a:lnTo>
                  <a:lnTo>
                    <a:pt x="3031192" y="2357732"/>
                  </a:lnTo>
                  <a:lnTo>
                    <a:pt x="2819358" y="2357732"/>
                  </a:lnTo>
                  <a:cubicBezTo>
                    <a:pt x="2819409" y="2335416"/>
                    <a:pt x="2820521" y="2314113"/>
                    <a:pt x="2820571" y="2291797"/>
                  </a:cubicBezTo>
                  <a:cubicBezTo>
                    <a:pt x="2870625" y="2240158"/>
                    <a:pt x="2905662" y="2213324"/>
                    <a:pt x="2965770" y="2143601"/>
                  </a:cubicBezTo>
                  <a:cubicBezTo>
                    <a:pt x="2980233" y="2116927"/>
                    <a:pt x="2957264" y="2092452"/>
                    <a:pt x="2931831" y="2093607"/>
                  </a:cubicBezTo>
                  <a:cubicBezTo>
                    <a:pt x="2910102" y="2094595"/>
                    <a:pt x="2891536" y="2110969"/>
                    <a:pt x="2889885" y="2139461"/>
                  </a:cubicBezTo>
                  <a:lnTo>
                    <a:pt x="2818945" y="2139461"/>
                  </a:lnTo>
                  <a:cubicBezTo>
                    <a:pt x="2821421" y="2064364"/>
                    <a:pt x="2869776" y="2012037"/>
                    <a:pt x="2930344" y="2012028"/>
                  </a:cubicBezTo>
                  <a:close/>
                  <a:moveTo>
                    <a:pt x="2635730" y="2012028"/>
                  </a:moveTo>
                  <a:cubicBezTo>
                    <a:pt x="2705318" y="2012028"/>
                    <a:pt x="2761730" y="2092617"/>
                    <a:pt x="2761730" y="2192028"/>
                  </a:cubicBezTo>
                  <a:cubicBezTo>
                    <a:pt x="2761730" y="2291439"/>
                    <a:pt x="2705318" y="2372028"/>
                    <a:pt x="2635730" y="2372028"/>
                  </a:cubicBezTo>
                  <a:cubicBezTo>
                    <a:pt x="2566142" y="2372028"/>
                    <a:pt x="2509730" y="2291439"/>
                    <a:pt x="2509730" y="2192028"/>
                  </a:cubicBezTo>
                  <a:cubicBezTo>
                    <a:pt x="2509730" y="2092617"/>
                    <a:pt x="2566142" y="2012028"/>
                    <a:pt x="2635730" y="2012028"/>
                  </a:cubicBezTo>
                  <a:close/>
                  <a:moveTo>
                    <a:pt x="2436237" y="2012028"/>
                  </a:moveTo>
                  <a:lnTo>
                    <a:pt x="2436206" y="2012510"/>
                  </a:lnTo>
                  <a:lnTo>
                    <a:pt x="2452515" y="2012510"/>
                  </a:lnTo>
                  <a:lnTo>
                    <a:pt x="2452515" y="2372028"/>
                  </a:lnTo>
                  <a:lnTo>
                    <a:pt x="2364870" y="2372028"/>
                  </a:lnTo>
                  <a:lnTo>
                    <a:pt x="2364870" y="2101874"/>
                  </a:lnTo>
                  <a:cubicBezTo>
                    <a:pt x="2347394" y="2108434"/>
                    <a:pt x="2328091" y="2111607"/>
                    <a:pt x="2308515" y="2111039"/>
                  </a:cubicBezTo>
                  <a:lnTo>
                    <a:pt x="2311564" y="2043892"/>
                  </a:lnTo>
                  <a:cubicBezTo>
                    <a:pt x="2321741" y="2044066"/>
                    <a:pt x="2331771" y="2042373"/>
                    <a:pt x="2340372" y="2039030"/>
                  </a:cubicBezTo>
                  <a:cubicBezTo>
                    <a:pt x="2355279" y="2033236"/>
                    <a:pt x="2364268" y="2023137"/>
                    <a:pt x="2364156" y="2012310"/>
                  </a:cubicBezTo>
                  <a:cubicBezTo>
                    <a:pt x="2388183" y="2012216"/>
                    <a:pt x="2412210" y="2012122"/>
                    <a:pt x="2436237" y="2012028"/>
                  </a:cubicBezTo>
                  <a:close/>
                  <a:moveTo>
                    <a:pt x="1574625" y="2012028"/>
                  </a:moveTo>
                  <a:cubicBezTo>
                    <a:pt x="1640698" y="2014229"/>
                    <a:pt x="1690250" y="2074602"/>
                    <a:pt x="1683183" y="2136479"/>
                  </a:cubicBezTo>
                  <a:cubicBezTo>
                    <a:pt x="1674198" y="2202312"/>
                    <a:pt x="1626628" y="2231435"/>
                    <a:pt x="1583694" y="2275597"/>
                  </a:cubicBezTo>
                  <a:lnTo>
                    <a:pt x="1675474" y="2275597"/>
                  </a:lnTo>
                  <a:lnTo>
                    <a:pt x="1675474" y="2357732"/>
                  </a:lnTo>
                  <a:lnTo>
                    <a:pt x="1463640" y="2357732"/>
                  </a:lnTo>
                  <a:cubicBezTo>
                    <a:pt x="1463691" y="2335416"/>
                    <a:pt x="1464802" y="2314113"/>
                    <a:pt x="1464853" y="2291797"/>
                  </a:cubicBezTo>
                  <a:cubicBezTo>
                    <a:pt x="1514907" y="2240158"/>
                    <a:pt x="1549943" y="2213324"/>
                    <a:pt x="1610052" y="2143601"/>
                  </a:cubicBezTo>
                  <a:cubicBezTo>
                    <a:pt x="1624515" y="2116927"/>
                    <a:pt x="1601546" y="2092452"/>
                    <a:pt x="1576112" y="2093607"/>
                  </a:cubicBezTo>
                  <a:cubicBezTo>
                    <a:pt x="1554383" y="2094595"/>
                    <a:pt x="1535817" y="2110969"/>
                    <a:pt x="1534167" y="2139461"/>
                  </a:cubicBezTo>
                  <a:lnTo>
                    <a:pt x="1463227" y="2139461"/>
                  </a:lnTo>
                  <a:cubicBezTo>
                    <a:pt x="1465703" y="2064364"/>
                    <a:pt x="1514058" y="2012037"/>
                    <a:pt x="1574625" y="2012028"/>
                  </a:cubicBezTo>
                  <a:close/>
                  <a:moveTo>
                    <a:pt x="1280012" y="2012028"/>
                  </a:moveTo>
                  <a:cubicBezTo>
                    <a:pt x="1349600" y="2012028"/>
                    <a:pt x="1406012" y="2092617"/>
                    <a:pt x="1406012" y="2192028"/>
                  </a:cubicBezTo>
                  <a:cubicBezTo>
                    <a:pt x="1406012" y="2291439"/>
                    <a:pt x="1349600" y="2372028"/>
                    <a:pt x="1280012" y="2372028"/>
                  </a:cubicBezTo>
                  <a:cubicBezTo>
                    <a:pt x="1210424" y="2372028"/>
                    <a:pt x="1154012" y="2291439"/>
                    <a:pt x="1154012" y="2192028"/>
                  </a:cubicBezTo>
                  <a:cubicBezTo>
                    <a:pt x="1154012" y="2092617"/>
                    <a:pt x="1210424" y="2012028"/>
                    <a:pt x="1280012" y="2012028"/>
                  </a:cubicBezTo>
                  <a:close/>
                  <a:moveTo>
                    <a:pt x="1080519" y="2012028"/>
                  </a:moveTo>
                  <a:lnTo>
                    <a:pt x="1080488" y="2012510"/>
                  </a:lnTo>
                  <a:lnTo>
                    <a:pt x="1096797" y="2012510"/>
                  </a:lnTo>
                  <a:lnTo>
                    <a:pt x="1096797" y="2372028"/>
                  </a:lnTo>
                  <a:lnTo>
                    <a:pt x="1009152" y="2372028"/>
                  </a:lnTo>
                  <a:lnTo>
                    <a:pt x="1009152" y="2101874"/>
                  </a:lnTo>
                  <a:cubicBezTo>
                    <a:pt x="991676" y="2108434"/>
                    <a:pt x="972373" y="2111607"/>
                    <a:pt x="952797" y="2111039"/>
                  </a:cubicBezTo>
                  <a:lnTo>
                    <a:pt x="955846" y="2043892"/>
                  </a:lnTo>
                  <a:cubicBezTo>
                    <a:pt x="966023" y="2044066"/>
                    <a:pt x="976053" y="2042373"/>
                    <a:pt x="984654" y="2039030"/>
                  </a:cubicBezTo>
                  <a:cubicBezTo>
                    <a:pt x="999561" y="2033236"/>
                    <a:pt x="1008550" y="2023137"/>
                    <a:pt x="1008438" y="2012310"/>
                  </a:cubicBezTo>
                  <a:cubicBezTo>
                    <a:pt x="1032465" y="2012216"/>
                    <a:pt x="1056492" y="2012122"/>
                    <a:pt x="1080519" y="2012028"/>
                  </a:cubicBezTo>
                  <a:close/>
                  <a:moveTo>
                    <a:pt x="3373743" y="362438"/>
                  </a:moveTo>
                  <a:lnTo>
                    <a:pt x="3553743" y="362438"/>
                  </a:lnTo>
                  <a:lnTo>
                    <a:pt x="3553743" y="2414438"/>
                  </a:lnTo>
                  <a:lnTo>
                    <a:pt x="3373743" y="2414438"/>
                  </a:lnTo>
                  <a:close/>
                  <a:moveTo>
                    <a:pt x="3129580" y="362438"/>
                  </a:moveTo>
                  <a:lnTo>
                    <a:pt x="3273580" y="362438"/>
                  </a:lnTo>
                  <a:lnTo>
                    <a:pt x="3273580" y="2414438"/>
                  </a:lnTo>
                  <a:lnTo>
                    <a:pt x="3129580" y="2414438"/>
                  </a:lnTo>
                  <a:close/>
                  <a:moveTo>
                    <a:pt x="2939411" y="362438"/>
                  </a:moveTo>
                  <a:lnTo>
                    <a:pt x="3029411" y="362438"/>
                  </a:lnTo>
                  <a:lnTo>
                    <a:pt x="3029411" y="1957238"/>
                  </a:lnTo>
                  <a:lnTo>
                    <a:pt x="2939411" y="1957238"/>
                  </a:lnTo>
                  <a:close/>
                  <a:moveTo>
                    <a:pt x="2731242" y="362438"/>
                  </a:moveTo>
                  <a:lnTo>
                    <a:pt x="2839242" y="362438"/>
                  </a:lnTo>
                  <a:lnTo>
                    <a:pt x="2839242" y="1957238"/>
                  </a:lnTo>
                  <a:lnTo>
                    <a:pt x="2731242" y="1957238"/>
                  </a:lnTo>
                  <a:close/>
                  <a:moveTo>
                    <a:pt x="2487073" y="362438"/>
                  </a:moveTo>
                  <a:lnTo>
                    <a:pt x="2631073" y="362438"/>
                  </a:lnTo>
                  <a:lnTo>
                    <a:pt x="2631073" y="1957238"/>
                  </a:lnTo>
                  <a:lnTo>
                    <a:pt x="2487073" y="1957238"/>
                  </a:lnTo>
                  <a:close/>
                  <a:moveTo>
                    <a:pt x="2296904" y="362438"/>
                  </a:moveTo>
                  <a:lnTo>
                    <a:pt x="2386904" y="362438"/>
                  </a:lnTo>
                  <a:lnTo>
                    <a:pt x="2386904" y="1957238"/>
                  </a:lnTo>
                  <a:lnTo>
                    <a:pt x="2296904" y="1957238"/>
                  </a:lnTo>
                  <a:close/>
                  <a:moveTo>
                    <a:pt x="2016735" y="362438"/>
                  </a:moveTo>
                  <a:lnTo>
                    <a:pt x="2196735" y="362438"/>
                  </a:lnTo>
                  <a:lnTo>
                    <a:pt x="2196735" y="1957238"/>
                  </a:lnTo>
                  <a:lnTo>
                    <a:pt x="2016735" y="1957238"/>
                  </a:lnTo>
                  <a:close/>
                  <a:moveTo>
                    <a:pt x="1826566" y="362438"/>
                  </a:moveTo>
                  <a:lnTo>
                    <a:pt x="1916566" y="362438"/>
                  </a:lnTo>
                  <a:lnTo>
                    <a:pt x="1916566" y="1957238"/>
                  </a:lnTo>
                  <a:lnTo>
                    <a:pt x="1826566" y="1957238"/>
                  </a:lnTo>
                  <a:close/>
                  <a:moveTo>
                    <a:pt x="1582397" y="362438"/>
                  </a:moveTo>
                  <a:lnTo>
                    <a:pt x="1726397" y="362438"/>
                  </a:lnTo>
                  <a:lnTo>
                    <a:pt x="1726397" y="1957238"/>
                  </a:lnTo>
                  <a:lnTo>
                    <a:pt x="1582397" y="1957238"/>
                  </a:lnTo>
                  <a:close/>
                  <a:moveTo>
                    <a:pt x="1302228" y="362438"/>
                  </a:moveTo>
                  <a:lnTo>
                    <a:pt x="1482228" y="362438"/>
                  </a:lnTo>
                  <a:lnTo>
                    <a:pt x="1482228" y="1957238"/>
                  </a:lnTo>
                  <a:lnTo>
                    <a:pt x="1302228" y="1957238"/>
                  </a:lnTo>
                  <a:close/>
                  <a:moveTo>
                    <a:pt x="1094059" y="362438"/>
                  </a:moveTo>
                  <a:lnTo>
                    <a:pt x="1202059" y="362438"/>
                  </a:lnTo>
                  <a:lnTo>
                    <a:pt x="1202059" y="1957238"/>
                  </a:lnTo>
                  <a:lnTo>
                    <a:pt x="1094059" y="1957238"/>
                  </a:lnTo>
                  <a:close/>
                  <a:moveTo>
                    <a:pt x="903890" y="362438"/>
                  </a:moveTo>
                  <a:lnTo>
                    <a:pt x="993890" y="362438"/>
                  </a:lnTo>
                  <a:lnTo>
                    <a:pt x="993890" y="1957238"/>
                  </a:lnTo>
                  <a:lnTo>
                    <a:pt x="903890" y="1957238"/>
                  </a:lnTo>
                  <a:close/>
                  <a:moveTo>
                    <a:pt x="623721" y="362438"/>
                  </a:moveTo>
                  <a:lnTo>
                    <a:pt x="803721" y="362438"/>
                  </a:lnTo>
                  <a:lnTo>
                    <a:pt x="803721" y="2414438"/>
                  </a:lnTo>
                  <a:lnTo>
                    <a:pt x="623721" y="2414438"/>
                  </a:lnTo>
                  <a:close/>
                  <a:moveTo>
                    <a:pt x="433552" y="362438"/>
                  </a:moveTo>
                  <a:lnTo>
                    <a:pt x="523552" y="362438"/>
                  </a:lnTo>
                  <a:lnTo>
                    <a:pt x="523552" y="2414438"/>
                  </a:lnTo>
                  <a:lnTo>
                    <a:pt x="433552" y="2414438"/>
                  </a:lnTo>
                  <a:close/>
                  <a:moveTo>
                    <a:pt x="303674" y="216000"/>
                  </a:moveTo>
                  <a:cubicBezTo>
                    <a:pt x="255253" y="216000"/>
                    <a:pt x="216000" y="255253"/>
                    <a:pt x="216000" y="303674"/>
                  </a:cubicBezTo>
                  <a:lnTo>
                    <a:pt x="216000" y="2504326"/>
                  </a:lnTo>
                  <a:cubicBezTo>
                    <a:pt x="216000" y="2552747"/>
                    <a:pt x="255253" y="2592000"/>
                    <a:pt x="303674" y="2592000"/>
                  </a:cubicBezTo>
                  <a:lnTo>
                    <a:pt x="3656326" y="2592000"/>
                  </a:lnTo>
                  <a:cubicBezTo>
                    <a:pt x="3704747" y="2592000"/>
                    <a:pt x="3744000" y="2552747"/>
                    <a:pt x="3744000" y="2504326"/>
                  </a:cubicBezTo>
                  <a:lnTo>
                    <a:pt x="3744000" y="303674"/>
                  </a:lnTo>
                  <a:cubicBezTo>
                    <a:pt x="3744000" y="255253"/>
                    <a:pt x="3704747" y="216000"/>
                    <a:pt x="3656326" y="216000"/>
                  </a:cubicBezTo>
                  <a:close/>
                  <a:moveTo>
                    <a:pt x="149021" y="0"/>
                  </a:moveTo>
                  <a:lnTo>
                    <a:pt x="3810979" y="0"/>
                  </a:lnTo>
                  <a:cubicBezTo>
                    <a:pt x="3893281" y="0"/>
                    <a:pt x="3960000" y="66719"/>
                    <a:pt x="3960000" y="149021"/>
                  </a:cubicBezTo>
                  <a:lnTo>
                    <a:pt x="3960000" y="2658979"/>
                  </a:lnTo>
                  <a:cubicBezTo>
                    <a:pt x="3960000" y="2741281"/>
                    <a:pt x="3893281" y="2808000"/>
                    <a:pt x="3810979" y="2808000"/>
                  </a:cubicBezTo>
                  <a:lnTo>
                    <a:pt x="149021" y="2808000"/>
                  </a:lnTo>
                  <a:cubicBezTo>
                    <a:pt x="66719" y="2808000"/>
                    <a:pt x="0" y="2741281"/>
                    <a:pt x="0" y="2658979"/>
                  </a:cubicBezTo>
                  <a:lnTo>
                    <a:pt x="0" y="149021"/>
                  </a:lnTo>
                  <a:cubicBezTo>
                    <a:pt x="0" y="66719"/>
                    <a:pt x="66719" y="0"/>
                    <a:pt x="149021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0" name="Round Same Side Corner Rectangle 3">
              <a:extLst>
                <a:ext uri="{FF2B5EF4-FFF2-40B4-BE49-F238E27FC236}">
                  <a16:creationId xmlns:a16="http://schemas.microsoft.com/office/drawing/2014/main" xmlns="" id="{C7DCD0B3-3081-4C01-9637-BF3B9000C1F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393342" y="3922587"/>
              <a:ext cx="272246" cy="273762"/>
            </a:xfrm>
            <a:custGeom>
              <a:avLst/>
              <a:gdLst/>
              <a:ahLst/>
              <a:cxnLst/>
              <a:rect l="l" t="t" r="r" b="b"/>
              <a:pathLst>
                <a:path w="3935149" h="3957041">
                  <a:moveTo>
                    <a:pt x="2899653" y="531993"/>
                  </a:moveTo>
                  <a:lnTo>
                    <a:pt x="2899653" y="423993"/>
                  </a:lnTo>
                  <a:lnTo>
                    <a:pt x="271653" y="423993"/>
                  </a:lnTo>
                  <a:lnTo>
                    <a:pt x="271653" y="531993"/>
                  </a:lnTo>
                  <a:close/>
                  <a:moveTo>
                    <a:pt x="2899653" y="893649"/>
                  </a:moveTo>
                  <a:lnTo>
                    <a:pt x="2899653" y="785649"/>
                  </a:lnTo>
                  <a:lnTo>
                    <a:pt x="271653" y="785649"/>
                  </a:lnTo>
                  <a:lnTo>
                    <a:pt x="271653" y="893649"/>
                  </a:lnTo>
                  <a:close/>
                  <a:moveTo>
                    <a:pt x="2899653" y="1255303"/>
                  </a:moveTo>
                  <a:lnTo>
                    <a:pt x="2899653" y="1147303"/>
                  </a:lnTo>
                  <a:lnTo>
                    <a:pt x="271653" y="1147303"/>
                  </a:lnTo>
                  <a:lnTo>
                    <a:pt x="271653" y="1255303"/>
                  </a:lnTo>
                  <a:close/>
                  <a:moveTo>
                    <a:pt x="2899653" y="1616957"/>
                  </a:moveTo>
                  <a:lnTo>
                    <a:pt x="2899653" y="1508957"/>
                  </a:lnTo>
                  <a:lnTo>
                    <a:pt x="271653" y="1508957"/>
                  </a:lnTo>
                  <a:lnTo>
                    <a:pt x="271653" y="1616957"/>
                  </a:lnTo>
                  <a:close/>
                  <a:moveTo>
                    <a:pt x="1315653" y="1999083"/>
                  </a:moveTo>
                  <a:lnTo>
                    <a:pt x="1315653" y="1891083"/>
                  </a:lnTo>
                  <a:lnTo>
                    <a:pt x="271653" y="1891083"/>
                  </a:lnTo>
                  <a:lnTo>
                    <a:pt x="271653" y="1999083"/>
                  </a:lnTo>
                  <a:close/>
                  <a:moveTo>
                    <a:pt x="1315653" y="2360737"/>
                  </a:moveTo>
                  <a:lnTo>
                    <a:pt x="1315653" y="2252737"/>
                  </a:lnTo>
                  <a:lnTo>
                    <a:pt x="271653" y="2252737"/>
                  </a:lnTo>
                  <a:lnTo>
                    <a:pt x="271653" y="2360737"/>
                  </a:lnTo>
                  <a:close/>
                  <a:moveTo>
                    <a:pt x="1315653" y="2722391"/>
                  </a:moveTo>
                  <a:lnTo>
                    <a:pt x="1315653" y="2614391"/>
                  </a:lnTo>
                  <a:lnTo>
                    <a:pt x="271653" y="2614391"/>
                  </a:lnTo>
                  <a:lnTo>
                    <a:pt x="271653" y="2722391"/>
                  </a:lnTo>
                  <a:close/>
                  <a:moveTo>
                    <a:pt x="2900162" y="2797568"/>
                  </a:moveTo>
                  <a:lnTo>
                    <a:pt x="2900162" y="1844447"/>
                  </a:lnTo>
                  <a:lnTo>
                    <a:pt x="1629979" y="1844447"/>
                  </a:lnTo>
                  <a:lnTo>
                    <a:pt x="1629979" y="2797568"/>
                  </a:lnTo>
                  <a:close/>
                  <a:moveTo>
                    <a:pt x="3810581" y="2815737"/>
                  </a:moveTo>
                  <a:lnTo>
                    <a:pt x="3810581" y="306661"/>
                  </a:lnTo>
                  <a:cubicBezTo>
                    <a:pt x="3810581" y="280746"/>
                    <a:pt x="3789572" y="259737"/>
                    <a:pt x="3763657" y="259737"/>
                  </a:cubicBezTo>
                  <a:cubicBezTo>
                    <a:pt x="3737742" y="259737"/>
                    <a:pt x="3716733" y="280746"/>
                    <a:pt x="3716733" y="306661"/>
                  </a:cubicBezTo>
                  <a:lnTo>
                    <a:pt x="3716733" y="2815737"/>
                  </a:lnTo>
                  <a:close/>
                  <a:moveTo>
                    <a:pt x="3598887" y="2979130"/>
                  </a:moveTo>
                  <a:lnTo>
                    <a:pt x="3598887" y="218054"/>
                  </a:lnTo>
                  <a:cubicBezTo>
                    <a:pt x="3598887" y="192139"/>
                    <a:pt x="3577878" y="171130"/>
                    <a:pt x="3551963" y="171130"/>
                  </a:cubicBezTo>
                  <a:cubicBezTo>
                    <a:pt x="3526048" y="171130"/>
                    <a:pt x="3505039" y="192139"/>
                    <a:pt x="3505039" y="218054"/>
                  </a:cubicBezTo>
                  <a:lnTo>
                    <a:pt x="3505039" y="2979130"/>
                  </a:lnTo>
                  <a:close/>
                  <a:moveTo>
                    <a:pt x="3355251" y="3231428"/>
                  </a:moveTo>
                  <a:lnTo>
                    <a:pt x="3355251" y="182352"/>
                  </a:lnTo>
                  <a:cubicBezTo>
                    <a:pt x="3355251" y="156437"/>
                    <a:pt x="3334242" y="135428"/>
                    <a:pt x="3308327" y="135428"/>
                  </a:cubicBezTo>
                  <a:cubicBezTo>
                    <a:pt x="3282412" y="135428"/>
                    <a:pt x="3261403" y="156437"/>
                    <a:pt x="3261403" y="182352"/>
                  </a:cubicBezTo>
                  <a:lnTo>
                    <a:pt x="3261403" y="3231428"/>
                  </a:lnTo>
                  <a:close/>
                  <a:moveTo>
                    <a:pt x="689888" y="3532959"/>
                  </a:moveTo>
                  <a:cubicBezTo>
                    <a:pt x="817550" y="3530004"/>
                    <a:pt x="918251" y="3455702"/>
                    <a:pt x="916146" y="3366015"/>
                  </a:cubicBezTo>
                  <a:cubicBezTo>
                    <a:pt x="914042" y="3276328"/>
                    <a:pt x="809910" y="3204397"/>
                    <a:pt x="682179" y="3204397"/>
                  </a:cubicBezTo>
                  <a:lnTo>
                    <a:pt x="682179" y="3204473"/>
                  </a:lnTo>
                  <a:cubicBezTo>
                    <a:pt x="645571" y="3204473"/>
                    <a:pt x="615727" y="3183857"/>
                    <a:pt x="615124" y="3158153"/>
                  </a:cubicBezTo>
                  <a:cubicBezTo>
                    <a:pt x="614521" y="3132449"/>
                    <a:pt x="643381" y="3111154"/>
                    <a:pt x="679969" y="3110307"/>
                  </a:cubicBezTo>
                  <a:cubicBezTo>
                    <a:pt x="716557" y="3109460"/>
                    <a:pt x="747352" y="3129374"/>
                    <a:pt x="749161" y="3155050"/>
                  </a:cubicBezTo>
                  <a:lnTo>
                    <a:pt x="915893" y="3149258"/>
                  </a:lnTo>
                  <a:cubicBezTo>
                    <a:pt x="909582" y="3059669"/>
                    <a:pt x="802131" y="2990185"/>
                    <a:pt x="674469" y="2993141"/>
                  </a:cubicBezTo>
                  <a:cubicBezTo>
                    <a:pt x="546807" y="2996096"/>
                    <a:pt x="446107" y="3070398"/>
                    <a:pt x="448211" y="3160085"/>
                  </a:cubicBezTo>
                  <a:cubicBezTo>
                    <a:pt x="450316" y="3249772"/>
                    <a:pt x="554448" y="3321703"/>
                    <a:pt x="682179" y="3321703"/>
                  </a:cubicBezTo>
                  <a:lnTo>
                    <a:pt x="682179" y="3321627"/>
                  </a:lnTo>
                  <a:cubicBezTo>
                    <a:pt x="718786" y="3321627"/>
                    <a:pt x="748631" y="3342242"/>
                    <a:pt x="749234" y="3367946"/>
                  </a:cubicBezTo>
                  <a:cubicBezTo>
                    <a:pt x="749837" y="3393651"/>
                    <a:pt x="720976" y="3414946"/>
                    <a:pt x="684388" y="3415793"/>
                  </a:cubicBezTo>
                  <a:cubicBezTo>
                    <a:pt x="647800" y="3416640"/>
                    <a:pt x="617005" y="3396726"/>
                    <a:pt x="615196" y="3371049"/>
                  </a:cubicBezTo>
                  <a:lnTo>
                    <a:pt x="448465" y="3376842"/>
                  </a:lnTo>
                  <a:cubicBezTo>
                    <a:pt x="454776" y="3466431"/>
                    <a:pt x="562226" y="3535915"/>
                    <a:pt x="689888" y="3532959"/>
                  </a:cubicBezTo>
                  <a:close/>
                  <a:moveTo>
                    <a:pt x="1563929" y="3533050"/>
                  </a:moveTo>
                  <a:lnTo>
                    <a:pt x="1450158" y="2995479"/>
                  </a:lnTo>
                  <a:cubicBezTo>
                    <a:pt x="1450329" y="2994669"/>
                    <a:pt x="1450501" y="2993860"/>
                    <a:pt x="1450672" y="2993050"/>
                  </a:cubicBezTo>
                  <a:lnTo>
                    <a:pt x="1449643" y="2993050"/>
                  </a:lnTo>
                  <a:lnTo>
                    <a:pt x="1303428" y="2993050"/>
                  </a:lnTo>
                  <a:lnTo>
                    <a:pt x="1302400" y="2993050"/>
                  </a:lnTo>
                  <a:cubicBezTo>
                    <a:pt x="1302571" y="2993860"/>
                    <a:pt x="1302743" y="2994669"/>
                    <a:pt x="1302914" y="2995479"/>
                  </a:cubicBezTo>
                  <a:lnTo>
                    <a:pt x="1260527" y="3195759"/>
                  </a:lnTo>
                  <a:lnTo>
                    <a:pt x="1218140" y="2995479"/>
                  </a:lnTo>
                  <a:cubicBezTo>
                    <a:pt x="1218311" y="2994669"/>
                    <a:pt x="1218483" y="2993860"/>
                    <a:pt x="1218654" y="2993050"/>
                  </a:cubicBezTo>
                  <a:lnTo>
                    <a:pt x="1217625" y="2993050"/>
                  </a:lnTo>
                  <a:lnTo>
                    <a:pt x="1071410" y="2993050"/>
                  </a:lnTo>
                  <a:lnTo>
                    <a:pt x="1070382" y="2993050"/>
                  </a:lnTo>
                  <a:cubicBezTo>
                    <a:pt x="1070553" y="2993860"/>
                    <a:pt x="1070725" y="2994669"/>
                    <a:pt x="1070896" y="2995479"/>
                  </a:cubicBezTo>
                  <a:lnTo>
                    <a:pt x="957124" y="3533050"/>
                  </a:lnTo>
                  <a:lnTo>
                    <a:pt x="1104368" y="3533050"/>
                  </a:lnTo>
                  <a:lnTo>
                    <a:pt x="1144518" y="3343342"/>
                  </a:lnTo>
                  <a:lnTo>
                    <a:pt x="1184667" y="3533050"/>
                  </a:lnTo>
                  <a:lnTo>
                    <a:pt x="1189142" y="3533050"/>
                  </a:lnTo>
                  <a:lnTo>
                    <a:pt x="1331911" y="3533050"/>
                  </a:lnTo>
                  <a:lnTo>
                    <a:pt x="1336386" y="3533050"/>
                  </a:lnTo>
                  <a:lnTo>
                    <a:pt x="1376536" y="3343342"/>
                  </a:lnTo>
                  <a:lnTo>
                    <a:pt x="1416686" y="3533050"/>
                  </a:lnTo>
                  <a:close/>
                  <a:moveTo>
                    <a:pt x="2126028" y="3533050"/>
                  </a:moveTo>
                  <a:lnTo>
                    <a:pt x="2126028" y="3406155"/>
                  </a:lnTo>
                  <a:lnTo>
                    <a:pt x="2126028" y="3326497"/>
                  </a:lnTo>
                  <a:lnTo>
                    <a:pt x="2126028" y="3199602"/>
                  </a:lnTo>
                  <a:lnTo>
                    <a:pt x="2126028" y="3119945"/>
                  </a:lnTo>
                  <a:lnTo>
                    <a:pt x="2126028" y="2993050"/>
                  </a:lnTo>
                  <a:lnTo>
                    <a:pt x="1658028" y="2993050"/>
                  </a:lnTo>
                  <a:lnTo>
                    <a:pt x="1658028" y="3119945"/>
                  </a:lnTo>
                  <a:lnTo>
                    <a:pt x="1989309" y="3119945"/>
                  </a:lnTo>
                  <a:lnTo>
                    <a:pt x="1989309" y="3199602"/>
                  </a:lnTo>
                  <a:lnTo>
                    <a:pt x="1658028" y="3199602"/>
                  </a:lnTo>
                  <a:lnTo>
                    <a:pt x="1658028" y="3326497"/>
                  </a:lnTo>
                  <a:lnTo>
                    <a:pt x="1989309" y="3326497"/>
                  </a:lnTo>
                  <a:lnTo>
                    <a:pt x="1989309" y="3406155"/>
                  </a:lnTo>
                  <a:lnTo>
                    <a:pt x="1658028" y="3406155"/>
                  </a:lnTo>
                  <a:lnTo>
                    <a:pt x="1658028" y="3533050"/>
                  </a:lnTo>
                  <a:close/>
                  <a:moveTo>
                    <a:pt x="2721509" y="3533050"/>
                  </a:moveTo>
                  <a:lnTo>
                    <a:pt x="2721509" y="2993050"/>
                  </a:lnTo>
                  <a:lnTo>
                    <a:pt x="2610374" y="2993050"/>
                  </a:lnTo>
                  <a:lnTo>
                    <a:pt x="2610374" y="3332072"/>
                  </a:lnTo>
                  <a:lnTo>
                    <a:pt x="2365383" y="2996750"/>
                  </a:lnTo>
                  <a:lnTo>
                    <a:pt x="2365383" y="2993050"/>
                  </a:lnTo>
                  <a:lnTo>
                    <a:pt x="2254248" y="2993050"/>
                  </a:lnTo>
                  <a:lnTo>
                    <a:pt x="2254248" y="3533050"/>
                  </a:lnTo>
                  <a:lnTo>
                    <a:pt x="2365383" y="3533050"/>
                  </a:lnTo>
                  <a:lnTo>
                    <a:pt x="2365383" y="3195316"/>
                  </a:lnTo>
                  <a:lnTo>
                    <a:pt x="2610374" y="3530639"/>
                  </a:lnTo>
                  <a:lnTo>
                    <a:pt x="2610374" y="3533050"/>
                  </a:lnTo>
                  <a:close/>
                  <a:moveTo>
                    <a:pt x="3240360" y="3957041"/>
                  </a:moveTo>
                  <a:lnTo>
                    <a:pt x="0" y="3957041"/>
                  </a:lnTo>
                  <a:cubicBezTo>
                    <a:pt x="1236" y="2806695"/>
                    <a:pt x="2473" y="1669946"/>
                    <a:pt x="3709" y="519600"/>
                  </a:cubicBezTo>
                  <a:cubicBezTo>
                    <a:pt x="5872" y="183235"/>
                    <a:pt x="181397" y="16834"/>
                    <a:pt x="503091" y="0"/>
                  </a:cubicBezTo>
                  <a:lnTo>
                    <a:pt x="3441061" y="1"/>
                  </a:lnTo>
                  <a:cubicBezTo>
                    <a:pt x="3578904" y="24486"/>
                    <a:pt x="3655553" y="22411"/>
                    <a:pt x="3759198" y="79593"/>
                  </a:cubicBezTo>
                  <a:cubicBezTo>
                    <a:pt x="3885281" y="187263"/>
                    <a:pt x="3932832" y="263653"/>
                    <a:pt x="3933900" y="449681"/>
                  </a:cubicBezTo>
                  <a:cubicBezTo>
                    <a:pt x="3936712" y="939497"/>
                    <a:pt x="3933899" y="2112038"/>
                    <a:pt x="3933899" y="3013339"/>
                  </a:cubicBezTo>
                  <a:lnTo>
                    <a:pt x="3711125" y="3015171"/>
                  </a:lnTo>
                  <a:cubicBezTo>
                    <a:pt x="3710964" y="3066672"/>
                    <a:pt x="3710896" y="3117212"/>
                    <a:pt x="3710896" y="3166612"/>
                  </a:cubicBezTo>
                  <a:lnTo>
                    <a:pt x="3501148" y="3170775"/>
                  </a:lnTo>
                  <a:lnTo>
                    <a:pt x="3501148" y="3349247"/>
                  </a:lnTo>
                  <a:lnTo>
                    <a:pt x="3290598" y="3353687"/>
                  </a:lnTo>
                  <a:lnTo>
                    <a:pt x="3240846" y="3350727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1" name="Isosceles Triangle 33">
              <a:extLst>
                <a:ext uri="{FF2B5EF4-FFF2-40B4-BE49-F238E27FC236}">
                  <a16:creationId xmlns:a16="http://schemas.microsoft.com/office/drawing/2014/main" xmlns="" id="{14F0ADB5-5DF4-4AA1-B34C-ED8429959E4E}"/>
                </a:ext>
              </a:extLst>
            </p:cNvPr>
            <p:cNvSpPr>
              <a:spLocks/>
            </p:cNvSpPr>
            <p:nvPr/>
          </p:nvSpPr>
          <p:spPr>
            <a:xfrm rot="10800000">
              <a:off x="9127377" y="2780100"/>
              <a:ext cx="314869" cy="314869"/>
            </a:xfrm>
            <a:custGeom>
              <a:avLst/>
              <a:gdLst/>
              <a:ahLst/>
              <a:cxnLst/>
              <a:rect l="l" t="t" r="r" b="b"/>
              <a:pathLst>
                <a:path w="3982665" h="3915008">
                  <a:moveTo>
                    <a:pt x="0" y="2664000"/>
                  </a:moveTo>
                  <a:lnTo>
                    <a:pt x="1911318" y="72000"/>
                  </a:lnTo>
                  <a:lnTo>
                    <a:pt x="1142725" y="2655962"/>
                  </a:lnTo>
                  <a:close/>
                  <a:moveTo>
                    <a:pt x="3982665" y="2664000"/>
                  </a:moveTo>
                  <a:lnTo>
                    <a:pt x="2839940" y="2655962"/>
                  </a:lnTo>
                  <a:lnTo>
                    <a:pt x="2071347" y="72000"/>
                  </a:lnTo>
                  <a:close/>
                  <a:moveTo>
                    <a:pt x="2621333" y="2664000"/>
                  </a:moveTo>
                  <a:lnTo>
                    <a:pt x="1361333" y="2664000"/>
                  </a:lnTo>
                  <a:lnTo>
                    <a:pt x="1991333" y="0"/>
                  </a:lnTo>
                  <a:close/>
                  <a:moveTo>
                    <a:pt x="1806654" y="3915007"/>
                  </a:moveTo>
                  <a:lnTo>
                    <a:pt x="726654" y="3915007"/>
                  </a:lnTo>
                  <a:lnTo>
                    <a:pt x="1266654" y="2835007"/>
                  </a:lnTo>
                  <a:close/>
                  <a:moveTo>
                    <a:pt x="555902" y="3915008"/>
                  </a:moveTo>
                  <a:lnTo>
                    <a:pt x="15902" y="2835008"/>
                  </a:lnTo>
                  <a:lnTo>
                    <a:pt x="1095902" y="2835008"/>
                  </a:lnTo>
                  <a:close/>
                  <a:moveTo>
                    <a:pt x="1977406" y="3915008"/>
                  </a:moveTo>
                  <a:lnTo>
                    <a:pt x="1437406" y="2835008"/>
                  </a:lnTo>
                  <a:lnTo>
                    <a:pt x="2517406" y="2835008"/>
                  </a:lnTo>
                  <a:close/>
                  <a:moveTo>
                    <a:pt x="3228158" y="3915008"/>
                  </a:moveTo>
                  <a:lnTo>
                    <a:pt x="2148158" y="3915008"/>
                  </a:lnTo>
                  <a:lnTo>
                    <a:pt x="2688158" y="2835008"/>
                  </a:lnTo>
                  <a:close/>
                  <a:moveTo>
                    <a:pt x="3398910" y="3915008"/>
                  </a:moveTo>
                  <a:lnTo>
                    <a:pt x="2858910" y="2835008"/>
                  </a:lnTo>
                  <a:lnTo>
                    <a:pt x="3938910" y="283500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22" name="Rectangle 1">
              <a:extLst>
                <a:ext uri="{FF2B5EF4-FFF2-40B4-BE49-F238E27FC236}">
                  <a16:creationId xmlns:a16="http://schemas.microsoft.com/office/drawing/2014/main" xmlns="" id="{D01291C5-696B-4033-8B7D-EF8BCC679B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323" y="2978006"/>
              <a:ext cx="371699" cy="370986"/>
            </a:xfrm>
            <a:custGeom>
              <a:avLst/>
              <a:gdLst/>
              <a:ahLst/>
              <a:cxnLst/>
              <a:rect l="l" t="t" r="r" b="b"/>
              <a:pathLst>
                <a:path w="4020621" h="4012920">
                  <a:moveTo>
                    <a:pt x="780213" y="3724888"/>
                  </a:moveTo>
                  <a:lnTo>
                    <a:pt x="2868445" y="3724888"/>
                  </a:lnTo>
                  <a:lnTo>
                    <a:pt x="2868445" y="4012920"/>
                  </a:lnTo>
                  <a:lnTo>
                    <a:pt x="780213" y="4012920"/>
                  </a:lnTo>
                  <a:close/>
                  <a:moveTo>
                    <a:pt x="4020621" y="2152587"/>
                  </a:moveTo>
                  <a:lnTo>
                    <a:pt x="4020621" y="3448731"/>
                  </a:lnTo>
                  <a:lnTo>
                    <a:pt x="3903908" y="3386593"/>
                  </a:lnTo>
                  <a:lnTo>
                    <a:pt x="3903908" y="2214725"/>
                  </a:lnTo>
                  <a:close/>
                  <a:moveTo>
                    <a:pt x="1582587" y="1544569"/>
                  </a:moveTo>
                  <a:cubicBezTo>
                    <a:pt x="1525677" y="1652847"/>
                    <a:pt x="1434945" y="1739939"/>
                    <a:pt x="1324158" y="1792547"/>
                  </a:cubicBezTo>
                  <a:lnTo>
                    <a:pt x="1790243" y="1792547"/>
                  </a:lnTo>
                  <a:cubicBezTo>
                    <a:pt x="1708293" y="1721838"/>
                    <a:pt x="1638004" y="1638154"/>
                    <a:pt x="1582587" y="1544569"/>
                  </a:cubicBezTo>
                  <a:close/>
                  <a:moveTo>
                    <a:pt x="1238323" y="1312673"/>
                  </a:moveTo>
                  <a:cubicBezTo>
                    <a:pt x="1173622" y="1312673"/>
                    <a:pt x="1121172" y="1365123"/>
                    <a:pt x="1121172" y="1429824"/>
                  </a:cubicBezTo>
                  <a:cubicBezTo>
                    <a:pt x="1121172" y="1494525"/>
                    <a:pt x="1173622" y="1546975"/>
                    <a:pt x="1238323" y="1546975"/>
                  </a:cubicBezTo>
                  <a:cubicBezTo>
                    <a:pt x="1303024" y="1546975"/>
                    <a:pt x="1355474" y="1494525"/>
                    <a:pt x="1355474" y="1429824"/>
                  </a:cubicBezTo>
                  <a:cubicBezTo>
                    <a:pt x="1355474" y="1365123"/>
                    <a:pt x="1303024" y="1312673"/>
                    <a:pt x="1238323" y="1312673"/>
                  </a:cubicBezTo>
                  <a:close/>
                  <a:moveTo>
                    <a:pt x="870057" y="1312673"/>
                  </a:moveTo>
                  <a:cubicBezTo>
                    <a:pt x="805356" y="1312673"/>
                    <a:pt x="752906" y="1365123"/>
                    <a:pt x="752906" y="1429824"/>
                  </a:cubicBezTo>
                  <a:cubicBezTo>
                    <a:pt x="752906" y="1494525"/>
                    <a:pt x="805356" y="1546975"/>
                    <a:pt x="870057" y="1546975"/>
                  </a:cubicBezTo>
                  <a:cubicBezTo>
                    <a:pt x="934758" y="1546975"/>
                    <a:pt x="987208" y="1494525"/>
                    <a:pt x="987208" y="1429824"/>
                  </a:cubicBezTo>
                  <a:cubicBezTo>
                    <a:pt x="987208" y="1365123"/>
                    <a:pt x="934758" y="1312673"/>
                    <a:pt x="870057" y="1312673"/>
                  </a:cubicBezTo>
                  <a:close/>
                  <a:moveTo>
                    <a:pt x="2775838" y="1127627"/>
                  </a:moveTo>
                  <a:cubicBezTo>
                    <a:pt x="2666578" y="1127627"/>
                    <a:pt x="2578006" y="1216199"/>
                    <a:pt x="2578006" y="1325459"/>
                  </a:cubicBezTo>
                  <a:cubicBezTo>
                    <a:pt x="2578006" y="1434719"/>
                    <a:pt x="2666578" y="1523291"/>
                    <a:pt x="2775838" y="1523291"/>
                  </a:cubicBezTo>
                  <a:cubicBezTo>
                    <a:pt x="2885098" y="1523291"/>
                    <a:pt x="2973670" y="1434719"/>
                    <a:pt x="2973670" y="1325459"/>
                  </a:cubicBezTo>
                  <a:cubicBezTo>
                    <a:pt x="2973670" y="1216199"/>
                    <a:pt x="2885098" y="1127627"/>
                    <a:pt x="2775838" y="1127627"/>
                  </a:cubicBezTo>
                  <a:close/>
                  <a:moveTo>
                    <a:pt x="2153949" y="1127627"/>
                  </a:moveTo>
                  <a:cubicBezTo>
                    <a:pt x="2044689" y="1127627"/>
                    <a:pt x="1956117" y="1216199"/>
                    <a:pt x="1956117" y="1325459"/>
                  </a:cubicBezTo>
                  <a:cubicBezTo>
                    <a:pt x="1956117" y="1434719"/>
                    <a:pt x="2044689" y="1523291"/>
                    <a:pt x="2153949" y="1523291"/>
                  </a:cubicBezTo>
                  <a:cubicBezTo>
                    <a:pt x="2263209" y="1523291"/>
                    <a:pt x="2351781" y="1434719"/>
                    <a:pt x="2351781" y="1325459"/>
                  </a:cubicBezTo>
                  <a:cubicBezTo>
                    <a:pt x="2351781" y="1216199"/>
                    <a:pt x="2263209" y="1127627"/>
                    <a:pt x="2153949" y="1127627"/>
                  </a:cubicBezTo>
                  <a:close/>
                  <a:moveTo>
                    <a:pt x="1238323" y="956510"/>
                  </a:moveTo>
                  <a:cubicBezTo>
                    <a:pt x="1173622" y="956510"/>
                    <a:pt x="1121172" y="1008960"/>
                    <a:pt x="1121172" y="1073661"/>
                  </a:cubicBezTo>
                  <a:cubicBezTo>
                    <a:pt x="1121172" y="1138362"/>
                    <a:pt x="1173622" y="1190812"/>
                    <a:pt x="1238323" y="1190812"/>
                  </a:cubicBezTo>
                  <a:cubicBezTo>
                    <a:pt x="1303024" y="1190812"/>
                    <a:pt x="1355474" y="1138362"/>
                    <a:pt x="1355474" y="1073661"/>
                  </a:cubicBezTo>
                  <a:cubicBezTo>
                    <a:pt x="1355474" y="1008960"/>
                    <a:pt x="1303024" y="956510"/>
                    <a:pt x="1238323" y="956510"/>
                  </a:cubicBezTo>
                  <a:close/>
                  <a:moveTo>
                    <a:pt x="870057" y="956510"/>
                  </a:moveTo>
                  <a:cubicBezTo>
                    <a:pt x="805356" y="956510"/>
                    <a:pt x="752906" y="1008960"/>
                    <a:pt x="752906" y="1073661"/>
                  </a:cubicBezTo>
                  <a:cubicBezTo>
                    <a:pt x="752906" y="1138362"/>
                    <a:pt x="805356" y="1190812"/>
                    <a:pt x="870057" y="1190812"/>
                  </a:cubicBezTo>
                  <a:cubicBezTo>
                    <a:pt x="934758" y="1190812"/>
                    <a:pt x="987208" y="1138362"/>
                    <a:pt x="987208" y="1073661"/>
                  </a:cubicBezTo>
                  <a:cubicBezTo>
                    <a:pt x="987208" y="1008960"/>
                    <a:pt x="934758" y="956510"/>
                    <a:pt x="870057" y="956510"/>
                  </a:cubicBezTo>
                  <a:close/>
                  <a:moveTo>
                    <a:pt x="2775838" y="526176"/>
                  </a:moveTo>
                  <a:cubicBezTo>
                    <a:pt x="2666578" y="526176"/>
                    <a:pt x="2578006" y="614748"/>
                    <a:pt x="2578006" y="724008"/>
                  </a:cubicBezTo>
                  <a:cubicBezTo>
                    <a:pt x="2578006" y="833268"/>
                    <a:pt x="2666578" y="921840"/>
                    <a:pt x="2775838" y="921840"/>
                  </a:cubicBezTo>
                  <a:cubicBezTo>
                    <a:pt x="2885098" y="921840"/>
                    <a:pt x="2973670" y="833268"/>
                    <a:pt x="2973670" y="724008"/>
                  </a:cubicBezTo>
                  <a:cubicBezTo>
                    <a:pt x="2973670" y="614748"/>
                    <a:pt x="2885098" y="526176"/>
                    <a:pt x="2775838" y="526176"/>
                  </a:cubicBezTo>
                  <a:close/>
                  <a:moveTo>
                    <a:pt x="2153949" y="526176"/>
                  </a:moveTo>
                  <a:cubicBezTo>
                    <a:pt x="2044689" y="526176"/>
                    <a:pt x="1956117" y="614748"/>
                    <a:pt x="1956117" y="724008"/>
                  </a:cubicBezTo>
                  <a:cubicBezTo>
                    <a:pt x="1956117" y="833268"/>
                    <a:pt x="2044689" y="921840"/>
                    <a:pt x="2153949" y="921840"/>
                  </a:cubicBezTo>
                  <a:cubicBezTo>
                    <a:pt x="2263209" y="921840"/>
                    <a:pt x="2351781" y="833268"/>
                    <a:pt x="2351781" y="724008"/>
                  </a:cubicBezTo>
                  <a:cubicBezTo>
                    <a:pt x="2351781" y="614748"/>
                    <a:pt x="2263209" y="526176"/>
                    <a:pt x="2153949" y="526176"/>
                  </a:cubicBezTo>
                  <a:close/>
                  <a:moveTo>
                    <a:pt x="2464893" y="0"/>
                  </a:moveTo>
                  <a:cubicBezTo>
                    <a:pt x="3030837" y="0"/>
                    <a:pt x="3489626" y="458789"/>
                    <a:pt x="3489626" y="1024733"/>
                  </a:cubicBezTo>
                  <a:cubicBezTo>
                    <a:pt x="3489626" y="1442455"/>
                    <a:pt x="3239684" y="1801800"/>
                    <a:pt x="2880320" y="1959209"/>
                  </a:cubicBezTo>
                  <a:lnTo>
                    <a:pt x="2880320" y="2008571"/>
                  </a:lnTo>
                  <a:lnTo>
                    <a:pt x="3250857" y="2008571"/>
                  </a:lnTo>
                  <a:lnTo>
                    <a:pt x="3250857" y="2359970"/>
                  </a:lnTo>
                  <a:lnTo>
                    <a:pt x="3437294" y="2359970"/>
                  </a:lnTo>
                  <a:lnTo>
                    <a:pt x="3437294" y="2360694"/>
                  </a:lnTo>
                  <a:lnTo>
                    <a:pt x="3852060" y="2233461"/>
                  </a:lnTo>
                  <a:lnTo>
                    <a:pt x="3852060" y="3367858"/>
                  </a:lnTo>
                  <a:lnTo>
                    <a:pt x="3437294" y="3240624"/>
                  </a:lnTo>
                  <a:lnTo>
                    <a:pt x="3437294" y="3241349"/>
                  </a:lnTo>
                  <a:lnTo>
                    <a:pt x="3250857" y="3241349"/>
                  </a:lnTo>
                  <a:lnTo>
                    <a:pt x="3250857" y="3633063"/>
                  </a:lnTo>
                  <a:lnTo>
                    <a:pt x="298529" y="3633063"/>
                  </a:lnTo>
                  <a:lnTo>
                    <a:pt x="298529" y="2431730"/>
                  </a:lnTo>
                  <a:lnTo>
                    <a:pt x="0" y="2008571"/>
                  </a:lnTo>
                  <a:lnTo>
                    <a:pt x="298529" y="2008571"/>
                  </a:lnTo>
                  <a:lnTo>
                    <a:pt x="792088" y="2008571"/>
                  </a:lnTo>
                  <a:lnTo>
                    <a:pt x="792088" y="1796817"/>
                  </a:lnTo>
                  <a:cubicBezTo>
                    <a:pt x="587745" y="1700755"/>
                    <a:pt x="447370" y="1492642"/>
                    <a:pt x="447370" y="1251742"/>
                  </a:cubicBezTo>
                  <a:cubicBezTo>
                    <a:pt x="447370" y="916605"/>
                    <a:pt x="719053" y="644923"/>
                    <a:pt x="1054190" y="644923"/>
                  </a:cubicBezTo>
                  <a:cubicBezTo>
                    <a:pt x="1212753" y="644923"/>
                    <a:pt x="1357112" y="705740"/>
                    <a:pt x="1463939" y="806702"/>
                  </a:cubicBezTo>
                  <a:cubicBezTo>
                    <a:pt x="1563407" y="345444"/>
                    <a:pt x="1973809" y="0"/>
                    <a:pt x="246489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" name="Trapezoid 6">
              <a:extLst>
                <a:ext uri="{FF2B5EF4-FFF2-40B4-BE49-F238E27FC236}">
                  <a16:creationId xmlns:a16="http://schemas.microsoft.com/office/drawing/2014/main" xmlns="" id="{038187D6-7364-4747-A498-487D95556280}"/>
                </a:ext>
              </a:extLst>
            </p:cNvPr>
            <p:cNvSpPr>
              <a:spLocks/>
            </p:cNvSpPr>
            <p:nvPr/>
          </p:nvSpPr>
          <p:spPr>
            <a:xfrm>
              <a:off x="8644130" y="2767305"/>
              <a:ext cx="370986" cy="370986"/>
            </a:xfrm>
            <a:custGeom>
              <a:avLst/>
              <a:gdLst/>
              <a:ahLst/>
              <a:cxnLst/>
              <a:rect l="l" t="t" r="r" b="b"/>
              <a:pathLst>
                <a:path w="2801488" h="2964099">
                  <a:moveTo>
                    <a:pt x="1393788" y="2251706"/>
                  </a:moveTo>
                  <a:cubicBezTo>
                    <a:pt x="1338380" y="2251706"/>
                    <a:pt x="1293463" y="2296623"/>
                    <a:pt x="1293463" y="2352031"/>
                  </a:cubicBezTo>
                  <a:cubicBezTo>
                    <a:pt x="1293463" y="2407439"/>
                    <a:pt x="1338380" y="2452356"/>
                    <a:pt x="1393788" y="2452356"/>
                  </a:cubicBezTo>
                  <a:cubicBezTo>
                    <a:pt x="1449196" y="2452356"/>
                    <a:pt x="1494113" y="2407439"/>
                    <a:pt x="1494113" y="2352031"/>
                  </a:cubicBezTo>
                  <a:cubicBezTo>
                    <a:pt x="1494113" y="2296623"/>
                    <a:pt x="1449196" y="2251706"/>
                    <a:pt x="1393788" y="2251706"/>
                  </a:cubicBezTo>
                  <a:close/>
                  <a:moveTo>
                    <a:pt x="2189420" y="1936547"/>
                  </a:moveTo>
                  <a:cubicBezTo>
                    <a:pt x="1959955" y="1936547"/>
                    <a:pt x="1773936" y="2122566"/>
                    <a:pt x="1773936" y="2352031"/>
                  </a:cubicBezTo>
                  <a:cubicBezTo>
                    <a:pt x="1773936" y="2581496"/>
                    <a:pt x="1959955" y="2767515"/>
                    <a:pt x="2189420" y="2767515"/>
                  </a:cubicBezTo>
                  <a:cubicBezTo>
                    <a:pt x="2418885" y="2767515"/>
                    <a:pt x="2604904" y="2581496"/>
                    <a:pt x="2604904" y="2352031"/>
                  </a:cubicBezTo>
                  <a:cubicBezTo>
                    <a:pt x="2604904" y="2122566"/>
                    <a:pt x="2418885" y="1936547"/>
                    <a:pt x="2189420" y="1936547"/>
                  </a:cubicBezTo>
                  <a:close/>
                  <a:moveTo>
                    <a:pt x="612068" y="1936547"/>
                  </a:moveTo>
                  <a:cubicBezTo>
                    <a:pt x="382603" y="1936547"/>
                    <a:pt x="196584" y="2122566"/>
                    <a:pt x="196584" y="2352031"/>
                  </a:cubicBezTo>
                  <a:cubicBezTo>
                    <a:pt x="196584" y="2581496"/>
                    <a:pt x="382603" y="2767515"/>
                    <a:pt x="612068" y="2767515"/>
                  </a:cubicBezTo>
                  <a:cubicBezTo>
                    <a:pt x="841533" y="2767515"/>
                    <a:pt x="1027552" y="2581496"/>
                    <a:pt x="1027552" y="2352031"/>
                  </a:cubicBezTo>
                  <a:cubicBezTo>
                    <a:pt x="1027552" y="2122566"/>
                    <a:pt x="841533" y="1936547"/>
                    <a:pt x="612068" y="1936547"/>
                  </a:cubicBezTo>
                  <a:close/>
                  <a:moveTo>
                    <a:pt x="845776" y="315"/>
                  </a:moveTo>
                  <a:cubicBezTo>
                    <a:pt x="1032101" y="7965"/>
                    <a:pt x="1181399" y="153129"/>
                    <a:pt x="1195696" y="335717"/>
                  </a:cubicBezTo>
                  <a:lnTo>
                    <a:pt x="1198885" y="335806"/>
                  </a:lnTo>
                  <a:lnTo>
                    <a:pt x="1198706" y="366401"/>
                  </a:lnTo>
                  <a:cubicBezTo>
                    <a:pt x="1198883" y="367005"/>
                    <a:pt x="1198884" y="367612"/>
                    <a:pt x="1198884" y="368218"/>
                  </a:cubicBezTo>
                  <a:lnTo>
                    <a:pt x="1198695" y="368210"/>
                  </a:lnTo>
                  <a:lnTo>
                    <a:pt x="1197421" y="585651"/>
                  </a:lnTo>
                  <a:cubicBezTo>
                    <a:pt x="1245519" y="531733"/>
                    <a:pt x="1316597" y="499778"/>
                    <a:pt x="1394104" y="502960"/>
                  </a:cubicBezTo>
                  <a:cubicBezTo>
                    <a:pt x="1472998" y="506199"/>
                    <a:pt x="1542269" y="545176"/>
                    <a:pt x="1585751" y="604519"/>
                  </a:cubicBezTo>
                  <a:cubicBezTo>
                    <a:pt x="1585226" y="514948"/>
                    <a:pt x="1584701" y="425377"/>
                    <a:pt x="1584176" y="335806"/>
                  </a:cubicBezTo>
                  <a:lnTo>
                    <a:pt x="1585829" y="335760"/>
                  </a:lnTo>
                  <a:cubicBezTo>
                    <a:pt x="1602915" y="140060"/>
                    <a:pt x="1770945" y="-7755"/>
                    <a:pt x="1967493" y="315"/>
                  </a:cubicBezTo>
                  <a:cubicBezTo>
                    <a:pt x="2146853" y="7679"/>
                    <a:pt x="2291902" y="142468"/>
                    <a:pt x="2315427" y="315465"/>
                  </a:cubicBezTo>
                  <a:lnTo>
                    <a:pt x="2320109" y="315335"/>
                  </a:lnTo>
                  <a:lnTo>
                    <a:pt x="2729306" y="2069418"/>
                  </a:lnTo>
                  <a:cubicBezTo>
                    <a:pt x="2776307" y="2152970"/>
                    <a:pt x="2801488" y="2249560"/>
                    <a:pt x="2801488" y="2352031"/>
                  </a:cubicBezTo>
                  <a:cubicBezTo>
                    <a:pt x="2801488" y="2690067"/>
                    <a:pt x="2527456" y="2964099"/>
                    <a:pt x="2189420" y="2964099"/>
                  </a:cubicBezTo>
                  <a:cubicBezTo>
                    <a:pt x="1922036" y="2964099"/>
                    <a:pt x="1694697" y="2792645"/>
                    <a:pt x="1613824" y="2552817"/>
                  </a:cubicBezTo>
                  <a:cubicBezTo>
                    <a:pt x="1559905" y="2613347"/>
                    <a:pt x="1481232" y="2650901"/>
                    <a:pt x="1393788" y="2650901"/>
                  </a:cubicBezTo>
                  <a:cubicBezTo>
                    <a:pt x="1311973" y="2650901"/>
                    <a:pt x="1237837" y="2618027"/>
                    <a:pt x="1183996" y="2564635"/>
                  </a:cubicBezTo>
                  <a:cubicBezTo>
                    <a:pt x="1099341" y="2798210"/>
                    <a:pt x="875077" y="2964099"/>
                    <a:pt x="612068" y="2964099"/>
                  </a:cubicBezTo>
                  <a:cubicBezTo>
                    <a:pt x="274032" y="2964099"/>
                    <a:pt x="0" y="2690067"/>
                    <a:pt x="0" y="2352031"/>
                  </a:cubicBezTo>
                  <a:cubicBezTo>
                    <a:pt x="0" y="2288533"/>
                    <a:pt x="9669" y="2227293"/>
                    <a:pt x="30466" y="2170591"/>
                  </a:cubicBezTo>
                  <a:lnTo>
                    <a:pt x="30153" y="2170591"/>
                  </a:lnTo>
                  <a:lnTo>
                    <a:pt x="462952" y="315335"/>
                  </a:lnTo>
                  <a:lnTo>
                    <a:pt x="467801" y="315470"/>
                  </a:lnTo>
                  <a:cubicBezTo>
                    <a:pt x="493068" y="129842"/>
                    <a:pt x="656149" y="-7470"/>
                    <a:pt x="845776" y="31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24" name="Rounded Rectangle 1">
              <a:extLst>
                <a:ext uri="{FF2B5EF4-FFF2-40B4-BE49-F238E27FC236}">
                  <a16:creationId xmlns:a16="http://schemas.microsoft.com/office/drawing/2014/main" xmlns="" id="{0928905F-98EB-4D3D-BF19-0B90E6C842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05943" y="3377436"/>
              <a:ext cx="219837" cy="370987"/>
            </a:xfrm>
            <a:custGeom>
              <a:avLst/>
              <a:gdLst/>
              <a:ahLst/>
              <a:cxnLst/>
              <a:rect l="l" t="t" r="r" b="b"/>
              <a:pathLst>
                <a:path w="2337548" h="3944720">
                  <a:moveTo>
                    <a:pt x="2013548" y="1242075"/>
                  </a:moveTo>
                  <a:lnTo>
                    <a:pt x="2337548" y="1242075"/>
                  </a:lnTo>
                  <a:lnTo>
                    <a:pt x="2337548" y="1945866"/>
                  </a:lnTo>
                  <a:lnTo>
                    <a:pt x="2337548" y="1962155"/>
                  </a:lnTo>
                  <a:lnTo>
                    <a:pt x="2336798" y="1962155"/>
                  </a:lnTo>
                  <a:cubicBezTo>
                    <a:pt x="2330129" y="2597501"/>
                    <a:pt x="1898450" y="3121603"/>
                    <a:pt x="1336990" y="3208701"/>
                  </a:cubicBezTo>
                  <a:lnTo>
                    <a:pt x="1336990" y="3620720"/>
                  </a:lnTo>
                  <a:lnTo>
                    <a:pt x="1895070" y="3620720"/>
                  </a:lnTo>
                  <a:lnTo>
                    <a:pt x="1895070" y="3944720"/>
                  </a:lnTo>
                  <a:lnTo>
                    <a:pt x="454910" y="3944720"/>
                  </a:lnTo>
                  <a:lnTo>
                    <a:pt x="454910" y="3620720"/>
                  </a:lnTo>
                  <a:lnTo>
                    <a:pt x="1012990" y="3620720"/>
                  </a:lnTo>
                  <a:lnTo>
                    <a:pt x="1012990" y="3210585"/>
                  </a:lnTo>
                  <a:cubicBezTo>
                    <a:pt x="447376" y="3129632"/>
                    <a:pt x="8655" y="2604919"/>
                    <a:pt x="389" y="1964536"/>
                  </a:cubicBezTo>
                  <a:lnTo>
                    <a:pt x="0" y="1964536"/>
                  </a:lnTo>
                  <a:lnTo>
                    <a:pt x="0" y="1244456"/>
                  </a:lnTo>
                  <a:lnTo>
                    <a:pt x="324000" y="1244456"/>
                  </a:lnTo>
                  <a:lnTo>
                    <a:pt x="324000" y="1964536"/>
                  </a:lnTo>
                  <a:lnTo>
                    <a:pt x="323361" y="1964536"/>
                  </a:lnTo>
                  <a:cubicBezTo>
                    <a:pt x="331926" y="2486037"/>
                    <a:pt x="710705" y="2903701"/>
                    <a:pt x="1173940" y="2900510"/>
                  </a:cubicBezTo>
                  <a:cubicBezTo>
                    <a:pt x="1634302" y="2897337"/>
                    <a:pt x="2006933" y="2479634"/>
                    <a:pt x="2014006" y="1962155"/>
                  </a:cubicBezTo>
                  <a:lnTo>
                    <a:pt x="2013548" y="1962155"/>
                  </a:lnTo>
                  <a:close/>
                  <a:moveTo>
                    <a:pt x="1168773" y="0"/>
                  </a:moveTo>
                  <a:cubicBezTo>
                    <a:pt x="1546536" y="0"/>
                    <a:pt x="1852773" y="306237"/>
                    <a:pt x="1852773" y="684000"/>
                  </a:cubicBezTo>
                  <a:lnTo>
                    <a:pt x="1852773" y="1980000"/>
                  </a:lnTo>
                  <a:cubicBezTo>
                    <a:pt x="1852773" y="2357763"/>
                    <a:pt x="1546536" y="2664000"/>
                    <a:pt x="1168773" y="2664000"/>
                  </a:cubicBezTo>
                  <a:cubicBezTo>
                    <a:pt x="791010" y="2664000"/>
                    <a:pt x="484773" y="2357763"/>
                    <a:pt x="484773" y="1980000"/>
                  </a:cubicBezTo>
                  <a:lnTo>
                    <a:pt x="484773" y="684000"/>
                  </a:lnTo>
                  <a:cubicBezTo>
                    <a:pt x="484773" y="306237"/>
                    <a:pt x="791010" y="0"/>
                    <a:pt x="1168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25" name="Rectangle 50">
              <a:extLst>
                <a:ext uri="{FF2B5EF4-FFF2-40B4-BE49-F238E27FC236}">
                  <a16:creationId xmlns:a16="http://schemas.microsoft.com/office/drawing/2014/main" xmlns="" id="{210E3F2D-D9CA-4077-9F5D-C93A8EF317BF}"/>
                </a:ext>
              </a:extLst>
            </p:cNvPr>
            <p:cNvSpPr>
              <a:spLocks noChangeAspect="1"/>
            </p:cNvSpPr>
            <p:nvPr/>
          </p:nvSpPr>
          <p:spPr>
            <a:xfrm rot="1429276">
              <a:off x="8660964" y="3626546"/>
              <a:ext cx="314869" cy="180346"/>
            </a:xfrm>
            <a:custGeom>
              <a:avLst/>
              <a:gdLst/>
              <a:ahLst/>
              <a:cxnLst/>
              <a:rect l="l" t="t" r="r" b="b"/>
              <a:pathLst>
                <a:path w="2797236" h="1602166">
                  <a:moveTo>
                    <a:pt x="676854" y="738042"/>
                  </a:moveTo>
                  <a:cubicBezTo>
                    <a:pt x="614942" y="702297"/>
                    <a:pt x="535774" y="723510"/>
                    <a:pt x="500029" y="785422"/>
                  </a:cubicBezTo>
                  <a:cubicBezTo>
                    <a:pt x="464284" y="847335"/>
                    <a:pt x="485497" y="926503"/>
                    <a:pt x="547409" y="962248"/>
                  </a:cubicBezTo>
                  <a:cubicBezTo>
                    <a:pt x="609321" y="997993"/>
                    <a:pt x="688490" y="976780"/>
                    <a:pt x="724235" y="914867"/>
                  </a:cubicBezTo>
                  <a:cubicBezTo>
                    <a:pt x="759980" y="852955"/>
                    <a:pt x="738766" y="773787"/>
                    <a:pt x="676854" y="738042"/>
                  </a:cubicBezTo>
                  <a:close/>
                  <a:moveTo>
                    <a:pt x="1505478" y="880583"/>
                  </a:moveTo>
                  <a:lnTo>
                    <a:pt x="1475082" y="873061"/>
                  </a:lnTo>
                  <a:lnTo>
                    <a:pt x="1475082" y="1008668"/>
                  </a:lnTo>
                  <a:cubicBezTo>
                    <a:pt x="1478425" y="1007382"/>
                    <a:pt x="1481683" y="1005827"/>
                    <a:pt x="1484860" y="1004059"/>
                  </a:cubicBezTo>
                  <a:cubicBezTo>
                    <a:pt x="1512039" y="988933"/>
                    <a:pt x="1529130" y="960585"/>
                    <a:pt x="1529788" y="929597"/>
                  </a:cubicBezTo>
                  <a:cubicBezTo>
                    <a:pt x="1530028" y="906726"/>
                    <a:pt x="1526034" y="896074"/>
                    <a:pt x="1505478" y="880583"/>
                  </a:cubicBezTo>
                  <a:close/>
                  <a:moveTo>
                    <a:pt x="1395816" y="619564"/>
                  </a:moveTo>
                  <a:cubicBezTo>
                    <a:pt x="1376272" y="632083"/>
                    <a:pt x="1363760" y="652864"/>
                    <a:pt x="1361807" y="675926"/>
                  </a:cubicBezTo>
                  <a:lnTo>
                    <a:pt x="1362578" y="675894"/>
                  </a:lnTo>
                  <a:cubicBezTo>
                    <a:pt x="1361574" y="701623"/>
                    <a:pt x="1371022" y="725250"/>
                    <a:pt x="1395009" y="740923"/>
                  </a:cubicBezTo>
                  <a:lnTo>
                    <a:pt x="1395816" y="741452"/>
                  </a:lnTo>
                  <a:close/>
                  <a:moveTo>
                    <a:pt x="1475082" y="467094"/>
                  </a:moveTo>
                  <a:lnTo>
                    <a:pt x="1475082" y="500684"/>
                  </a:lnTo>
                  <a:cubicBezTo>
                    <a:pt x="1497267" y="504631"/>
                    <a:pt x="1518774" y="512905"/>
                    <a:pt x="1538543" y="525166"/>
                  </a:cubicBezTo>
                  <a:cubicBezTo>
                    <a:pt x="1596427" y="561066"/>
                    <a:pt x="1630319" y="625508"/>
                    <a:pt x="1627098" y="693545"/>
                  </a:cubicBezTo>
                  <a:lnTo>
                    <a:pt x="1518521" y="688404"/>
                  </a:lnTo>
                  <a:cubicBezTo>
                    <a:pt x="1519877" y="659770"/>
                    <a:pt x="1505613" y="632649"/>
                    <a:pt x="1481252" y="617540"/>
                  </a:cubicBezTo>
                  <a:lnTo>
                    <a:pt x="1475082" y="614775"/>
                  </a:lnTo>
                  <a:lnTo>
                    <a:pt x="1475082" y="759007"/>
                  </a:lnTo>
                  <a:cubicBezTo>
                    <a:pt x="1516008" y="761698"/>
                    <a:pt x="1547648" y="771672"/>
                    <a:pt x="1577189" y="790249"/>
                  </a:cubicBezTo>
                  <a:cubicBezTo>
                    <a:pt x="1622357" y="818652"/>
                    <a:pt x="1647114" y="873156"/>
                    <a:pt x="1650484" y="927386"/>
                  </a:cubicBezTo>
                  <a:lnTo>
                    <a:pt x="1650683" y="927386"/>
                  </a:lnTo>
                  <a:lnTo>
                    <a:pt x="1650607" y="928511"/>
                  </a:lnTo>
                  <a:cubicBezTo>
                    <a:pt x="1650834" y="929446"/>
                    <a:pt x="1650880" y="930391"/>
                    <a:pt x="1650916" y="931336"/>
                  </a:cubicBezTo>
                  <a:lnTo>
                    <a:pt x="1650415" y="931353"/>
                  </a:lnTo>
                  <a:cubicBezTo>
                    <a:pt x="1649239" y="1005482"/>
                    <a:pt x="1608533" y="1073418"/>
                    <a:pt x="1543577" y="1109567"/>
                  </a:cubicBezTo>
                  <a:cubicBezTo>
                    <a:pt x="1521978" y="1121587"/>
                    <a:pt x="1498805" y="1129476"/>
                    <a:pt x="1475082" y="1132835"/>
                  </a:cubicBezTo>
                  <a:lnTo>
                    <a:pt x="1475082" y="1165545"/>
                  </a:lnTo>
                  <a:lnTo>
                    <a:pt x="1395816" y="1165545"/>
                  </a:lnTo>
                  <a:lnTo>
                    <a:pt x="1395816" y="1130194"/>
                  </a:lnTo>
                  <a:cubicBezTo>
                    <a:pt x="1373613" y="1125585"/>
                    <a:pt x="1352168" y="1116888"/>
                    <a:pt x="1332303" y="1104568"/>
                  </a:cubicBezTo>
                  <a:cubicBezTo>
                    <a:pt x="1268003" y="1064689"/>
                    <a:pt x="1230355" y="993103"/>
                    <a:pt x="1233933" y="917525"/>
                  </a:cubicBezTo>
                  <a:lnTo>
                    <a:pt x="1354544" y="923236"/>
                  </a:lnTo>
                  <a:cubicBezTo>
                    <a:pt x="1353040" y="954989"/>
                    <a:pt x="1368828" y="985067"/>
                    <a:pt x="1395816" y="1001849"/>
                  </a:cubicBezTo>
                  <a:lnTo>
                    <a:pt x="1395816" y="862479"/>
                  </a:lnTo>
                  <a:cubicBezTo>
                    <a:pt x="1368998" y="855832"/>
                    <a:pt x="1344002" y="843677"/>
                    <a:pt x="1322380" y="825533"/>
                  </a:cubicBezTo>
                  <a:cubicBezTo>
                    <a:pt x="1279142" y="789250"/>
                    <a:pt x="1253317" y="736644"/>
                    <a:pt x="1251176" y="680490"/>
                  </a:cubicBezTo>
                  <a:cubicBezTo>
                    <a:pt x="1251334" y="597461"/>
                    <a:pt x="1284345" y="551005"/>
                    <a:pt x="1345251" y="517567"/>
                  </a:cubicBezTo>
                  <a:cubicBezTo>
                    <a:pt x="1360367" y="509155"/>
                    <a:pt x="1379438" y="506089"/>
                    <a:pt x="1395816" y="502211"/>
                  </a:cubicBezTo>
                  <a:lnTo>
                    <a:pt x="1395816" y="467094"/>
                  </a:lnTo>
                  <a:close/>
                  <a:moveTo>
                    <a:pt x="1670907" y="420372"/>
                  </a:moveTo>
                  <a:cubicBezTo>
                    <a:pt x="1452232" y="294120"/>
                    <a:pt x="1172613" y="369043"/>
                    <a:pt x="1046361" y="587719"/>
                  </a:cubicBezTo>
                  <a:cubicBezTo>
                    <a:pt x="920108" y="806395"/>
                    <a:pt x="995032" y="1086013"/>
                    <a:pt x="1213707" y="1212266"/>
                  </a:cubicBezTo>
                  <a:cubicBezTo>
                    <a:pt x="1432383" y="1338518"/>
                    <a:pt x="1712002" y="1263595"/>
                    <a:pt x="1838254" y="1044919"/>
                  </a:cubicBezTo>
                  <a:cubicBezTo>
                    <a:pt x="1964507" y="826243"/>
                    <a:pt x="1889583" y="546625"/>
                    <a:pt x="1670907" y="420372"/>
                  </a:cubicBezTo>
                  <a:close/>
                  <a:moveTo>
                    <a:pt x="2337204" y="670392"/>
                  </a:moveTo>
                  <a:cubicBezTo>
                    <a:pt x="2275292" y="634647"/>
                    <a:pt x="2196124" y="655860"/>
                    <a:pt x="2160379" y="717772"/>
                  </a:cubicBezTo>
                  <a:cubicBezTo>
                    <a:pt x="2124634" y="779684"/>
                    <a:pt x="2145847" y="858852"/>
                    <a:pt x="2207759" y="894597"/>
                  </a:cubicBezTo>
                  <a:cubicBezTo>
                    <a:pt x="2269672" y="930342"/>
                    <a:pt x="2348840" y="909129"/>
                    <a:pt x="2384585" y="847217"/>
                  </a:cubicBezTo>
                  <a:cubicBezTo>
                    <a:pt x="2420330" y="785305"/>
                    <a:pt x="2399117" y="706137"/>
                    <a:pt x="2337204" y="670392"/>
                  </a:cubicBezTo>
                  <a:close/>
                  <a:moveTo>
                    <a:pt x="2384613" y="233313"/>
                  </a:moveTo>
                  <a:cubicBezTo>
                    <a:pt x="2428818" y="319090"/>
                    <a:pt x="2503845" y="385970"/>
                    <a:pt x="2595156" y="420224"/>
                  </a:cubicBezTo>
                  <a:lnTo>
                    <a:pt x="2595155" y="1152677"/>
                  </a:lnTo>
                  <a:cubicBezTo>
                    <a:pt x="2489919" y="1191773"/>
                    <a:pt x="2405690" y="1273809"/>
                    <a:pt x="2363285" y="1377636"/>
                  </a:cubicBezTo>
                  <a:lnTo>
                    <a:pt x="402182" y="1377636"/>
                  </a:lnTo>
                  <a:cubicBezTo>
                    <a:pt x="366180" y="1300676"/>
                    <a:pt x="305669" y="1237745"/>
                    <a:pt x="230221" y="1198942"/>
                  </a:cubicBezTo>
                  <a:lnTo>
                    <a:pt x="230221" y="415045"/>
                  </a:lnTo>
                  <a:cubicBezTo>
                    <a:pt x="307865" y="376272"/>
                    <a:pt x="370258" y="312122"/>
                    <a:pt x="407224" y="233313"/>
                  </a:cubicBezTo>
                  <a:close/>
                  <a:moveTo>
                    <a:pt x="2374194" y="127259"/>
                  </a:moveTo>
                  <a:lnTo>
                    <a:pt x="406569" y="127259"/>
                  </a:lnTo>
                  <a:cubicBezTo>
                    <a:pt x="368226" y="267341"/>
                    <a:pt x="255955" y="376146"/>
                    <a:pt x="114433" y="410154"/>
                  </a:cubicBezTo>
                  <a:lnTo>
                    <a:pt x="114433" y="1207711"/>
                  </a:lnTo>
                  <a:cubicBezTo>
                    <a:pt x="249220" y="1241659"/>
                    <a:pt x="356431" y="1343562"/>
                    <a:pt x="397550" y="1475019"/>
                  </a:cubicBezTo>
                  <a:lnTo>
                    <a:pt x="2364592" y="1475019"/>
                  </a:lnTo>
                  <a:cubicBezTo>
                    <a:pt x="2403043" y="1323089"/>
                    <a:pt x="2527516" y="1206120"/>
                    <a:pt x="2682804" y="1177407"/>
                  </a:cubicBezTo>
                  <a:lnTo>
                    <a:pt x="2682804" y="401000"/>
                  </a:lnTo>
                  <a:cubicBezTo>
                    <a:pt x="2536308" y="373254"/>
                    <a:pt x="2418049" y="266915"/>
                    <a:pt x="2374194" y="127259"/>
                  </a:cubicBezTo>
                  <a:close/>
                  <a:moveTo>
                    <a:pt x="2797236" y="112"/>
                  </a:moveTo>
                  <a:lnTo>
                    <a:pt x="2797236" y="1602166"/>
                  </a:lnTo>
                  <a:lnTo>
                    <a:pt x="419639" y="1602166"/>
                  </a:lnTo>
                  <a:lnTo>
                    <a:pt x="12661" y="1602166"/>
                  </a:lnTo>
                  <a:lnTo>
                    <a:pt x="0" y="1602166"/>
                  </a:lnTo>
                  <a:lnTo>
                    <a:pt x="0" y="112"/>
                  </a:lnTo>
                  <a:lnTo>
                    <a:pt x="2352082" y="112"/>
                  </a:lnTo>
                  <a:cubicBezTo>
                    <a:pt x="2352071" y="75"/>
                    <a:pt x="2352071" y="37"/>
                    <a:pt x="2352071" y="0"/>
                  </a:cubicBezTo>
                  <a:lnTo>
                    <a:pt x="2759048" y="0"/>
                  </a:lnTo>
                  <a:lnTo>
                    <a:pt x="2759047" y="112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" name="Oval 21">
              <a:extLst>
                <a:ext uri="{FF2B5EF4-FFF2-40B4-BE49-F238E27FC236}">
                  <a16:creationId xmlns:a16="http://schemas.microsoft.com/office/drawing/2014/main" xmlns="" id="{EC155ECA-4B5C-44A1-889F-C537349D6C45}"/>
                </a:ext>
              </a:extLst>
            </p:cNvPr>
            <p:cNvSpPr/>
            <p:nvPr/>
          </p:nvSpPr>
          <p:spPr>
            <a:xfrm rot="3600000">
              <a:off x="8638520" y="1839734"/>
              <a:ext cx="543994" cy="91390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27" name="Rectangle 4">
            <a:extLst>
              <a:ext uri="{FF2B5EF4-FFF2-40B4-BE49-F238E27FC236}">
                <a16:creationId xmlns:a16="http://schemas.microsoft.com/office/drawing/2014/main" xmlns="" id="{1662E04D-0C9C-46E1-810D-2A8D68E243E4}"/>
              </a:ext>
            </a:extLst>
          </p:cNvPr>
          <p:cNvSpPr/>
          <p:nvPr/>
        </p:nvSpPr>
        <p:spPr>
          <a:xfrm>
            <a:off x="4057096" y="482628"/>
            <a:ext cx="4134272" cy="5539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defTabSz="457200">
              <a:defRPr/>
            </a:pPr>
            <a:r>
              <a:rPr lang="es-ES" sz="3600" b="1" dirty="0">
                <a:latin typeface="Arial Black"/>
              </a:rPr>
              <a:t>Piano </a:t>
            </a:r>
            <a:r>
              <a:rPr lang="es-ES" sz="3600" b="1" dirty="0" err="1">
                <a:latin typeface="Arial Black"/>
              </a:rPr>
              <a:t>d'azione</a:t>
            </a:r>
            <a:endParaRPr lang="es-ES" sz="3600" b="1" dirty="0" err="1">
              <a:latin typeface="Arial Black" panose="020B0A04020102020204" pitchFamily="34" charset="0"/>
            </a:endParaRPr>
          </a:p>
        </p:txBody>
      </p:sp>
      <p:sp>
        <p:nvSpPr>
          <p:cNvPr id="2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30" name="Immagine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31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2559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62FAD-B50C-4A95-BAB1-466DECB4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59" y="3978336"/>
            <a:ext cx="11058620" cy="1325563"/>
          </a:xfrm>
        </p:spPr>
        <p:txBody>
          <a:bodyPr/>
          <a:lstStyle/>
          <a:p>
            <a:pPr algn="ctr"/>
            <a:r>
              <a:rPr lang="es-ES" dirty="0" err="1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Grazie</a:t>
            </a:r>
            <a:r>
              <a:rPr lang="es-ES" dirty="0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 per </a:t>
            </a:r>
            <a:r>
              <a:rPr lang="es-ES" dirty="0" err="1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l'attenzione</a:t>
            </a:r>
            <a:r>
              <a:rPr lang="es-ES" dirty="0">
                <a:solidFill>
                  <a:srgbClr val="00B0F0"/>
                </a:solidFill>
                <a:latin typeface="Microsoft JhengHei UI"/>
                <a:ea typeface="Microsoft JhengHei UI"/>
                <a:cs typeface="Dubai Medium"/>
              </a:rPr>
              <a:t>!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D9683A29-BA71-45CB-AEE8-946FB9583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730" y="321074"/>
            <a:ext cx="8315419" cy="2558590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4C3AAEE-087E-4E94-82FA-A1E406B3A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094" y="5914739"/>
            <a:ext cx="3302255" cy="94326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FF98D33-E1A8-437F-850D-C0B8BE1A0A78}"/>
              </a:ext>
            </a:extLst>
          </p:cNvPr>
          <p:cNvSpPr txBox="1"/>
          <p:nvPr/>
        </p:nvSpPr>
        <p:spPr>
          <a:xfrm>
            <a:off x="1306785" y="3233214"/>
            <a:ext cx="9783192" cy="3735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Regolazione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della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capacità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di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lavoro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nelle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piccole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e </a:t>
            </a:r>
            <a:r>
              <a:rPr lang="es-ES" sz="1800" dirty="0">
                <a:solidFill>
                  <a:srgbClr val="92D050"/>
                </a:solidFill>
                <a:effectLst/>
                <a:ea typeface="+mn-lt"/>
                <a:cs typeface="+mn-lt"/>
              </a:rPr>
              <a:t>micro 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imprese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attraverso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strumenti</a:t>
            </a:r>
            <a:r>
              <a:rPr lang="es-ES" dirty="0">
                <a:solidFill>
                  <a:srgbClr val="92D05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92D050"/>
                </a:solidFill>
                <a:ea typeface="+mn-lt"/>
                <a:cs typeface="+mn-lt"/>
              </a:rPr>
              <a:t>multimediali</a:t>
            </a:r>
            <a:endParaRPr lang="it-IT" dirty="0" err="1">
              <a:solidFill>
                <a:srgbClr val="92D050"/>
              </a:solidFill>
              <a:ea typeface="+mn-lt"/>
              <a:cs typeface="+mn-lt"/>
            </a:endParaRPr>
          </a:p>
        </p:txBody>
      </p:sp>
      <p:pic>
        <p:nvPicPr>
          <p:cNvPr id="11" name="Marcador de contenido 5">
            <a:extLst>
              <a:ext uri="{FF2B5EF4-FFF2-40B4-BE49-F238E27FC236}">
                <a16:creationId xmlns:a16="http://schemas.microsoft.com/office/drawing/2014/main" xmlns="" id="{46E2CADC-EB20-4EE1-B3BA-A18D3AC41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97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60985" y="837304"/>
            <a:ext cx="11573197" cy="724247"/>
          </a:xfrm>
        </p:spPr>
        <p:txBody>
          <a:bodyPr>
            <a:normAutofit/>
          </a:bodyPr>
          <a:lstStyle/>
          <a:p>
            <a:r>
              <a:rPr lang="es-ES" sz="3600" dirty="0" err="1">
                <a:latin typeface="Arial Black"/>
                <a:cs typeface="Arial"/>
              </a:rPr>
              <a:t>Strumento</a:t>
            </a:r>
            <a:r>
              <a:rPr lang="es-ES" sz="3600" dirty="0">
                <a:latin typeface="Arial Black"/>
                <a:cs typeface="Arial"/>
              </a:rPr>
              <a:t> </a:t>
            </a:r>
            <a:r>
              <a:rPr lang="pl-PL" sz="3600" dirty="0">
                <a:latin typeface="Arial Black"/>
                <a:cs typeface="Arial"/>
              </a:rPr>
              <a:t>24</a:t>
            </a:r>
            <a:endParaRPr lang="es-ES" sz="3600" dirty="0">
              <a:latin typeface="Arial Black"/>
              <a:cs typeface="Arial"/>
            </a:endParaRPr>
          </a:p>
        </p:txBody>
      </p:sp>
      <p:grpSp>
        <p:nvGrpSpPr>
          <p:cNvPr id="3" name="그룹 4">
            <a:extLst>
              <a:ext uri="{FF2B5EF4-FFF2-40B4-BE49-F238E27FC236}">
                <a16:creationId xmlns:a16="http://schemas.microsoft.com/office/drawing/2014/main" xmlns="" id="{ADA5C4D0-2A66-4109-A491-06CA2CC95E5A}"/>
              </a:ext>
            </a:extLst>
          </p:cNvPr>
          <p:cNvGrpSpPr/>
          <p:nvPr/>
        </p:nvGrpSpPr>
        <p:grpSpPr>
          <a:xfrm rot="212808">
            <a:off x="258236" y="1036408"/>
            <a:ext cx="643944" cy="698404"/>
            <a:chOff x="4737812" y="2390015"/>
            <a:chExt cx="3159394" cy="37646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4E9FEC3-6A2D-4AFD-9A3E-28BE920B5291}"/>
                </a:ext>
              </a:extLst>
            </p:cNvPr>
            <p:cNvGrpSpPr/>
            <p:nvPr/>
          </p:nvGrpSpPr>
          <p:grpSpPr>
            <a:xfrm rot="19800000">
              <a:off x="5964234" y="4473736"/>
              <a:ext cx="1932972" cy="1680969"/>
              <a:chOff x="2084105" y="5383623"/>
              <a:chExt cx="815482" cy="89109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D72099A-796A-4DB6-A2D1-0D17AA5FF1C8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815482" cy="89109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xmlns="" id="{993C6F2A-45A7-4D12-A534-B35F982B0301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614896" cy="884728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A564E653-42E4-4C2A-816F-A1FEA71E794F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408037" cy="88599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xmlns="" id="{F1458674-168A-46D7-96E7-275FD01E70A4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405505" cy="886992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xmlns="" id="{5BE9E225-E3AB-4AFA-926E-98C4CC9DAD82}"/>
                  </a:ext>
                </a:extLst>
              </p:cNvPr>
              <p:cNvSpPr/>
              <p:nvPr/>
            </p:nvSpPr>
            <p:spPr>
              <a:xfrm>
                <a:off x="2397817" y="6070896"/>
                <a:ext cx="184225" cy="20249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9A8A57AF-EB22-48E1-BBD2-E91023FB96AB}"/>
                </a:ext>
              </a:extLst>
            </p:cNvPr>
            <p:cNvSpPr/>
            <p:nvPr/>
          </p:nvSpPr>
          <p:spPr>
            <a:xfrm rot="14400000">
              <a:off x="5606012" y="4024339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F000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xmlns="" id="{D836F338-AE06-40F8-9D00-05010C6DC326}"/>
                </a:ext>
              </a:extLst>
            </p:cNvPr>
            <p:cNvSpPr/>
            <p:nvPr/>
          </p:nvSpPr>
          <p:spPr>
            <a:xfrm rot="4400993">
              <a:off x="5833816" y="2266987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92D05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xmlns="" id="{8E1BED9D-5776-48DF-9395-B6FA63A00B1D}"/>
                </a:ext>
              </a:extLst>
            </p:cNvPr>
            <p:cNvSpPr/>
            <p:nvPr/>
          </p:nvSpPr>
          <p:spPr>
            <a:xfrm rot="9000000">
              <a:off x="6316872" y="3487189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A9106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xmlns="" id="{7D330C09-CAE4-4454-BBED-FB9A8A840036}"/>
                </a:ext>
              </a:extLst>
            </p:cNvPr>
            <p:cNvSpPr/>
            <p:nvPr/>
          </p:nvSpPr>
          <p:spPr>
            <a:xfrm rot="18596325">
              <a:off x="4851990" y="3080834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00B0F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5D41A938-271C-4DAC-B50D-069F9CB7AD45}"/>
              </a:ext>
            </a:extLst>
          </p:cNvPr>
          <p:cNvSpPr txBox="1"/>
          <p:nvPr/>
        </p:nvSpPr>
        <p:spPr>
          <a:xfrm>
            <a:off x="1013051" y="1101927"/>
            <a:ext cx="10336368" cy="50783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kumimoji="0" lang="pl-PL" altLang="es-ES" b="1" i="0" u="none" strike="noStrike" cap="none" normalizeH="0" baseline="0" dirty="0">
              <a:ln>
                <a:noFill/>
              </a:ln>
              <a:solidFill>
                <a:srgbClr val="69116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dirty="0" err="1">
                <a:solidFill>
                  <a:srgbClr val="7030A0"/>
                </a:solidFill>
                <a:ea typeface="+mn-lt"/>
                <a:cs typeface="+mn-lt"/>
              </a:rPr>
              <a:t>Descrizione</a:t>
            </a:r>
            <a:r>
              <a:rPr lang="es-ES" dirty="0">
                <a:solidFill>
                  <a:srgbClr val="7030A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7030A0"/>
                </a:solidFill>
                <a:ea typeface="+mn-lt"/>
                <a:cs typeface="+mn-lt"/>
              </a:rPr>
              <a:t>dello</a:t>
            </a:r>
            <a:r>
              <a:rPr lang="es-ES" dirty="0">
                <a:solidFill>
                  <a:srgbClr val="7030A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7030A0"/>
                </a:solidFill>
                <a:ea typeface="+mn-lt"/>
                <a:cs typeface="+mn-lt"/>
              </a:rPr>
              <a:t>scopo</a:t>
            </a:r>
            <a:endParaRPr lang="es-ES" dirty="0" err="1">
              <a:solidFill>
                <a:srgbClr val="7030A0"/>
              </a:solidFill>
            </a:endParaRPr>
          </a:p>
          <a:p>
            <a:pPr algn="just"/>
            <a:r>
              <a:rPr lang="es-ES" dirty="0">
                <a:ea typeface="+mn-lt"/>
                <a:cs typeface="+mn-lt"/>
              </a:rPr>
              <a:t>Tale </a:t>
            </a:r>
            <a:r>
              <a:rPr lang="es-ES" dirty="0" err="1">
                <a:ea typeface="+mn-lt"/>
                <a:cs typeface="+mn-lt"/>
              </a:rPr>
              <a:t>strumento</a:t>
            </a:r>
            <a:r>
              <a:rPr lang="es-ES" dirty="0">
                <a:ea typeface="+mn-lt"/>
                <a:cs typeface="+mn-lt"/>
              </a:rPr>
              <a:t> è una </a:t>
            </a:r>
            <a:r>
              <a:rPr lang="es-ES" dirty="0" err="1">
                <a:ea typeface="+mn-lt"/>
                <a:cs typeface="+mn-lt"/>
              </a:rPr>
              <a:t>misura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progettata</a:t>
            </a:r>
            <a:r>
              <a:rPr lang="es-ES" dirty="0">
                <a:ea typeface="+mn-lt"/>
                <a:cs typeface="+mn-lt"/>
              </a:rPr>
              <a:t> per </a:t>
            </a:r>
            <a:r>
              <a:rPr lang="es-ES" dirty="0" err="1">
                <a:ea typeface="+mn-lt"/>
                <a:cs typeface="+mn-lt"/>
              </a:rPr>
              <a:t>valutare</a:t>
            </a:r>
            <a:r>
              <a:rPr lang="es-ES" dirty="0">
                <a:ea typeface="+mn-lt"/>
                <a:cs typeface="+mn-lt"/>
              </a:rPr>
              <a:t> la </a:t>
            </a:r>
            <a:r>
              <a:rPr lang="es-ES" dirty="0" err="1">
                <a:ea typeface="+mn-lt"/>
                <a:cs typeface="+mn-lt"/>
              </a:rPr>
              <a:t>capacità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dell'individuo</a:t>
            </a:r>
            <a:r>
              <a:rPr lang="es-ES" dirty="0">
                <a:ea typeface="+mn-lt"/>
                <a:cs typeface="+mn-lt"/>
              </a:rPr>
              <a:t> di </a:t>
            </a:r>
            <a:r>
              <a:rPr lang="es-ES" dirty="0" err="1">
                <a:ea typeface="+mn-lt"/>
                <a:cs typeface="+mn-lt"/>
              </a:rPr>
              <a:t>lavorare</a:t>
            </a:r>
            <a:r>
              <a:rPr lang="es-ES" dirty="0">
                <a:ea typeface="+mn-lt"/>
                <a:cs typeface="+mn-lt"/>
              </a:rPr>
              <a:t>, </a:t>
            </a:r>
            <a:r>
              <a:rPr lang="es-ES" dirty="0" err="1">
                <a:ea typeface="+mn-lt"/>
                <a:cs typeface="+mn-lt"/>
              </a:rPr>
              <a:t>sia</a:t>
            </a:r>
            <a:r>
              <a:rPr lang="es-ES" dirty="0">
                <a:ea typeface="+mn-lt"/>
                <a:cs typeface="+mn-lt"/>
              </a:rPr>
              <a:t> per le persone che </a:t>
            </a:r>
            <a:r>
              <a:rPr lang="es-ES" dirty="0" err="1">
                <a:ea typeface="+mn-lt"/>
                <a:cs typeface="+mn-lt"/>
              </a:rPr>
              <a:t>lavorano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effettivamente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sia</a:t>
            </a:r>
            <a:r>
              <a:rPr lang="es-ES" dirty="0">
                <a:ea typeface="+mn-lt"/>
                <a:cs typeface="+mn-lt"/>
              </a:rPr>
              <a:t> per </a:t>
            </a:r>
            <a:r>
              <a:rPr lang="es-ES" dirty="0" err="1">
                <a:ea typeface="+mn-lt"/>
                <a:cs typeface="+mn-lt"/>
              </a:rPr>
              <a:t>quelle</a:t>
            </a:r>
            <a:r>
              <a:rPr lang="es-ES" dirty="0">
                <a:ea typeface="+mn-lt"/>
                <a:cs typeface="+mn-lt"/>
              </a:rPr>
              <a:t> che </a:t>
            </a:r>
            <a:r>
              <a:rPr lang="es-ES" dirty="0" err="1">
                <a:ea typeface="+mn-lt"/>
                <a:cs typeface="+mn-lt"/>
              </a:rPr>
              <a:t>progettano</a:t>
            </a:r>
            <a:r>
              <a:rPr lang="es-ES" dirty="0">
                <a:ea typeface="+mn-lt"/>
                <a:cs typeface="+mn-lt"/>
              </a:rPr>
              <a:t> di tornare al </a:t>
            </a:r>
            <a:r>
              <a:rPr lang="es-ES" dirty="0" err="1">
                <a:ea typeface="+mn-lt"/>
                <a:cs typeface="+mn-lt"/>
              </a:rPr>
              <a:t>lavoro</a:t>
            </a:r>
            <a:r>
              <a:rPr lang="es-ES" dirty="0">
                <a:ea typeface="+mn-lt"/>
                <a:cs typeface="+mn-lt"/>
              </a:rPr>
              <a:t>. </a:t>
            </a:r>
            <a:r>
              <a:rPr lang="es-ES" dirty="0" err="1">
                <a:ea typeface="+mn-lt"/>
                <a:cs typeface="+mn-lt"/>
              </a:rPr>
              <a:t>Potrebbe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essere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usato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dai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membri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team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delle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risorse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umane</a:t>
            </a:r>
            <a:r>
              <a:rPr lang="es-ES" dirty="0">
                <a:ea typeface="+mn-lt"/>
                <a:cs typeface="+mn-lt"/>
              </a:rPr>
              <a:t> per identificare i </a:t>
            </a:r>
            <a:r>
              <a:rPr lang="es-ES" dirty="0" err="1">
                <a:ea typeface="+mn-lt"/>
                <a:cs typeface="+mn-lt"/>
              </a:rPr>
              <a:t>bisogni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speciali</a:t>
            </a:r>
            <a:r>
              <a:rPr lang="es-ES" dirty="0">
                <a:ea typeface="+mn-lt"/>
                <a:cs typeface="+mn-lt"/>
              </a:rPr>
              <a:t> del futuro </a:t>
            </a:r>
            <a:r>
              <a:rPr lang="es-ES" dirty="0" err="1">
                <a:ea typeface="+mn-lt"/>
                <a:cs typeface="+mn-lt"/>
              </a:rPr>
              <a:t>dipendente</a:t>
            </a:r>
            <a:r>
              <a:rPr lang="es-ES" dirty="0">
                <a:ea typeface="+mn-lt"/>
                <a:cs typeface="+mn-lt"/>
              </a:rPr>
              <a:t> o per </a:t>
            </a:r>
            <a:r>
              <a:rPr lang="es-ES" dirty="0" err="1">
                <a:ea typeface="+mn-lt"/>
                <a:cs typeface="+mn-lt"/>
              </a:rPr>
              <a:t>sostenere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il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processo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decisionale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riguardo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agli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adattamenti</a:t>
            </a:r>
            <a:r>
              <a:rPr lang="es-ES" dirty="0">
                <a:ea typeface="+mn-lt"/>
                <a:cs typeface="+mn-lt"/>
              </a:rPr>
              <a:t> del posto di </a:t>
            </a:r>
            <a:r>
              <a:rPr lang="es-ES" dirty="0" err="1">
                <a:ea typeface="+mn-lt"/>
                <a:cs typeface="+mn-lt"/>
              </a:rPr>
              <a:t>lavoro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pPr algn="just"/>
            <a:endParaRPr lang="es-ES"/>
          </a:p>
          <a:p>
            <a:pPr algn="just"/>
            <a:r>
              <a:rPr lang="es-ES" dirty="0" err="1">
                <a:solidFill>
                  <a:srgbClr val="00B050"/>
                </a:solidFill>
                <a:ea typeface="+mn-lt"/>
                <a:cs typeface="+mn-lt"/>
              </a:rPr>
              <a:t>Gruppo</a:t>
            </a:r>
            <a:r>
              <a:rPr lang="es-ES" dirty="0">
                <a:solidFill>
                  <a:srgbClr val="00B050"/>
                </a:solidFill>
                <a:ea typeface="+mn-lt"/>
                <a:cs typeface="+mn-lt"/>
              </a:rPr>
              <a:t> di </a:t>
            </a:r>
            <a:r>
              <a:rPr lang="es-ES" dirty="0" err="1">
                <a:solidFill>
                  <a:srgbClr val="00B050"/>
                </a:solidFill>
                <a:ea typeface="+mn-lt"/>
                <a:cs typeface="+mn-lt"/>
              </a:rPr>
              <a:t>destinazione</a:t>
            </a:r>
            <a:endParaRPr lang="es-ES" dirty="0" err="1">
              <a:solidFill>
                <a:srgbClr val="00B050"/>
              </a:solidFill>
            </a:endParaRPr>
          </a:p>
          <a:p>
            <a:pPr algn="just"/>
            <a:r>
              <a:rPr lang="es-ES" dirty="0">
                <a:ea typeface="+mn-lt"/>
                <a:cs typeface="+mn-lt"/>
              </a:rPr>
              <a:t>Manager di </a:t>
            </a:r>
            <a:r>
              <a:rPr lang="es-ES" dirty="0" err="1">
                <a:ea typeface="+mn-lt"/>
                <a:cs typeface="+mn-lt"/>
              </a:rPr>
              <a:t>piccole</a:t>
            </a:r>
            <a:r>
              <a:rPr lang="es-ES" dirty="0">
                <a:ea typeface="+mn-lt"/>
                <a:cs typeface="+mn-lt"/>
              </a:rPr>
              <a:t>, medie e </a:t>
            </a:r>
            <a:r>
              <a:rPr lang="es-ES" dirty="0" err="1">
                <a:ea typeface="+mn-lt"/>
                <a:cs typeface="+mn-lt"/>
              </a:rPr>
              <a:t>grandi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organizzazioni</a:t>
            </a:r>
            <a:r>
              <a:rPr lang="es-ES" dirty="0">
                <a:ea typeface="+mn-lt"/>
                <a:cs typeface="+mn-lt"/>
              </a:rPr>
              <a:t>, </a:t>
            </a:r>
            <a:r>
              <a:rPr lang="es-ES" dirty="0" err="1">
                <a:ea typeface="+mn-lt"/>
                <a:cs typeface="+mn-lt"/>
              </a:rPr>
              <a:t>membri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team</a:t>
            </a:r>
            <a:r>
              <a:rPr lang="es-ES" dirty="0">
                <a:ea typeface="+mn-lt"/>
                <a:cs typeface="+mn-lt"/>
              </a:rPr>
              <a:t> HR</a:t>
            </a:r>
            <a:endParaRPr lang="es-ES" dirty="0"/>
          </a:p>
          <a:p>
            <a:pPr algn="just"/>
            <a:endParaRPr lang="es-ES" dirty="0">
              <a:solidFill>
                <a:srgbClr val="FFC000"/>
              </a:solidFill>
              <a:cs typeface="Calibri"/>
            </a:endParaRPr>
          </a:p>
          <a:p>
            <a:pPr algn="just"/>
            <a:r>
              <a:rPr lang="es-ES" dirty="0" err="1">
                <a:solidFill>
                  <a:srgbClr val="FFC000"/>
                </a:solidFill>
                <a:ea typeface="+mn-lt"/>
                <a:cs typeface="+mn-lt"/>
              </a:rPr>
              <a:t>Benefici</a:t>
            </a:r>
            <a:r>
              <a:rPr lang="es-ES" dirty="0">
                <a:solidFill>
                  <a:srgbClr val="FFC00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FFC000"/>
                </a:solidFill>
                <a:ea typeface="+mn-lt"/>
                <a:cs typeface="+mn-lt"/>
              </a:rPr>
              <a:t>dello</a:t>
            </a:r>
            <a:r>
              <a:rPr lang="es-ES" dirty="0">
                <a:solidFill>
                  <a:srgbClr val="FFC000"/>
                </a:solidFill>
                <a:ea typeface="+mn-lt"/>
                <a:cs typeface="+mn-lt"/>
              </a:rPr>
              <a:t> </a:t>
            </a:r>
            <a:r>
              <a:rPr lang="es-ES" dirty="0" err="1">
                <a:solidFill>
                  <a:srgbClr val="FFC000"/>
                </a:solidFill>
                <a:ea typeface="+mn-lt"/>
                <a:cs typeface="+mn-lt"/>
              </a:rPr>
              <a:t>strumento</a:t>
            </a:r>
            <a:endParaRPr lang="es-ES" dirty="0" err="1">
              <a:solidFill>
                <a:srgbClr val="FFC000"/>
              </a:solidFill>
            </a:endParaRPr>
          </a:p>
          <a:p>
            <a:pPr algn="just"/>
            <a:r>
              <a:rPr lang="es-ES" dirty="0">
                <a:ea typeface="+mn-lt"/>
                <a:cs typeface="+mn-lt"/>
              </a:rPr>
              <a:t>Tale </a:t>
            </a:r>
            <a:r>
              <a:rPr lang="es-ES" dirty="0" err="1">
                <a:ea typeface="+mn-lt"/>
                <a:cs typeface="+mn-lt"/>
              </a:rPr>
              <a:t>strumento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assicura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l'identificazione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precoce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dei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bisogni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specifici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lavoratore</a:t>
            </a:r>
            <a:r>
              <a:rPr lang="es-ES" dirty="0">
                <a:ea typeface="+mn-lt"/>
                <a:cs typeface="+mn-lt"/>
              </a:rPr>
              <a:t> prima </a:t>
            </a:r>
            <a:r>
              <a:rPr lang="es-ES" dirty="0" err="1">
                <a:ea typeface="+mn-lt"/>
                <a:cs typeface="+mn-lt"/>
              </a:rPr>
              <a:t>dell'assunzione</a:t>
            </a:r>
            <a:r>
              <a:rPr lang="es-ES" dirty="0">
                <a:ea typeface="+mn-lt"/>
                <a:cs typeface="+mn-lt"/>
              </a:rPr>
              <a:t> e la verifica </a:t>
            </a:r>
            <a:r>
              <a:rPr lang="es-ES" dirty="0" err="1">
                <a:ea typeface="+mn-lt"/>
                <a:cs typeface="+mn-lt"/>
              </a:rPr>
              <a:t>delle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capacità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lavoratore</a:t>
            </a:r>
            <a:r>
              <a:rPr lang="es-ES" dirty="0">
                <a:ea typeface="+mn-lt"/>
                <a:cs typeface="+mn-lt"/>
              </a:rPr>
              <a:t> di </a:t>
            </a:r>
            <a:r>
              <a:rPr lang="es-ES" dirty="0" err="1">
                <a:ea typeface="+mn-lt"/>
                <a:cs typeface="+mn-lt"/>
              </a:rPr>
              <a:t>gestire</a:t>
            </a:r>
            <a:r>
              <a:rPr lang="es-ES" dirty="0">
                <a:ea typeface="+mn-lt"/>
                <a:cs typeface="+mn-lt"/>
              </a:rPr>
              <a:t> i </a:t>
            </a:r>
            <a:r>
              <a:rPr lang="es-ES" dirty="0" err="1">
                <a:ea typeface="+mn-lt"/>
                <a:cs typeface="+mn-lt"/>
              </a:rPr>
              <a:t>requisiti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lavoro</a:t>
            </a:r>
            <a:r>
              <a:rPr lang="es-ES" dirty="0">
                <a:ea typeface="+mn-lt"/>
                <a:cs typeface="+mn-lt"/>
              </a:rPr>
              <a:t>, che </a:t>
            </a:r>
            <a:r>
              <a:rPr lang="es-ES" dirty="0" err="1">
                <a:ea typeface="+mn-lt"/>
                <a:cs typeface="+mn-lt"/>
              </a:rPr>
              <a:t>beneficerà</a:t>
            </a:r>
            <a:r>
              <a:rPr lang="es-ES" dirty="0">
                <a:ea typeface="+mn-lt"/>
                <a:cs typeface="+mn-lt"/>
              </a:rPr>
              <a:t> in una </a:t>
            </a:r>
            <a:r>
              <a:rPr lang="es-ES" dirty="0" err="1">
                <a:ea typeface="+mn-lt"/>
                <a:cs typeface="+mn-lt"/>
              </a:rPr>
              <a:t>migliore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corrispondenza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alla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posizione</a:t>
            </a:r>
            <a:r>
              <a:rPr lang="es-ES" dirty="0">
                <a:ea typeface="+mn-lt"/>
                <a:cs typeface="+mn-lt"/>
              </a:rPr>
              <a:t>. Per i </a:t>
            </a:r>
            <a:r>
              <a:rPr lang="es-ES" dirty="0" err="1">
                <a:ea typeface="+mn-lt"/>
                <a:cs typeface="+mn-lt"/>
              </a:rPr>
              <a:t>dipendenti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già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assunti</a:t>
            </a:r>
            <a:r>
              <a:rPr lang="es-ES" dirty="0">
                <a:ea typeface="+mn-lt"/>
                <a:cs typeface="+mn-lt"/>
              </a:rPr>
              <a:t> si traduce in una </a:t>
            </a:r>
            <a:r>
              <a:rPr lang="es-ES" dirty="0" err="1">
                <a:ea typeface="+mn-lt"/>
                <a:cs typeface="+mn-lt"/>
              </a:rPr>
              <a:t>migliore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produttività</a:t>
            </a:r>
            <a:r>
              <a:rPr lang="es-ES" dirty="0">
                <a:ea typeface="+mn-lt"/>
                <a:cs typeface="+mn-lt"/>
              </a:rPr>
              <a:t> se le </a:t>
            </a:r>
            <a:r>
              <a:rPr lang="es-ES" dirty="0" err="1">
                <a:ea typeface="+mn-lt"/>
                <a:cs typeface="+mn-lt"/>
              </a:rPr>
              <a:t>debolezze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identificate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sono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adeguatamente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affrontate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dal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supporto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datore</a:t>
            </a:r>
            <a:r>
              <a:rPr lang="es-ES" dirty="0">
                <a:ea typeface="+mn-lt"/>
                <a:cs typeface="+mn-lt"/>
              </a:rPr>
              <a:t> di </a:t>
            </a:r>
            <a:r>
              <a:rPr lang="es-ES" dirty="0" err="1">
                <a:ea typeface="+mn-lt"/>
                <a:cs typeface="+mn-lt"/>
              </a:rPr>
              <a:t>lavoro</a:t>
            </a:r>
            <a:r>
              <a:rPr lang="es-ES" dirty="0">
                <a:ea typeface="+mn-lt"/>
                <a:cs typeface="+mn-lt"/>
              </a:rPr>
              <a:t> e </a:t>
            </a:r>
            <a:r>
              <a:rPr lang="es-ES" dirty="0" err="1">
                <a:ea typeface="+mn-lt"/>
                <a:cs typeface="+mn-lt"/>
              </a:rPr>
              <a:t>dagli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adattamenti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delle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attrezzature</a:t>
            </a:r>
            <a:r>
              <a:rPr lang="es-ES" dirty="0">
                <a:ea typeface="+mn-lt"/>
                <a:cs typeface="+mn-lt"/>
              </a:rPr>
              <a:t>.  </a:t>
            </a:r>
            <a:r>
              <a:rPr lang="es-ES" dirty="0" err="1">
                <a:ea typeface="+mn-lt"/>
                <a:cs typeface="+mn-lt"/>
              </a:rPr>
              <a:t>Può</a:t>
            </a:r>
            <a:r>
              <a:rPr lang="es-ES" dirty="0">
                <a:ea typeface="+mn-lt"/>
                <a:cs typeface="+mn-lt"/>
              </a:rPr>
              <a:t> anche </a:t>
            </a:r>
            <a:r>
              <a:rPr lang="es-ES" dirty="0" err="1">
                <a:ea typeface="+mn-lt"/>
                <a:cs typeface="+mn-lt"/>
              </a:rPr>
              <a:t>prevenire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l'abbandono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precoce</a:t>
            </a:r>
            <a:r>
              <a:rPr lang="es-ES" dirty="0">
                <a:ea typeface="+mn-lt"/>
                <a:cs typeface="+mn-lt"/>
              </a:rPr>
              <a:t> del </a:t>
            </a:r>
            <a:r>
              <a:rPr lang="es-ES" dirty="0" err="1">
                <a:ea typeface="+mn-lt"/>
                <a:cs typeface="+mn-lt"/>
              </a:rPr>
              <a:t>lavoro</a:t>
            </a:r>
            <a:r>
              <a:rPr lang="es-ES" dirty="0">
                <a:ea typeface="+mn-lt"/>
                <a:cs typeface="+mn-lt"/>
              </a:rPr>
              <a:t> a causa di una </a:t>
            </a:r>
            <a:r>
              <a:rPr lang="es-ES" dirty="0" err="1">
                <a:ea typeface="+mn-lt"/>
                <a:cs typeface="+mn-lt"/>
              </a:rPr>
              <a:t>menomazione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motoria</a:t>
            </a:r>
            <a:r>
              <a:rPr lang="es-ES" dirty="0">
                <a:ea typeface="+mn-lt"/>
                <a:cs typeface="+mn-lt"/>
              </a:rPr>
              <a:t> o </a:t>
            </a:r>
            <a:r>
              <a:rPr lang="es-ES" dirty="0" err="1">
                <a:ea typeface="+mn-lt"/>
                <a:cs typeface="+mn-lt"/>
              </a:rPr>
              <a:t>percettiva</a:t>
            </a:r>
            <a:r>
              <a:rPr lang="es-ES" dirty="0">
                <a:ea typeface="+mn-lt"/>
                <a:cs typeface="+mn-lt"/>
              </a:rPr>
              <a:t>. </a:t>
            </a:r>
            <a:endParaRPr lang="es-ES"/>
          </a:p>
          <a:p>
            <a:pPr algn="just"/>
            <a:endParaRPr lang="es-ES" dirty="0"/>
          </a:p>
        </p:txBody>
      </p:sp>
      <p:sp>
        <p:nvSpPr>
          <p:cNvPr id="19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21" name="Immagine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22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8272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95344"/>
            <a:ext cx="11573197" cy="724247"/>
          </a:xfrm>
        </p:spPr>
        <p:txBody>
          <a:bodyPr>
            <a:normAutofit/>
          </a:bodyPr>
          <a:lstStyle/>
          <a:p>
            <a:r>
              <a:rPr lang="es-ES" sz="3600" dirty="0" err="1">
                <a:latin typeface="Arial Black"/>
                <a:cs typeface="Arial"/>
              </a:rPr>
              <a:t>Strumento</a:t>
            </a:r>
            <a:r>
              <a:rPr lang="es-ES" sz="3600" dirty="0">
                <a:latin typeface="Arial Black"/>
                <a:cs typeface="Arial"/>
              </a:rPr>
              <a:t> </a:t>
            </a:r>
            <a:r>
              <a:rPr lang="pl-PL" sz="3600" dirty="0">
                <a:latin typeface="Arial Black"/>
                <a:cs typeface="Arial"/>
              </a:rPr>
              <a:t>24</a:t>
            </a:r>
            <a:endParaRPr lang="es-ES" sz="3600" dirty="0">
              <a:latin typeface="Arial Black"/>
              <a:cs typeface="Arial"/>
            </a:endParaRPr>
          </a:p>
        </p:txBody>
      </p:sp>
      <p:grpSp>
        <p:nvGrpSpPr>
          <p:cNvPr id="3" name="그룹 4">
            <a:extLst>
              <a:ext uri="{FF2B5EF4-FFF2-40B4-BE49-F238E27FC236}">
                <a16:creationId xmlns:a16="http://schemas.microsoft.com/office/drawing/2014/main" xmlns="" id="{ADA5C4D0-2A66-4109-A491-06CA2CC95E5A}"/>
              </a:ext>
            </a:extLst>
          </p:cNvPr>
          <p:cNvGrpSpPr/>
          <p:nvPr/>
        </p:nvGrpSpPr>
        <p:grpSpPr>
          <a:xfrm rot="212808">
            <a:off x="258236" y="1036408"/>
            <a:ext cx="643944" cy="698404"/>
            <a:chOff x="4737812" y="2390015"/>
            <a:chExt cx="3159394" cy="37646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4E9FEC3-6A2D-4AFD-9A3E-28BE920B5291}"/>
                </a:ext>
              </a:extLst>
            </p:cNvPr>
            <p:cNvGrpSpPr/>
            <p:nvPr/>
          </p:nvGrpSpPr>
          <p:grpSpPr>
            <a:xfrm rot="19800000">
              <a:off x="5964234" y="4473736"/>
              <a:ext cx="1932972" cy="1680969"/>
              <a:chOff x="2084105" y="5383623"/>
              <a:chExt cx="815482" cy="89109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D72099A-796A-4DB6-A2D1-0D17AA5FF1C8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815482" cy="89109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xmlns="" id="{993C6F2A-45A7-4D12-A534-B35F982B0301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614896" cy="884728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xmlns="" id="{A564E653-42E4-4C2A-816F-A1FEA71E794F}"/>
                  </a:ext>
                </a:extLst>
              </p:cNvPr>
              <p:cNvSpPr/>
              <p:nvPr/>
            </p:nvSpPr>
            <p:spPr>
              <a:xfrm>
                <a:off x="2084106" y="5383623"/>
                <a:ext cx="408037" cy="88599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xmlns="" id="{F1458674-168A-46D7-96E7-275FD01E70A4}"/>
                  </a:ext>
                </a:extLst>
              </p:cNvPr>
              <p:cNvSpPr/>
              <p:nvPr/>
            </p:nvSpPr>
            <p:spPr>
              <a:xfrm>
                <a:off x="2084105" y="5383623"/>
                <a:ext cx="405505" cy="886992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xmlns="" id="{5BE9E225-E3AB-4AFA-926E-98C4CC9DAD82}"/>
                  </a:ext>
                </a:extLst>
              </p:cNvPr>
              <p:cNvSpPr/>
              <p:nvPr/>
            </p:nvSpPr>
            <p:spPr>
              <a:xfrm>
                <a:off x="2397817" y="6070896"/>
                <a:ext cx="184225" cy="20249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9A8A57AF-EB22-48E1-BBD2-E91023FB96AB}"/>
                </a:ext>
              </a:extLst>
            </p:cNvPr>
            <p:cNvSpPr/>
            <p:nvPr/>
          </p:nvSpPr>
          <p:spPr>
            <a:xfrm rot="14400000">
              <a:off x="5606012" y="4024339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F000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:a16="http://schemas.microsoft.com/office/drawing/2014/main" xmlns="" id="{D836F338-AE06-40F8-9D00-05010C6DC326}"/>
                </a:ext>
              </a:extLst>
            </p:cNvPr>
            <p:cNvSpPr/>
            <p:nvPr/>
          </p:nvSpPr>
          <p:spPr>
            <a:xfrm rot="4400993">
              <a:off x="5833816" y="2266987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92D05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xmlns="" id="{8E1BED9D-5776-48DF-9395-B6FA63A00B1D}"/>
                </a:ext>
              </a:extLst>
            </p:cNvPr>
            <p:cNvSpPr/>
            <p:nvPr/>
          </p:nvSpPr>
          <p:spPr>
            <a:xfrm rot="9000000">
              <a:off x="6316872" y="3487189"/>
              <a:ext cx="971848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FA9106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98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:a16="http://schemas.microsoft.com/office/drawing/2014/main" xmlns="" id="{7D330C09-CAE4-4454-BBED-FB9A8A840036}"/>
                </a:ext>
              </a:extLst>
            </p:cNvPr>
            <p:cNvSpPr/>
            <p:nvPr/>
          </p:nvSpPr>
          <p:spPr>
            <a:xfrm rot="18596325">
              <a:off x="4851990" y="3080834"/>
              <a:ext cx="989547" cy="1217904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rgbClr val="00B0F0"/>
            </a:solidFill>
            <a:ln w="15875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5D41A938-271C-4DAC-B50D-069F9CB7AD45}"/>
              </a:ext>
            </a:extLst>
          </p:cNvPr>
          <p:cNvSpPr txBox="1"/>
          <p:nvPr/>
        </p:nvSpPr>
        <p:spPr>
          <a:xfrm>
            <a:off x="1006022" y="1819010"/>
            <a:ext cx="10336368" cy="31393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kumimoji="0" lang="pl-PL" altLang="es-ES" b="1" i="0" u="none" strike="noStrike" cap="none" normalizeH="0" baseline="0" dirty="0">
              <a:ln>
                <a:noFill/>
              </a:ln>
              <a:solidFill>
                <a:srgbClr val="69116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altLang="es-ES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/>
              </a:rPr>
              <a:t>Durata</a:t>
            </a:r>
            <a:endParaRPr lang="es-ES" altLang="es-ES" b="1" i="0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dirty="0" err="1">
                <a:ea typeface="+mn-lt"/>
                <a:cs typeface="+mn-lt"/>
              </a:rPr>
              <a:t>Questo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strumento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può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essere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sviluppato</a:t>
            </a:r>
            <a:r>
              <a:rPr lang="es-ES" dirty="0">
                <a:ea typeface="+mn-lt"/>
                <a:cs typeface="+mn-lt"/>
              </a:rPr>
              <a:t> in circa 15 </a:t>
            </a:r>
            <a:r>
              <a:rPr lang="es-ES" dirty="0" err="1">
                <a:ea typeface="+mn-lt"/>
                <a:cs typeface="+mn-lt"/>
              </a:rPr>
              <a:t>minuti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kumimoji="0" lang="es-ES" altLang="es-ES" b="0" i="0" u="none" strike="noStrike" cap="none" normalizeH="0" baseline="0" dirty="0">
              <a:ln>
                <a:noFill/>
              </a:ln>
              <a:effectLst/>
            </a:endParaRPr>
          </a:p>
          <a:p>
            <a:r>
              <a:rPr lang="es-ES" altLang="es-ES" b="1" dirty="0">
                <a:solidFill>
                  <a:srgbClr val="00B0F0"/>
                </a:solidFill>
                <a:ea typeface="Calibri" panose="020F0502020204030204" pitchFamily="34" charset="0"/>
                <a:cs typeface="Times New Roman"/>
              </a:rPr>
              <a:t>Come usarlo</a:t>
            </a:r>
            <a:endParaRPr lang="es-ES" altLang="es-ES" b="1" dirty="0">
              <a:solidFill>
                <a:srgbClr val="00B0F0"/>
              </a:solidFill>
              <a:ea typeface="+mn-lt"/>
              <a:cs typeface="Times New Roman" panose="02020603050405020304" pitchFamily="18" charset="0"/>
            </a:endParaRPr>
          </a:p>
          <a:p>
            <a:r>
              <a:rPr lang="en-US" dirty="0">
                <a:ea typeface="+mn-lt"/>
                <a:cs typeface="+mn-lt"/>
              </a:rPr>
              <a:t>Tale </a:t>
            </a:r>
            <a:r>
              <a:rPr lang="en-US" dirty="0" err="1">
                <a:ea typeface="+mn-lt"/>
                <a:cs typeface="+mn-lt"/>
              </a:rPr>
              <a:t>strumento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consiste</a:t>
            </a:r>
            <a:r>
              <a:rPr lang="en-US" dirty="0">
                <a:ea typeface="+mn-lt"/>
                <a:cs typeface="+mn-lt"/>
              </a:rPr>
              <a:t> in </a:t>
            </a:r>
            <a:r>
              <a:rPr lang="en-US" dirty="0" err="1">
                <a:ea typeface="+mn-lt"/>
                <a:cs typeface="+mn-lt"/>
              </a:rPr>
              <a:t>tre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tabelle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decisionali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coprono</a:t>
            </a:r>
            <a:r>
              <a:rPr lang="en-US" dirty="0">
                <a:ea typeface="+mn-lt"/>
                <a:cs typeface="+mn-lt"/>
              </a:rPr>
              <a:t> le </a:t>
            </a:r>
            <a:r>
              <a:rPr lang="en-US" dirty="0" err="1">
                <a:ea typeface="+mn-lt"/>
                <a:cs typeface="+mn-lt"/>
              </a:rPr>
              <a:t>abilità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motorie</a:t>
            </a:r>
            <a:r>
              <a:rPr lang="en-US" dirty="0">
                <a:ea typeface="+mn-lt"/>
                <a:cs typeface="+mn-lt"/>
              </a:rPr>
              <a:t>, la </a:t>
            </a:r>
            <a:r>
              <a:rPr lang="en-US" dirty="0" err="1">
                <a:ea typeface="+mn-lt"/>
                <a:cs typeface="+mn-lt"/>
              </a:rPr>
              <a:t>mobilità</a:t>
            </a:r>
            <a:r>
              <a:rPr lang="en-US" dirty="0">
                <a:ea typeface="+mn-lt"/>
                <a:cs typeface="+mn-lt"/>
              </a:rPr>
              <a:t> e </a:t>
            </a:r>
            <a:r>
              <a:rPr lang="en-US" dirty="0" err="1">
                <a:ea typeface="+mn-lt"/>
                <a:cs typeface="+mn-lt"/>
              </a:rPr>
              <a:t>l'accesso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 di </a:t>
            </a:r>
            <a:r>
              <a:rPr lang="en-US" dirty="0" err="1">
                <a:ea typeface="+mn-lt"/>
                <a:cs typeface="+mn-lt"/>
              </a:rPr>
              <a:t>lavoro</a:t>
            </a:r>
            <a:r>
              <a:rPr lang="en-US" dirty="0">
                <a:ea typeface="+mn-lt"/>
                <a:cs typeface="+mn-lt"/>
              </a:rPr>
              <a:t> e le </a:t>
            </a:r>
            <a:r>
              <a:rPr lang="en-US" dirty="0" err="1">
                <a:ea typeface="+mn-lt"/>
                <a:cs typeface="+mn-lt"/>
              </a:rPr>
              <a:t>abilità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percettive</a:t>
            </a:r>
            <a:r>
              <a:rPr lang="en-US" dirty="0">
                <a:ea typeface="+mn-lt"/>
                <a:cs typeface="+mn-lt"/>
              </a:rPr>
              <a:t>. Dopo aver </a:t>
            </a:r>
            <a:r>
              <a:rPr lang="en-US" dirty="0" err="1">
                <a:ea typeface="+mn-lt"/>
                <a:cs typeface="+mn-lt"/>
              </a:rPr>
              <a:t>risolto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tabella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decisionale</a:t>
            </a:r>
            <a:r>
              <a:rPr lang="en-US" dirty="0">
                <a:ea typeface="+mn-lt"/>
                <a:cs typeface="+mn-lt"/>
              </a:rPr>
              <a:t> e </a:t>
            </a:r>
            <a:r>
              <a:rPr lang="en-US" dirty="0" err="1">
                <a:ea typeface="+mn-lt"/>
                <a:cs typeface="+mn-lt"/>
              </a:rPr>
              <a:t>risposto</a:t>
            </a:r>
            <a:r>
              <a:rPr lang="en-US" dirty="0">
                <a:ea typeface="+mn-lt"/>
                <a:cs typeface="+mn-lt"/>
              </a:rPr>
              <a:t> alle </a:t>
            </a:r>
            <a:r>
              <a:rPr lang="en-US" dirty="0" err="1">
                <a:ea typeface="+mn-lt"/>
                <a:cs typeface="+mn-lt"/>
              </a:rPr>
              <a:t>domande</a:t>
            </a:r>
            <a:r>
              <a:rPr lang="en-US" dirty="0">
                <a:ea typeface="+mn-lt"/>
                <a:cs typeface="+mn-lt"/>
              </a:rPr>
              <a:t> è </a:t>
            </a:r>
            <a:r>
              <a:rPr lang="en-US" dirty="0" err="1">
                <a:ea typeface="+mn-lt"/>
                <a:cs typeface="+mn-lt"/>
              </a:rPr>
              <a:t>possibile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identificare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l'indipendenza</a:t>
            </a:r>
            <a:r>
              <a:rPr lang="en-US" dirty="0">
                <a:ea typeface="+mn-lt"/>
                <a:cs typeface="+mn-lt"/>
              </a:rPr>
              <a:t> del </a:t>
            </a:r>
            <a:r>
              <a:rPr lang="en-US" dirty="0" err="1">
                <a:ea typeface="+mn-lt"/>
                <a:cs typeface="+mn-lt"/>
              </a:rPr>
              <a:t>lavoratore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nell'area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specifica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scala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sette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punti</a:t>
            </a:r>
            <a:r>
              <a:rPr lang="en-US" dirty="0">
                <a:ea typeface="+mn-lt"/>
                <a:cs typeface="+mn-lt"/>
              </a:rPr>
              <a:t> (1 - </a:t>
            </a:r>
            <a:r>
              <a:rPr lang="en-US" dirty="0" err="1">
                <a:ea typeface="+mn-lt"/>
                <a:cs typeface="+mn-lt"/>
              </a:rPr>
              <a:t>supporto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costante</a:t>
            </a:r>
            <a:r>
              <a:rPr lang="en-US" dirty="0">
                <a:ea typeface="+mn-lt"/>
                <a:cs typeface="+mn-lt"/>
              </a:rPr>
              <a:t>, 7 - </a:t>
            </a:r>
            <a:r>
              <a:rPr lang="en-US" dirty="0" err="1">
                <a:ea typeface="+mn-lt"/>
                <a:cs typeface="+mn-lt"/>
              </a:rPr>
              <a:t>indipendenza</a:t>
            </a:r>
            <a:r>
              <a:rPr lang="en-US" dirty="0">
                <a:ea typeface="+mn-lt"/>
                <a:cs typeface="+mn-lt"/>
              </a:rPr>
              <a:t> senza </a:t>
            </a:r>
            <a:r>
              <a:rPr lang="en-US" dirty="0" err="1">
                <a:ea typeface="+mn-lt"/>
                <a:cs typeface="+mn-lt"/>
              </a:rPr>
              <a:t>modifiche</a:t>
            </a:r>
            <a:r>
              <a:rPr lang="en-US" dirty="0">
                <a:ea typeface="+mn-lt"/>
                <a:cs typeface="+mn-lt"/>
              </a:rPr>
              <a:t>) e </a:t>
            </a:r>
            <a:r>
              <a:rPr lang="en-US" dirty="0" err="1">
                <a:ea typeface="+mn-lt"/>
                <a:cs typeface="+mn-lt"/>
              </a:rPr>
              <a:t>identificare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possibili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adattamenti</a:t>
            </a:r>
            <a:r>
              <a:rPr lang="en-US" dirty="0">
                <a:ea typeface="+mn-lt"/>
                <a:cs typeface="+mn-lt"/>
              </a:rPr>
              <a:t> del </a:t>
            </a:r>
            <a:r>
              <a:rPr lang="en-US" dirty="0" err="1">
                <a:ea typeface="+mn-lt"/>
                <a:cs typeface="+mn-lt"/>
              </a:rPr>
              <a:t>posto</a:t>
            </a:r>
            <a:r>
              <a:rPr lang="en-US" dirty="0">
                <a:ea typeface="+mn-lt"/>
                <a:cs typeface="+mn-lt"/>
              </a:rPr>
              <a:t> di </a:t>
            </a:r>
            <a:r>
              <a:rPr lang="en-US" dirty="0" err="1">
                <a:ea typeface="+mn-lt"/>
                <a:cs typeface="+mn-lt"/>
              </a:rPr>
              <a:t>lavoro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l'acquisto</a:t>
            </a:r>
            <a:r>
              <a:rPr lang="en-US" dirty="0">
                <a:ea typeface="+mn-lt"/>
                <a:cs typeface="+mn-lt"/>
              </a:rPr>
              <a:t> di </a:t>
            </a:r>
            <a:r>
              <a:rPr lang="en-US" dirty="0" err="1">
                <a:ea typeface="+mn-lt"/>
                <a:cs typeface="+mn-lt"/>
              </a:rPr>
              <a:t>attrezzature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specifiche</a:t>
            </a:r>
            <a:r>
              <a:rPr lang="en-US" dirty="0">
                <a:ea typeface="+mn-lt"/>
                <a:cs typeface="+mn-lt"/>
              </a:rPr>
              <a:t>. </a:t>
            </a:r>
            <a:endParaRPr lang="es-ES" altLang="es-ES" b="1">
              <a:solidFill>
                <a:srgbClr val="00B0F0"/>
              </a:solidFill>
              <a:ea typeface="+mn-lt"/>
              <a:cs typeface="Times New Roman" panose="02020603050405020304" pitchFamily="18" charset="0"/>
            </a:endParaRPr>
          </a:p>
          <a:p>
            <a:endParaRPr lang="es-ES">
              <a:ea typeface="+mn-lt"/>
              <a:cs typeface="+mn-lt"/>
            </a:endParaRPr>
          </a:p>
        </p:txBody>
      </p:sp>
      <p:sp>
        <p:nvSpPr>
          <p:cNvPr id="19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21" name="Immagine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22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2486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">
            <a:extLst>
              <a:ext uri="{FF2B5EF4-FFF2-40B4-BE49-F238E27FC236}">
                <a16:creationId xmlns:a16="http://schemas.microsoft.com/office/drawing/2014/main" xmlns="" id="{CA8172CA-AC1D-4AF4-8BE4-BC9AF0A8E5F9}"/>
              </a:ext>
            </a:extLst>
          </p:cNvPr>
          <p:cNvSpPr txBox="1">
            <a:spLocks/>
          </p:cNvSpPr>
          <p:nvPr/>
        </p:nvSpPr>
        <p:spPr>
          <a:xfrm>
            <a:off x="4163102" y="433293"/>
            <a:ext cx="5894773" cy="5355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err="1">
                <a:latin typeface="Arial Black"/>
                <a:ea typeface="+mj-lt"/>
                <a:cs typeface="+mj-lt"/>
              </a:rPr>
              <a:t>Aree</a:t>
            </a:r>
            <a:r>
              <a:rPr lang="pl-PL" sz="3200" dirty="0">
                <a:latin typeface="Arial Black"/>
                <a:ea typeface="+mj-lt"/>
                <a:cs typeface="+mj-lt"/>
              </a:rPr>
              <a:t> </a:t>
            </a:r>
            <a:r>
              <a:rPr lang="pl-PL" sz="3200" dirty="0" err="1">
                <a:latin typeface="Arial Black"/>
                <a:ea typeface="+mj-lt"/>
                <a:cs typeface="+mj-lt"/>
              </a:rPr>
              <a:t>valutate</a:t>
            </a:r>
            <a:endParaRPr lang="es-ES" sz="3200" dirty="0" err="1">
              <a:latin typeface="Arial Black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C38E6732-66A5-4A66-BC8E-E51211A999B7}"/>
              </a:ext>
            </a:extLst>
          </p:cNvPr>
          <p:cNvGrpSpPr/>
          <p:nvPr/>
        </p:nvGrpSpPr>
        <p:grpSpPr>
          <a:xfrm>
            <a:off x="3575800" y="1611830"/>
            <a:ext cx="4842845" cy="4145655"/>
            <a:chOff x="3517674" y="1437179"/>
            <a:chExt cx="5160912" cy="4373797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62A0AB7F-7C58-402B-BB9F-36EBA6DED795}"/>
                </a:ext>
              </a:extLst>
            </p:cNvPr>
            <p:cNvSpPr/>
            <p:nvPr/>
          </p:nvSpPr>
          <p:spPr>
            <a:xfrm rot="900000">
              <a:off x="3728207" y="1647712"/>
              <a:ext cx="1873522" cy="1873522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dirty="0" err="1">
                  <a:solidFill>
                    <a:schemeClr val="bg1"/>
                  </a:solidFill>
                  <a:cs typeface="Calibri"/>
                </a:rPr>
                <a:t>Capacità</a:t>
              </a:r>
              <a:r>
                <a:rPr lang="en-GB" dirty="0">
                  <a:solidFill>
                    <a:schemeClr val="bg1"/>
                  </a:solidFill>
                  <a:cs typeface="Calibri"/>
                </a:rPr>
                <a:t> </a:t>
              </a:r>
              <a:r>
                <a:rPr lang="en-GB" dirty="0" err="1">
                  <a:solidFill>
                    <a:schemeClr val="bg1"/>
                  </a:solidFill>
                  <a:cs typeface="Calibri"/>
                </a:rPr>
                <a:t>motorie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xmlns="" id="{D5FBA2A8-1D2F-4978-BE91-92B8711B0CB9}"/>
                </a:ext>
              </a:extLst>
            </p:cNvPr>
            <p:cNvSpPr/>
            <p:nvPr/>
          </p:nvSpPr>
          <p:spPr>
            <a:xfrm rot="900000">
              <a:off x="6805064" y="1691289"/>
              <a:ext cx="1873522" cy="1873522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dirty="0" err="1">
                  <a:solidFill>
                    <a:schemeClr val="bg1"/>
                  </a:solidFill>
                </a:rPr>
                <a:t>Mobilità</a:t>
              </a:r>
              <a:r>
                <a:rPr lang="en-GB" dirty="0">
                  <a:solidFill>
                    <a:schemeClr val="bg1"/>
                  </a:solidFill>
                </a:rPr>
                <a:t> e accesso </a:t>
              </a:r>
              <a:endParaRPr lang="en-GB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xmlns="" id="{93A6224B-FC4B-4932-9034-347D3B684F1F}"/>
                </a:ext>
              </a:extLst>
            </p:cNvPr>
            <p:cNvSpPr/>
            <p:nvPr/>
          </p:nvSpPr>
          <p:spPr>
            <a:xfrm rot="20700000" flipH="1">
              <a:off x="4640800" y="3937454"/>
              <a:ext cx="1873522" cy="1873522"/>
            </a:xfrm>
            <a:prstGeom prst="roundRect">
              <a:avLst/>
            </a:prstGeom>
            <a:solidFill>
              <a:srgbClr val="FA9106"/>
            </a:solidFill>
            <a:ln w="381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pl-PL" dirty="0" err="1">
                  <a:solidFill>
                    <a:schemeClr val="bg1"/>
                  </a:solidFill>
                </a:rPr>
                <a:t>Capacità</a:t>
              </a:r>
              <a:r>
                <a:rPr lang="pl-PL" dirty="0">
                  <a:ea typeface="+mn-lt"/>
                  <a:cs typeface="+mn-lt"/>
                </a:rPr>
                <a:t> </a:t>
              </a:r>
              <a:r>
                <a:rPr lang="pl-PL" dirty="0" err="1">
                  <a:ea typeface="+mn-lt"/>
                  <a:cs typeface="+mn-lt"/>
                </a:rPr>
                <a:t>percettiva</a:t>
              </a:r>
              <a:endParaRPr lang="es-ES" sz="1800" dirty="0" err="1">
                <a:solidFill>
                  <a:schemeClr val="bg1"/>
                </a:solidFill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55AFCE57-D095-448D-AA8F-5826BD810AC3}"/>
                </a:ext>
              </a:extLst>
            </p:cNvPr>
            <p:cNvSpPr/>
            <p:nvPr/>
          </p:nvSpPr>
          <p:spPr>
            <a:xfrm>
              <a:off x="3517674" y="1437179"/>
              <a:ext cx="628650" cy="62865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01</a:t>
              </a:r>
              <a:endParaRPr lang="en-ID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33C26BDF-0D5A-44D1-9456-BBDBC3424BBA}"/>
                </a:ext>
              </a:extLst>
            </p:cNvPr>
            <p:cNvSpPr/>
            <p:nvPr/>
          </p:nvSpPr>
          <p:spPr>
            <a:xfrm>
              <a:off x="6616474" y="1437179"/>
              <a:ext cx="628650" cy="62865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02</a:t>
              </a:r>
              <a:endParaRPr lang="en-ID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B5A5F9ED-9458-4496-A6E9-CB70AA7137B9}"/>
                </a:ext>
              </a:extLst>
            </p:cNvPr>
            <p:cNvSpPr/>
            <p:nvPr/>
          </p:nvSpPr>
          <p:spPr>
            <a:xfrm>
              <a:off x="6015212" y="3772921"/>
              <a:ext cx="628650" cy="628650"/>
            </a:xfrm>
            <a:prstGeom prst="ellipse">
              <a:avLst/>
            </a:prstGeom>
            <a:solidFill>
              <a:srgbClr val="FA910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03</a:t>
              </a:r>
              <a:endParaRPr lang="en-ID" dirty="0"/>
            </a:p>
          </p:txBody>
        </p:sp>
      </p:grp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60AA52F2-BE10-404A-8A9C-57687685C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21" name="Marcador de contenido 5">
            <a:extLst>
              <a:ext uri="{FF2B5EF4-FFF2-40B4-BE49-F238E27FC236}">
                <a16:creationId xmlns:a16="http://schemas.microsoft.com/office/drawing/2014/main" xmlns="" id="{92052331-B36E-4630-9811-C6539B6462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7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9" name="Immagine 1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22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199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3">
            <a:extLst>
              <a:ext uri="{FF2B5EF4-FFF2-40B4-BE49-F238E27FC236}">
                <a16:creationId xmlns:a16="http://schemas.microsoft.com/office/drawing/2014/main" xmlns="" id="{4A381888-C6EC-43CD-AFBB-E5C1CB0A89E3}"/>
              </a:ext>
            </a:extLst>
          </p:cNvPr>
          <p:cNvGrpSpPr/>
          <p:nvPr/>
        </p:nvGrpSpPr>
        <p:grpSpPr>
          <a:xfrm>
            <a:off x="6954509" y="1408170"/>
            <a:ext cx="4308562" cy="4647381"/>
            <a:chOff x="7334031" y="1957604"/>
            <a:chExt cx="3874720" cy="4179423"/>
          </a:xfrm>
        </p:grpSpPr>
        <p:sp>
          <p:nvSpPr>
            <p:cNvPr id="29" name="Isosceles Triangle 1">
              <a:extLst>
                <a:ext uri="{FF2B5EF4-FFF2-40B4-BE49-F238E27FC236}">
                  <a16:creationId xmlns:a16="http://schemas.microsoft.com/office/drawing/2014/main" xmlns="" id="{F7CE0B50-C9F8-4259-9CA5-D4D3D0398600}"/>
                </a:ext>
              </a:extLst>
            </p:cNvPr>
            <p:cNvSpPr/>
            <p:nvPr/>
          </p:nvSpPr>
          <p:spPr>
            <a:xfrm>
              <a:off x="7334031" y="4888932"/>
              <a:ext cx="1941697" cy="1248095"/>
            </a:xfrm>
            <a:custGeom>
              <a:avLst/>
              <a:gdLst/>
              <a:ahLst/>
              <a:cxnLst/>
              <a:rect l="l" t="t" r="r" b="b"/>
              <a:pathLst>
                <a:path w="1512168" h="972000">
                  <a:moveTo>
                    <a:pt x="504056" y="0"/>
                  </a:moveTo>
                  <a:lnTo>
                    <a:pt x="1512168" y="0"/>
                  </a:lnTo>
                  <a:lnTo>
                    <a:pt x="1512168" y="972000"/>
                  </a:lnTo>
                  <a:lnTo>
                    <a:pt x="0" y="972000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0" name="Rectangle 16">
              <a:extLst>
                <a:ext uri="{FF2B5EF4-FFF2-40B4-BE49-F238E27FC236}">
                  <a16:creationId xmlns:a16="http://schemas.microsoft.com/office/drawing/2014/main" xmlns="" id="{9986D70A-86E3-47DF-9673-CC7D8D37C244}"/>
                </a:ext>
              </a:extLst>
            </p:cNvPr>
            <p:cNvSpPr/>
            <p:nvPr/>
          </p:nvSpPr>
          <p:spPr>
            <a:xfrm rot="19800000">
              <a:off x="8184184" y="1957604"/>
              <a:ext cx="1294465" cy="1600904"/>
            </a:xfrm>
            <a:custGeom>
              <a:avLst/>
              <a:gdLst/>
              <a:ahLst/>
              <a:cxnLst/>
              <a:rect l="l" t="t" r="r" b="b"/>
              <a:pathLst>
                <a:path w="1294465" h="1600904">
                  <a:moveTo>
                    <a:pt x="647233" y="0"/>
                  </a:moveTo>
                  <a:lnTo>
                    <a:pt x="1294465" y="1248095"/>
                  </a:lnTo>
                  <a:lnTo>
                    <a:pt x="730978" y="1248095"/>
                  </a:lnTo>
                  <a:cubicBezTo>
                    <a:pt x="732008" y="1357299"/>
                    <a:pt x="814164" y="1343408"/>
                    <a:pt x="825235" y="1451213"/>
                  </a:cubicBezTo>
                  <a:cubicBezTo>
                    <a:pt x="824578" y="1543844"/>
                    <a:pt x="757290" y="1593445"/>
                    <a:pt x="652160" y="1600904"/>
                  </a:cubicBezTo>
                  <a:cubicBezTo>
                    <a:pt x="563856" y="1598932"/>
                    <a:pt x="475031" y="1557072"/>
                    <a:pt x="469230" y="1479280"/>
                  </a:cubicBezTo>
                  <a:cubicBezTo>
                    <a:pt x="469784" y="1377606"/>
                    <a:pt x="572108" y="1350747"/>
                    <a:pt x="560674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Isosceles Triangle 4">
              <a:extLst>
                <a:ext uri="{FF2B5EF4-FFF2-40B4-BE49-F238E27FC236}">
                  <a16:creationId xmlns:a16="http://schemas.microsoft.com/office/drawing/2014/main" xmlns="" id="{A590E6A2-8397-440E-91A6-A16558EB0A5F}"/>
                </a:ext>
              </a:extLst>
            </p:cNvPr>
            <p:cNvSpPr/>
            <p:nvPr/>
          </p:nvSpPr>
          <p:spPr>
            <a:xfrm>
              <a:off x="7991235" y="3640053"/>
              <a:ext cx="1294465" cy="1583028"/>
            </a:xfrm>
            <a:custGeom>
              <a:avLst/>
              <a:gdLst/>
              <a:ahLst/>
              <a:cxnLst/>
              <a:rect l="l" t="t" r="r" b="b"/>
              <a:pathLst>
                <a:path w="1294465" h="1583028">
                  <a:moveTo>
                    <a:pt x="647233" y="0"/>
                  </a:moveTo>
                  <a:lnTo>
                    <a:pt x="1207846" y="0"/>
                  </a:lnTo>
                  <a:cubicBezTo>
                    <a:pt x="1221046" y="104799"/>
                    <a:pt x="1117021" y="131256"/>
                    <a:pt x="1116463" y="233773"/>
                  </a:cubicBezTo>
                  <a:cubicBezTo>
                    <a:pt x="1122156" y="310112"/>
                    <a:pt x="1207800" y="351849"/>
                    <a:pt x="1294465" y="354722"/>
                  </a:cubicBezTo>
                  <a:lnTo>
                    <a:pt x="1294465" y="1248095"/>
                  </a:lnTo>
                  <a:lnTo>
                    <a:pt x="732378" y="1248095"/>
                  </a:lnTo>
                  <a:cubicBezTo>
                    <a:pt x="741388" y="1338213"/>
                    <a:pt x="814812" y="1331847"/>
                    <a:pt x="825235" y="1433338"/>
                  </a:cubicBezTo>
                  <a:cubicBezTo>
                    <a:pt x="824578" y="1525968"/>
                    <a:pt x="757290" y="1575569"/>
                    <a:pt x="652160" y="1583028"/>
                  </a:cubicBezTo>
                  <a:cubicBezTo>
                    <a:pt x="563856" y="1581056"/>
                    <a:pt x="475032" y="1539196"/>
                    <a:pt x="469230" y="1461404"/>
                  </a:cubicBezTo>
                  <a:cubicBezTo>
                    <a:pt x="469751" y="1365932"/>
                    <a:pt x="560004" y="1336426"/>
                    <a:pt x="561088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2" name="Isosceles Triangle 4">
              <a:extLst>
                <a:ext uri="{FF2B5EF4-FFF2-40B4-BE49-F238E27FC236}">
                  <a16:creationId xmlns:a16="http://schemas.microsoft.com/office/drawing/2014/main" xmlns="" id="{9F49F21F-B291-4F97-A98A-476F95E94E59}"/>
                </a:ext>
              </a:extLst>
            </p:cNvPr>
            <p:cNvSpPr/>
            <p:nvPr/>
          </p:nvSpPr>
          <p:spPr>
            <a:xfrm flipH="1">
              <a:off x="8950381" y="3640054"/>
              <a:ext cx="1614390" cy="1248095"/>
            </a:xfrm>
            <a:custGeom>
              <a:avLst/>
              <a:gdLst/>
              <a:ahLst/>
              <a:cxnLst/>
              <a:rect l="l" t="t" r="r" b="b"/>
              <a:pathLst>
                <a:path w="1614390" h="1248095">
                  <a:moveTo>
                    <a:pt x="1206748" y="0"/>
                  </a:moveTo>
                  <a:lnTo>
                    <a:pt x="647233" y="0"/>
                  </a:lnTo>
                  <a:lnTo>
                    <a:pt x="0" y="1248095"/>
                  </a:lnTo>
                  <a:lnTo>
                    <a:pt x="1294465" y="1248095"/>
                  </a:lnTo>
                  <a:lnTo>
                    <a:pt x="1294465" y="710919"/>
                  </a:lnTo>
                  <a:cubicBezTo>
                    <a:pt x="1369199" y="726645"/>
                    <a:pt x="1369193" y="792243"/>
                    <a:pt x="1464699" y="802051"/>
                  </a:cubicBezTo>
                  <a:cubicBezTo>
                    <a:pt x="1557329" y="801393"/>
                    <a:pt x="1606931" y="734105"/>
                    <a:pt x="1614390" y="628975"/>
                  </a:cubicBezTo>
                  <a:cubicBezTo>
                    <a:pt x="1612417" y="540671"/>
                    <a:pt x="1570557" y="451847"/>
                    <a:pt x="1492766" y="446046"/>
                  </a:cubicBezTo>
                  <a:cubicBezTo>
                    <a:pt x="1402925" y="446535"/>
                    <a:pt x="1371498" y="526484"/>
                    <a:pt x="1294465" y="537352"/>
                  </a:cubicBezTo>
                  <a:lnTo>
                    <a:pt x="1294465" y="354151"/>
                  </a:lnTo>
                  <a:lnTo>
                    <a:pt x="1285364" y="355396"/>
                  </a:lnTo>
                  <a:cubicBezTo>
                    <a:pt x="1180234" y="347937"/>
                    <a:pt x="1112946" y="298336"/>
                    <a:pt x="1112288" y="205706"/>
                  </a:cubicBezTo>
                  <a:cubicBezTo>
                    <a:pt x="1123447" y="97055"/>
                    <a:pt x="1206810" y="112018"/>
                    <a:pt x="120674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3" name="Isosceles Triangle 1">
              <a:extLst>
                <a:ext uri="{FF2B5EF4-FFF2-40B4-BE49-F238E27FC236}">
                  <a16:creationId xmlns:a16="http://schemas.microsoft.com/office/drawing/2014/main" xmlns="" id="{32C573E5-FEA7-4E60-A530-5C1C8FD820BD}"/>
                </a:ext>
              </a:extLst>
            </p:cNvPr>
            <p:cNvSpPr/>
            <p:nvPr/>
          </p:nvSpPr>
          <p:spPr>
            <a:xfrm flipH="1">
              <a:off x="8918552" y="4545736"/>
              <a:ext cx="2290199" cy="1580780"/>
            </a:xfrm>
            <a:custGeom>
              <a:avLst/>
              <a:gdLst/>
              <a:ahLst/>
              <a:cxnLst/>
              <a:rect l="l" t="t" r="r" b="b"/>
              <a:pathLst>
                <a:path w="2290199" h="1580780">
                  <a:moveTo>
                    <a:pt x="1339903" y="0"/>
                  </a:moveTo>
                  <a:cubicBezTo>
                    <a:pt x="1251599" y="1972"/>
                    <a:pt x="1162775" y="43832"/>
                    <a:pt x="1156973" y="121624"/>
                  </a:cubicBezTo>
                  <a:cubicBezTo>
                    <a:pt x="1157489" y="216276"/>
                    <a:pt x="1246203" y="246090"/>
                    <a:pt x="1248883" y="332684"/>
                  </a:cubicBezTo>
                  <a:lnTo>
                    <a:pt x="647233" y="332684"/>
                  </a:lnTo>
                  <a:lnTo>
                    <a:pt x="0" y="1580780"/>
                  </a:lnTo>
                  <a:lnTo>
                    <a:pt x="1941698" y="1580780"/>
                  </a:lnTo>
                  <a:lnTo>
                    <a:pt x="1941698" y="1040816"/>
                  </a:lnTo>
                  <a:cubicBezTo>
                    <a:pt x="2046243" y="1043701"/>
                    <a:pt x="2034149" y="1123813"/>
                    <a:pt x="2140508" y="1134736"/>
                  </a:cubicBezTo>
                  <a:cubicBezTo>
                    <a:pt x="2233138" y="1134078"/>
                    <a:pt x="2282740" y="1066790"/>
                    <a:pt x="2290199" y="961660"/>
                  </a:cubicBezTo>
                  <a:cubicBezTo>
                    <a:pt x="2288226" y="873356"/>
                    <a:pt x="2246366" y="784532"/>
                    <a:pt x="2168575" y="778731"/>
                  </a:cubicBezTo>
                  <a:cubicBezTo>
                    <a:pt x="2068337" y="779277"/>
                    <a:pt x="2040816" y="878736"/>
                    <a:pt x="1941698" y="870274"/>
                  </a:cubicBezTo>
                  <a:lnTo>
                    <a:pt x="1941698" y="332684"/>
                  </a:lnTo>
                  <a:lnTo>
                    <a:pt x="1420297" y="332684"/>
                  </a:lnTo>
                  <a:cubicBezTo>
                    <a:pt x="1430362" y="244914"/>
                    <a:pt x="1502643" y="250328"/>
                    <a:pt x="1512978" y="149690"/>
                  </a:cubicBezTo>
                  <a:cubicBezTo>
                    <a:pt x="1512321" y="57060"/>
                    <a:pt x="1445033" y="7459"/>
                    <a:pt x="1339903" y="0"/>
                  </a:cubicBezTo>
                  <a:close/>
                </a:path>
              </a:pathLst>
            </a:cu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ADFD18C3-EC3E-416C-9324-DA7FDDA63898}"/>
                </a:ext>
              </a:extLst>
            </p:cNvPr>
            <p:cNvSpPr txBox="1"/>
            <p:nvPr/>
          </p:nvSpPr>
          <p:spPr>
            <a:xfrm rot="19822586">
              <a:off x="8644241" y="2525710"/>
              <a:ext cx="389519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F4DD6382-D1AD-4B89-88A4-157F92C4CE01}"/>
                </a:ext>
              </a:extLst>
            </p:cNvPr>
            <p:cNvSpPr txBox="1"/>
            <p:nvPr/>
          </p:nvSpPr>
          <p:spPr>
            <a:xfrm>
              <a:off x="8397907" y="4005065"/>
              <a:ext cx="373660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2F01800-1AA8-4CDD-802B-3002C4B32990}"/>
                </a:ext>
              </a:extLst>
            </p:cNvPr>
            <p:cNvSpPr txBox="1"/>
            <p:nvPr/>
          </p:nvSpPr>
          <p:spPr>
            <a:xfrm>
              <a:off x="9516965" y="4005065"/>
              <a:ext cx="36212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F94B6C4-3405-45B5-AD97-BBB5B349149F}"/>
                </a:ext>
              </a:extLst>
            </p:cNvPr>
            <p:cNvSpPr txBox="1"/>
            <p:nvPr/>
          </p:nvSpPr>
          <p:spPr>
            <a:xfrm>
              <a:off x="8157244" y="5223082"/>
              <a:ext cx="39816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3844151-3F33-426B-ACA4-557B6731A2F3}"/>
                </a:ext>
              </a:extLst>
            </p:cNvPr>
            <p:cNvSpPr txBox="1"/>
            <p:nvPr/>
          </p:nvSpPr>
          <p:spPr>
            <a:xfrm>
              <a:off x="9838067" y="5223082"/>
              <a:ext cx="346271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" name="Freeform 15">
            <a:extLst>
              <a:ext uri="{FF2B5EF4-FFF2-40B4-BE49-F238E27FC236}">
                <a16:creationId xmlns:a16="http://schemas.microsoft.com/office/drawing/2014/main" xmlns="" id="{7424D6A8-ED9A-4C5D-9138-14BBAF9C5AEC}"/>
              </a:ext>
            </a:extLst>
          </p:cNvPr>
          <p:cNvSpPr/>
          <p:nvPr/>
        </p:nvSpPr>
        <p:spPr>
          <a:xfrm flipH="1">
            <a:off x="8574193" y="413322"/>
            <a:ext cx="1745432" cy="2015386"/>
          </a:xfrm>
          <a:custGeom>
            <a:avLst/>
            <a:gdLst>
              <a:gd name="connsiteX0" fmla="*/ 657277 w 1286167"/>
              <a:gd name="connsiteY0" fmla="*/ 0 h 1635343"/>
              <a:gd name="connsiteX1" fmla="*/ 0 w 1286167"/>
              <a:gd name="connsiteY1" fmla="*/ 85964 h 1635343"/>
              <a:gd name="connsiteX2" fmla="*/ 202361 w 1286167"/>
              <a:gd name="connsiteY2" fmla="*/ 516695 h 1635343"/>
              <a:gd name="connsiteX3" fmla="*/ 281735 w 1286167"/>
              <a:gd name="connsiteY3" fmla="*/ 1030909 h 1635343"/>
              <a:gd name="connsiteX4" fmla="*/ 617145 w 1286167"/>
              <a:gd name="connsiteY4" fmla="*/ 1624788 h 1635343"/>
              <a:gd name="connsiteX5" fmla="*/ 670736 w 1286167"/>
              <a:gd name="connsiteY5" fmla="*/ 1347585 h 1635343"/>
              <a:gd name="connsiteX6" fmla="*/ 584804 w 1286167"/>
              <a:gd name="connsiteY6" fmla="*/ 1105319 h 1635343"/>
              <a:gd name="connsiteX7" fmla="*/ 626846 w 1286167"/>
              <a:gd name="connsiteY7" fmla="*/ 930825 h 1635343"/>
              <a:gd name="connsiteX8" fmla="*/ 1012531 w 1286167"/>
              <a:gd name="connsiteY8" fmla="*/ 1142811 h 1635343"/>
              <a:gd name="connsiteX9" fmla="*/ 1015937 w 1286167"/>
              <a:gd name="connsiteY9" fmla="*/ 1241005 h 1635343"/>
              <a:gd name="connsiteX10" fmla="*/ 1286167 w 1286167"/>
              <a:gd name="connsiteY10" fmla="*/ 1072342 h 1635343"/>
              <a:gd name="connsiteX11" fmla="*/ 1262175 w 1286167"/>
              <a:gd name="connsiteY11" fmla="*/ 962717 h 1635343"/>
              <a:gd name="connsiteX12" fmla="*/ 903613 w 1286167"/>
              <a:gd name="connsiteY12" fmla="*/ 532228 h 1635343"/>
              <a:gd name="connsiteX13" fmla="*/ 658324 w 1286167"/>
              <a:gd name="connsiteY13" fmla="*/ 353162 h 1635343"/>
              <a:gd name="connsiteX14" fmla="*/ 657277 w 1286167"/>
              <a:gd name="connsiteY14" fmla="*/ 0 h 1635343"/>
              <a:gd name="connsiteX0" fmla="*/ 657277 w 1286167"/>
              <a:gd name="connsiteY0" fmla="*/ 0 h 1567090"/>
              <a:gd name="connsiteX1" fmla="*/ 0 w 1286167"/>
              <a:gd name="connsiteY1" fmla="*/ 85964 h 1567090"/>
              <a:gd name="connsiteX2" fmla="*/ 202361 w 1286167"/>
              <a:gd name="connsiteY2" fmla="*/ 516695 h 1567090"/>
              <a:gd name="connsiteX3" fmla="*/ 281735 w 1286167"/>
              <a:gd name="connsiteY3" fmla="*/ 1030909 h 1567090"/>
              <a:gd name="connsiteX4" fmla="*/ 785395 w 1286167"/>
              <a:gd name="connsiteY4" fmla="*/ 1551636 h 1567090"/>
              <a:gd name="connsiteX5" fmla="*/ 670736 w 1286167"/>
              <a:gd name="connsiteY5" fmla="*/ 1347585 h 1567090"/>
              <a:gd name="connsiteX6" fmla="*/ 584804 w 1286167"/>
              <a:gd name="connsiteY6" fmla="*/ 1105319 h 1567090"/>
              <a:gd name="connsiteX7" fmla="*/ 626846 w 1286167"/>
              <a:gd name="connsiteY7" fmla="*/ 930825 h 1567090"/>
              <a:gd name="connsiteX8" fmla="*/ 1012531 w 1286167"/>
              <a:gd name="connsiteY8" fmla="*/ 1142811 h 1567090"/>
              <a:gd name="connsiteX9" fmla="*/ 1015937 w 1286167"/>
              <a:gd name="connsiteY9" fmla="*/ 1241005 h 1567090"/>
              <a:gd name="connsiteX10" fmla="*/ 1286167 w 1286167"/>
              <a:gd name="connsiteY10" fmla="*/ 1072342 h 1567090"/>
              <a:gd name="connsiteX11" fmla="*/ 1262175 w 1286167"/>
              <a:gd name="connsiteY11" fmla="*/ 962717 h 1567090"/>
              <a:gd name="connsiteX12" fmla="*/ 903613 w 1286167"/>
              <a:gd name="connsiteY12" fmla="*/ 532228 h 1567090"/>
              <a:gd name="connsiteX13" fmla="*/ 658324 w 1286167"/>
              <a:gd name="connsiteY13" fmla="*/ 353162 h 1567090"/>
              <a:gd name="connsiteX14" fmla="*/ 657277 w 1286167"/>
              <a:gd name="connsiteY14" fmla="*/ 0 h 1567090"/>
              <a:gd name="connsiteX0" fmla="*/ 657277 w 1286167"/>
              <a:gd name="connsiteY0" fmla="*/ 0 h 1561547"/>
              <a:gd name="connsiteX1" fmla="*/ 0 w 1286167"/>
              <a:gd name="connsiteY1" fmla="*/ 85964 h 1561547"/>
              <a:gd name="connsiteX2" fmla="*/ 202361 w 1286167"/>
              <a:gd name="connsiteY2" fmla="*/ 516695 h 1561547"/>
              <a:gd name="connsiteX3" fmla="*/ 281735 w 1286167"/>
              <a:gd name="connsiteY3" fmla="*/ 1030909 h 1561547"/>
              <a:gd name="connsiteX4" fmla="*/ 785395 w 1286167"/>
              <a:gd name="connsiteY4" fmla="*/ 1551636 h 1561547"/>
              <a:gd name="connsiteX5" fmla="*/ 707312 w 1286167"/>
              <a:gd name="connsiteY5" fmla="*/ 1259803 h 1561547"/>
              <a:gd name="connsiteX6" fmla="*/ 584804 w 1286167"/>
              <a:gd name="connsiteY6" fmla="*/ 1105319 h 1561547"/>
              <a:gd name="connsiteX7" fmla="*/ 626846 w 1286167"/>
              <a:gd name="connsiteY7" fmla="*/ 930825 h 1561547"/>
              <a:gd name="connsiteX8" fmla="*/ 1012531 w 1286167"/>
              <a:gd name="connsiteY8" fmla="*/ 1142811 h 1561547"/>
              <a:gd name="connsiteX9" fmla="*/ 1015937 w 1286167"/>
              <a:gd name="connsiteY9" fmla="*/ 1241005 h 1561547"/>
              <a:gd name="connsiteX10" fmla="*/ 1286167 w 1286167"/>
              <a:gd name="connsiteY10" fmla="*/ 1072342 h 1561547"/>
              <a:gd name="connsiteX11" fmla="*/ 1262175 w 1286167"/>
              <a:gd name="connsiteY11" fmla="*/ 962717 h 1561547"/>
              <a:gd name="connsiteX12" fmla="*/ 903613 w 1286167"/>
              <a:gd name="connsiteY12" fmla="*/ 532228 h 1561547"/>
              <a:gd name="connsiteX13" fmla="*/ 658324 w 1286167"/>
              <a:gd name="connsiteY13" fmla="*/ 353162 h 1561547"/>
              <a:gd name="connsiteX14" fmla="*/ 657277 w 1286167"/>
              <a:gd name="connsiteY14" fmla="*/ 0 h 1561547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84804 w 1286167"/>
              <a:gd name="connsiteY6" fmla="*/ 1105319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030909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104061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71907 w 1300797"/>
              <a:gd name="connsiteY0" fmla="*/ 1818 h 1564058"/>
              <a:gd name="connsiteX1" fmla="*/ 0 w 1300797"/>
              <a:gd name="connsiteY1" fmla="*/ 0 h 1564058"/>
              <a:gd name="connsiteX2" fmla="*/ 216991 w 1300797"/>
              <a:gd name="connsiteY2" fmla="*/ 518513 h 1564058"/>
              <a:gd name="connsiteX3" fmla="*/ 296365 w 1300797"/>
              <a:gd name="connsiteY3" fmla="*/ 1105879 h 1564058"/>
              <a:gd name="connsiteX4" fmla="*/ 800025 w 1300797"/>
              <a:gd name="connsiteY4" fmla="*/ 1553454 h 1564058"/>
              <a:gd name="connsiteX5" fmla="*/ 773149 w 1300797"/>
              <a:gd name="connsiteY5" fmla="*/ 1298197 h 1564058"/>
              <a:gd name="connsiteX6" fmla="*/ 614065 w 1300797"/>
              <a:gd name="connsiteY6" fmla="*/ 1077876 h 1564058"/>
              <a:gd name="connsiteX7" fmla="*/ 641476 w 1300797"/>
              <a:gd name="connsiteY7" fmla="*/ 932643 h 1564058"/>
              <a:gd name="connsiteX8" fmla="*/ 1027161 w 1300797"/>
              <a:gd name="connsiteY8" fmla="*/ 1144629 h 1564058"/>
              <a:gd name="connsiteX9" fmla="*/ 1030567 w 1300797"/>
              <a:gd name="connsiteY9" fmla="*/ 1242823 h 1564058"/>
              <a:gd name="connsiteX10" fmla="*/ 1300797 w 1300797"/>
              <a:gd name="connsiteY10" fmla="*/ 1074160 h 1564058"/>
              <a:gd name="connsiteX11" fmla="*/ 1276805 w 1300797"/>
              <a:gd name="connsiteY11" fmla="*/ 964535 h 1564058"/>
              <a:gd name="connsiteX12" fmla="*/ 918243 w 1300797"/>
              <a:gd name="connsiteY12" fmla="*/ 534046 h 1564058"/>
              <a:gd name="connsiteX13" fmla="*/ 672954 w 1300797"/>
              <a:gd name="connsiteY13" fmla="*/ 354980 h 1564058"/>
              <a:gd name="connsiteX14" fmla="*/ 671907 w 1300797"/>
              <a:gd name="connsiteY14" fmla="*/ 1818 h 1564058"/>
              <a:gd name="connsiteX0" fmla="*/ 423190 w 1300797"/>
              <a:gd name="connsiteY0" fmla="*/ 0 h 1569555"/>
              <a:gd name="connsiteX1" fmla="*/ 0 w 1300797"/>
              <a:gd name="connsiteY1" fmla="*/ 5497 h 1569555"/>
              <a:gd name="connsiteX2" fmla="*/ 216991 w 1300797"/>
              <a:gd name="connsiteY2" fmla="*/ 524010 h 1569555"/>
              <a:gd name="connsiteX3" fmla="*/ 296365 w 1300797"/>
              <a:gd name="connsiteY3" fmla="*/ 1111376 h 1569555"/>
              <a:gd name="connsiteX4" fmla="*/ 800025 w 1300797"/>
              <a:gd name="connsiteY4" fmla="*/ 1558951 h 1569555"/>
              <a:gd name="connsiteX5" fmla="*/ 773149 w 1300797"/>
              <a:gd name="connsiteY5" fmla="*/ 1303694 h 1569555"/>
              <a:gd name="connsiteX6" fmla="*/ 614065 w 1300797"/>
              <a:gd name="connsiteY6" fmla="*/ 1083373 h 1569555"/>
              <a:gd name="connsiteX7" fmla="*/ 641476 w 1300797"/>
              <a:gd name="connsiteY7" fmla="*/ 938140 h 1569555"/>
              <a:gd name="connsiteX8" fmla="*/ 1027161 w 1300797"/>
              <a:gd name="connsiteY8" fmla="*/ 1150126 h 1569555"/>
              <a:gd name="connsiteX9" fmla="*/ 1030567 w 1300797"/>
              <a:gd name="connsiteY9" fmla="*/ 1248320 h 1569555"/>
              <a:gd name="connsiteX10" fmla="*/ 1300797 w 1300797"/>
              <a:gd name="connsiteY10" fmla="*/ 1079657 h 1569555"/>
              <a:gd name="connsiteX11" fmla="*/ 1276805 w 1300797"/>
              <a:gd name="connsiteY11" fmla="*/ 970032 h 1569555"/>
              <a:gd name="connsiteX12" fmla="*/ 918243 w 1300797"/>
              <a:gd name="connsiteY12" fmla="*/ 539543 h 1569555"/>
              <a:gd name="connsiteX13" fmla="*/ 672954 w 1300797"/>
              <a:gd name="connsiteY13" fmla="*/ 360477 h 1569555"/>
              <a:gd name="connsiteX14" fmla="*/ 423190 w 130079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481712 w 1359319"/>
              <a:gd name="connsiteY0" fmla="*/ 0 h 1569555"/>
              <a:gd name="connsiteX1" fmla="*/ 0 w 1359319"/>
              <a:gd name="connsiteY1" fmla="*/ 173746 h 1569555"/>
              <a:gd name="connsiteX2" fmla="*/ 275513 w 1359319"/>
              <a:gd name="connsiteY2" fmla="*/ 524010 h 1569555"/>
              <a:gd name="connsiteX3" fmla="*/ 354887 w 1359319"/>
              <a:gd name="connsiteY3" fmla="*/ 1111376 h 1569555"/>
              <a:gd name="connsiteX4" fmla="*/ 858547 w 1359319"/>
              <a:gd name="connsiteY4" fmla="*/ 1558951 h 1569555"/>
              <a:gd name="connsiteX5" fmla="*/ 831671 w 1359319"/>
              <a:gd name="connsiteY5" fmla="*/ 1303694 h 1569555"/>
              <a:gd name="connsiteX6" fmla="*/ 672587 w 1359319"/>
              <a:gd name="connsiteY6" fmla="*/ 1083373 h 1569555"/>
              <a:gd name="connsiteX7" fmla="*/ 699998 w 1359319"/>
              <a:gd name="connsiteY7" fmla="*/ 938140 h 1569555"/>
              <a:gd name="connsiteX8" fmla="*/ 1085683 w 1359319"/>
              <a:gd name="connsiteY8" fmla="*/ 1150126 h 1569555"/>
              <a:gd name="connsiteX9" fmla="*/ 1089089 w 1359319"/>
              <a:gd name="connsiteY9" fmla="*/ 1248320 h 1569555"/>
              <a:gd name="connsiteX10" fmla="*/ 1359319 w 1359319"/>
              <a:gd name="connsiteY10" fmla="*/ 1079657 h 1569555"/>
              <a:gd name="connsiteX11" fmla="*/ 1335327 w 1359319"/>
              <a:gd name="connsiteY11" fmla="*/ 970032 h 1569555"/>
              <a:gd name="connsiteX12" fmla="*/ 976765 w 1359319"/>
              <a:gd name="connsiteY12" fmla="*/ 539543 h 1569555"/>
              <a:gd name="connsiteX13" fmla="*/ 731476 w 1359319"/>
              <a:gd name="connsiteY13" fmla="*/ 360477 h 1569555"/>
              <a:gd name="connsiteX14" fmla="*/ 481712 w 1359319"/>
              <a:gd name="connsiteY14" fmla="*/ 0 h 156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9319" h="1569555">
                <a:moveTo>
                  <a:pt x="481712" y="0"/>
                </a:moveTo>
                <a:lnTo>
                  <a:pt x="0" y="173746"/>
                </a:lnTo>
                <a:cubicBezTo>
                  <a:pt x="156408" y="327895"/>
                  <a:pt x="235460" y="366520"/>
                  <a:pt x="275513" y="524010"/>
                </a:cubicBezTo>
                <a:cubicBezTo>
                  <a:pt x="305214" y="688403"/>
                  <a:pt x="276554" y="939924"/>
                  <a:pt x="354887" y="1111376"/>
                </a:cubicBezTo>
                <a:cubicBezTo>
                  <a:pt x="514114" y="1391429"/>
                  <a:pt x="819538" y="1558054"/>
                  <a:pt x="858547" y="1558951"/>
                </a:cubicBezTo>
                <a:cubicBezTo>
                  <a:pt x="918941" y="1614168"/>
                  <a:pt x="990000" y="1442526"/>
                  <a:pt x="831671" y="1303694"/>
                </a:cubicBezTo>
                <a:cubicBezTo>
                  <a:pt x="783217" y="1229194"/>
                  <a:pt x="691562" y="1180029"/>
                  <a:pt x="672587" y="1083373"/>
                </a:cubicBezTo>
                <a:cubicBezTo>
                  <a:pt x="664534" y="998822"/>
                  <a:pt x="629286" y="951447"/>
                  <a:pt x="699998" y="938140"/>
                </a:cubicBezTo>
                <a:cubicBezTo>
                  <a:pt x="772331" y="938959"/>
                  <a:pt x="999946" y="982285"/>
                  <a:pt x="1085683" y="1150126"/>
                </a:cubicBezTo>
                <a:cubicBezTo>
                  <a:pt x="1085248" y="1181184"/>
                  <a:pt x="1086375" y="1214348"/>
                  <a:pt x="1089089" y="1248320"/>
                </a:cubicBezTo>
                <a:lnTo>
                  <a:pt x="1359319" y="1079657"/>
                </a:lnTo>
                <a:cubicBezTo>
                  <a:pt x="1350276" y="1041053"/>
                  <a:pt x="1342018" y="1003838"/>
                  <a:pt x="1335327" y="970032"/>
                </a:cubicBezTo>
                <a:cubicBezTo>
                  <a:pt x="1258828" y="807882"/>
                  <a:pt x="1077407" y="641135"/>
                  <a:pt x="976765" y="539543"/>
                </a:cubicBezTo>
                <a:cubicBezTo>
                  <a:pt x="844384" y="437291"/>
                  <a:pt x="815539" y="414413"/>
                  <a:pt x="731476" y="360477"/>
                </a:cubicBezTo>
                <a:lnTo>
                  <a:pt x="481712" y="0"/>
                </a:lnTo>
                <a:close/>
              </a:path>
            </a:pathLst>
          </a:custGeom>
          <a:solidFill>
            <a:srgbClr val="FEC88A"/>
          </a:solidFill>
          <a:ln w="342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3F70076-1048-436B-BD8E-82A571293D22}"/>
              </a:ext>
            </a:extLst>
          </p:cNvPr>
          <p:cNvSpPr/>
          <p:nvPr/>
        </p:nvSpPr>
        <p:spPr>
          <a:xfrm rot="2072551">
            <a:off x="9359267" y="578459"/>
            <a:ext cx="869183" cy="342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1" name="Rectangle 42">
            <a:extLst>
              <a:ext uri="{FF2B5EF4-FFF2-40B4-BE49-F238E27FC236}">
                <a16:creationId xmlns:a16="http://schemas.microsoft.com/office/drawing/2014/main" xmlns="" id="{1533F12C-AB79-4F27-B044-1B014576EF71}"/>
              </a:ext>
            </a:extLst>
          </p:cNvPr>
          <p:cNvSpPr/>
          <p:nvPr/>
        </p:nvSpPr>
        <p:spPr>
          <a:xfrm rot="2072551">
            <a:off x="9692852" y="-405650"/>
            <a:ext cx="1066637" cy="1146066"/>
          </a:xfrm>
          <a:custGeom>
            <a:avLst/>
            <a:gdLst>
              <a:gd name="connsiteX0" fmla="*/ 0 w 777759"/>
              <a:gd name="connsiteY0" fmla="*/ 0 h 968130"/>
              <a:gd name="connsiteX1" fmla="*/ 777759 w 777759"/>
              <a:gd name="connsiteY1" fmla="*/ 0 h 968130"/>
              <a:gd name="connsiteX2" fmla="*/ 777759 w 777759"/>
              <a:gd name="connsiteY2" fmla="*/ 968130 h 968130"/>
              <a:gd name="connsiteX3" fmla="*/ 0 w 777759"/>
              <a:gd name="connsiteY3" fmla="*/ 968130 h 968130"/>
              <a:gd name="connsiteX4" fmla="*/ 0 w 777759"/>
              <a:gd name="connsiteY4" fmla="*/ 0 h 968130"/>
              <a:gd name="connsiteX0" fmla="*/ 0 w 789458"/>
              <a:gd name="connsiteY0" fmla="*/ 500269 h 968130"/>
              <a:gd name="connsiteX1" fmla="*/ 789458 w 789458"/>
              <a:gd name="connsiteY1" fmla="*/ 0 h 968130"/>
              <a:gd name="connsiteX2" fmla="*/ 789458 w 789458"/>
              <a:gd name="connsiteY2" fmla="*/ 968130 h 968130"/>
              <a:gd name="connsiteX3" fmla="*/ 11699 w 789458"/>
              <a:gd name="connsiteY3" fmla="*/ 968130 h 968130"/>
              <a:gd name="connsiteX4" fmla="*/ 0 w 789458"/>
              <a:gd name="connsiteY4" fmla="*/ 500269 h 968130"/>
              <a:gd name="connsiteX0" fmla="*/ 0 w 788533"/>
              <a:gd name="connsiteY0" fmla="*/ 562468 h 968130"/>
              <a:gd name="connsiteX1" fmla="*/ 788533 w 788533"/>
              <a:gd name="connsiteY1" fmla="*/ 0 h 968130"/>
              <a:gd name="connsiteX2" fmla="*/ 788533 w 788533"/>
              <a:gd name="connsiteY2" fmla="*/ 968130 h 968130"/>
              <a:gd name="connsiteX3" fmla="*/ 10774 w 788533"/>
              <a:gd name="connsiteY3" fmla="*/ 968130 h 968130"/>
              <a:gd name="connsiteX4" fmla="*/ 0 w 788533"/>
              <a:gd name="connsiteY4" fmla="*/ 562468 h 968130"/>
              <a:gd name="connsiteX0" fmla="*/ 0 w 788995"/>
              <a:gd name="connsiteY0" fmla="*/ 531368 h 968130"/>
              <a:gd name="connsiteX1" fmla="*/ 788995 w 788995"/>
              <a:gd name="connsiteY1" fmla="*/ 0 h 968130"/>
              <a:gd name="connsiteX2" fmla="*/ 788995 w 788995"/>
              <a:gd name="connsiteY2" fmla="*/ 968130 h 968130"/>
              <a:gd name="connsiteX3" fmla="*/ 11236 w 788995"/>
              <a:gd name="connsiteY3" fmla="*/ 968130 h 968130"/>
              <a:gd name="connsiteX4" fmla="*/ 0 w 788995"/>
              <a:gd name="connsiteY4" fmla="*/ 531368 h 968130"/>
              <a:gd name="connsiteX0" fmla="*/ 0 w 791382"/>
              <a:gd name="connsiteY0" fmla="*/ 370911 h 968130"/>
              <a:gd name="connsiteX1" fmla="*/ 791382 w 791382"/>
              <a:gd name="connsiteY1" fmla="*/ 0 h 968130"/>
              <a:gd name="connsiteX2" fmla="*/ 791382 w 791382"/>
              <a:gd name="connsiteY2" fmla="*/ 968130 h 968130"/>
              <a:gd name="connsiteX3" fmla="*/ 13623 w 791382"/>
              <a:gd name="connsiteY3" fmla="*/ 968130 h 968130"/>
              <a:gd name="connsiteX4" fmla="*/ 0 w 791382"/>
              <a:gd name="connsiteY4" fmla="*/ 370911 h 968130"/>
              <a:gd name="connsiteX0" fmla="*/ 0 w 797009"/>
              <a:gd name="connsiteY0" fmla="*/ 545890 h 1143109"/>
              <a:gd name="connsiteX1" fmla="*/ 797009 w 797009"/>
              <a:gd name="connsiteY1" fmla="*/ 0 h 1143109"/>
              <a:gd name="connsiteX2" fmla="*/ 791382 w 797009"/>
              <a:gd name="connsiteY2" fmla="*/ 1143109 h 1143109"/>
              <a:gd name="connsiteX3" fmla="*/ 13623 w 797009"/>
              <a:gd name="connsiteY3" fmla="*/ 1143109 h 1143109"/>
              <a:gd name="connsiteX4" fmla="*/ 0 w 797009"/>
              <a:gd name="connsiteY4" fmla="*/ 545890 h 1143109"/>
              <a:gd name="connsiteX0" fmla="*/ 0 w 789665"/>
              <a:gd name="connsiteY0" fmla="*/ 805888 h 1143109"/>
              <a:gd name="connsiteX1" fmla="*/ 789665 w 789665"/>
              <a:gd name="connsiteY1" fmla="*/ 0 h 1143109"/>
              <a:gd name="connsiteX2" fmla="*/ 784038 w 789665"/>
              <a:gd name="connsiteY2" fmla="*/ 1143109 h 1143109"/>
              <a:gd name="connsiteX3" fmla="*/ 6279 w 789665"/>
              <a:gd name="connsiteY3" fmla="*/ 1143109 h 1143109"/>
              <a:gd name="connsiteX4" fmla="*/ 0 w 789665"/>
              <a:gd name="connsiteY4" fmla="*/ 805888 h 1143109"/>
              <a:gd name="connsiteX0" fmla="*/ 0 w 786044"/>
              <a:gd name="connsiteY0" fmla="*/ 537896 h 875117"/>
              <a:gd name="connsiteX1" fmla="*/ 786044 w 786044"/>
              <a:gd name="connsiteY1" fmla="*/ 0 h 875117"/>
              <a:gd name="connsiteX2" fmla="*/ 784038 w 786044"/>
              <a:gd name="connsiteY2" fmla="*/ 875117 h 875117"/>
              <a:gd name="connsiteX3" fmla="*/ 6279 w 786044"/>
              <a:gd name="connsiteY3" fmla="*/ 875117 h 875117"/>
              <a:gd name="connsiteX4" fmla="*/ 0 w 786044"/>
              <a:gd name="connsiteY4" fmla="*/ 537896 h 875117"/>
              <a:gd name="connsiteX0" fmla="*/ 0 w 784222"/>
              <a:gd name="connsiteY0" fmla="*/ 555319 h 892540"/>
              <a:gd name="connsiteX1" fmla="*/ 774722 w 784222"/>
              <a:gd name="connsiteY1" fmla="*/ 0 h 892540"/>
              <a:gd name="connsiteX2" fmla="*/ 784038 w 784222"/>
              <a:gd name="connsiteY2" fmla="*/ 892540 h 892540"/>
              <a:gd name="connsiteX3" fmla="*/ 6279 w 784222"/>
              <a:gd name="connsiteY3" fmla="*/ 892540 h 892540"/>
              <a:gd name="connsiteX4" fmla="*/ 0 w 784222"/>
              <a:gd name="connsiteY4" fmla="*/ 555319 h 89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22" h="892540">
                <a:moveTo>
                  <a:pt x="0" y="555319"/>
                </a:moveTo>
                <a:lnTo>
                  <a:pt x="774722" y="0"/>
                </a:lnTo>
                <a:cubicBezTo>
                  <a:pt x="772846" y="381036"/>
                  <a:pt x="785914" y="511504"/>
                  <a:pt x="784038" y="892540"/>
                </a:cubicBezTo>
                <a:lnTo>
                  <a:pt x="6279" y="892540"/>
                </a:lnTo>
                <a:lnTo>
                  <a:pt x="0" y="55531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2E61834E-5ECA-45B9-9A17-AA713EF7D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43" name="Marcador de contenido 5">
            <a:extLst>
              <a:ext uri="{FF2B5EF4-FFF2-40B4-BE49-F238E27FC236}">
                <a16:creationId xmlns:a16="http://schemas.microsoft.com/office/drawing/2014/main" xmlns="" id="{F00DBABD-EB25-42DD-A2DD-0819EF2CDC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Marcador de contenido 8">
            <a:extLst>
              <a:ext uri="{FF2B5EF4-FFF2-40B4-BE49-F238E27FC236}">
                <a16:creationId xmlns:a16="http://schemas.microsoft.com/office/drawing/2014/main" xmlns="" id="{6448A46B-07B9-489E-AB48-ABF24C7B497A}"/>
              </a:ext>
            </a:extLst>
          </p:cNvPr>
          <p:cNvSpPr txBox="1">
            <a:spLocks/>
          </p:cNvSpPr>
          <p:nvPr/>
        </p:nvSpPr>
        <p:spPr>
          <a:xfrm>
            <a:off x="442420" y="1378242"/>
            <a:ext cx="650674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en-US" sz="1800" dirty="0">
                <a:ea typeface="+mn-lt"/>
                <a:cs typeface="+mn-lt"/>
              </a:rPr>
              <a:t>L'analisi </a:t>
            </a:r>
            <a:r>
              <a:rPr lang="en-US" sz="1800" dirty="0" err="1">
                <a:ea typeface="+mn-lt"/>
                <a:cs typeface="+mn-lt"/>
              </a:rPr>
              <a:t>si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occupa</a:t>
            </a:r>
            <a:r>
              <a:rPr lang="en-US" sz="1800" dirty="0">
                <a:ea typeface="+mn-lt"/>
                <a:cs typeface="+mn-lt"/>
              </a:rPr>
              <a:t> di tutti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compiti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motori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che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sono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richiesti</a:t>
            </a:r>
            <a:r>
              <a:rPr lang="en-US" sz="1800" dirty="0">
                <a:ea typeface="+mn-lt"/>
                <a:cs typeface="+mn-lt"/>
              </a:rPr>
              <a:t> per il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en-US" dirty="0"/>
          </a:p>
          <a:p>
            <a:pPr algn="just">
              <a:buNone/>
            </a:pPr>
            <a:r>
              <a:rPr lang="en-US" sz="1800" dirty="0">
                <a:ea typeface="+mn-lt"/>
                <a:cs typeface="+mn-lt"/>
              </a:rPr>
              <a:t>Include:</a:t>
            </a:r>
            <a:endParaRPr lang="en-US" dirty="0"/>
          </a:p>
          <a:p>
            <a:pPr algn="just"/>
            <a:r>
              <a:rPr lang="en-US" sz="1800" dirty="0" err="1">
                <a:ea typeface="+mn-lt"/>
                <a:cs typeface="+mn-lt"/>
              </a:rPr>
              <a:t>sollevamento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>
              <a:cs typeface="Calibri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azionare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macchinari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>
              <a:cs typeface="Calibri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funzione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degli</a:t>
            </a:r>
            <a:r>
              <a:rPr lang="en-US" sz="1800" dirty="0">
                <a:ea typeface="+mn-lt"/>
                <a:cs typeface="+mn-lt"/>
              </a:rPr>
              <a:t> arti </a:t>
            </a:r>
            <a:r>
              <a:rPr lang="en-US" sz="1800" dirty="0" err="1">
                <a:ea typeface="+mn-lt"/>
                <a:cs typeface="+mn-lt"/>
              </a:rPr>
              <a:t>superiori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destrezza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>
              <a:cs typeface="Calibri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coordinazione</a:t>
            </a:r>
            <a:r>
              <a:rPr lang="en-US" sz="1800" dirty="0">
                <a:ea typeface="+mn-lt"/>
                <a:cs typeface="+mn-lt"/>
              </a:rPr>
              <a:t> e </a:t>
            </a:r>
            <a:r>
              <a:rPr lang="en-US" sz="1800" dirty="0" err="1">
                <a:ea typeface="+mn-lt"/>
                <a:cs typeface="+mn-lt"/>
              </a:rPr>
              <a:t>capacità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equilibrio</a:t>
            </a:r>
            <a:r>
              <a:rPr lang="en-US" sz="1800" dirty="0">
                <a:ea typeface="+mn-lt"/>
                <a:cs typeface="+mn-lt"/>
              </a:rPr>
              <a:t>, se </a:t>
            </a:r>
            <a:r>
              <a:rPr lang="en-US" sz="1800" dirty="0" err="1">
                <a:ea typeface="+mn-lt"/>
                <a:cs typeface="+mn-lt"/>
              </a:rPr>
              <a:t>necessario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marL="0" indent="0" algn="just">
              <a:buNone/>
            </a:pPr>
            <a:r>
              <a:rPr lang="en-US" sz="1800" dirty="0" err="1">
                <a:ea typeface="+mn-lt"/>
                <a:cs typeface="+mn-lt"/>
              </a:rPr>
              <a:t>Può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aiutare</a:t>
            </a:r>
            <a:r>
              <a:rPr lang="en-US" sz="1800" dirty="0">
                <a:ea typeface="+mn-lt"/>
                <a:cs typeface="+mn-lt"/>
              </a:rPr>
              <a:t> a </a:t>
            </a:r>
            <a:r>
              <a:rPr lang="en-US" sz="1800" dirty="0" err="1">
                <a:ea typeface="+mn-lt"/>
                <a:cs typeface="+mn-lt"/>
              </a:rPr>
              <a:t>identificare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l'attrezzatura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aggiuntiva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necessaria</a:t>
            </a:r>
            <a:r>
              <a:rPr lang="en-US" sz="1800" dirty="0">
                <a:ea typeface="+mn-lt"/>
                <a:cs typeface="+mn-lt"/>
              </a:rPr>
              <a:t> al </a:t>
            </a:r>
            <a:r>
              <a:rPr lang="en-US" sz="1800" dirty="0" err="1">
                <a:ea typeface="+mn-lt"/>
                <a:cs typeface="+mn-lt"/>
              </a:rPr>
              <a:t>dipendente</a:t>
            </a:r>
            <a:r>
              <a:rPr lang="en-US" sz="1800" dirty="0">
                <a:ea typeface="+mn-lt"/>
                <a:cs typeface="+mn-lt"/>
              </a:rPr>
              <a:t> per </a:t>
            </a:r>
            <a:r>
              <a:rPr lang="en-US" sz="1800" dirty="0" err="1">
                <a:ea typeface="+mn-lt"/>
                <a:cs typeface="+mn-lt"/>
              </a:rPr>
              <a:t>garantire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l'alta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qualità</a:t>
            </a:r>
            <a:r>
              <a:rPr lang="en-US" sz="1800" dirty="0">
                <a:ea typeface="+mn-lt"/>
                <a:cs typeface="+mn-lt"/>
              </a:rPr>
              <a:t> del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 e per </a:t>
            </a:r>
            <a:r>
              <a:rPr lang="en-US" sz="1800" dirty="0" err="1">
                <a:ea typeface="+mn-lt"/>
                <a:cs typeface="+mn-lt"/>
              </a:rPr>
              <a:t>prevenire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l'uscita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anticipata</a:t>
            </a:r>
            <a:r>
              <a:rPr lang="en-US" sz="1800" dirty="0">
                <a:ea typeface="+mn-lt"/>
                <a:cs typeface="+mn-lt"/>
              </a:rPr>
              <a:t> dal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 a causa </a:t>
            </a:r>
            <a:r>
              <a:rPr lang="en-US" sz="1800" dirty="0" err="1">
                <a:ea typeface="+mn-lt"/>
                <a:cs typeface="+mn-lt"/>
              </a:rPr>
              <a:t>della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disabilità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motoria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en-US"/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xmlns="" id="{E4935A6E-8007-4C71-ACD3-A3B8389CB8F0}"/>
              </a:ext>
            </a:extLst>
          </p:cNvPr>
          <p:cNvSpPr txBox="1">
            <a:spLocks/>
          </p:cNvSpPr>
          <p:nvPr/>
        </p:nvSpPr>
        <p:spPr>
          <a:xfrm>
            <a:off x="3149736" y="408677"/>
            <a:ext cx="7316769" cy="9787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err="1">
                <a:latin typeface="Arial Black"/>
                <a:ea typeface="+mj-lt"/>
                <a:cs typeface="+mj-lt"/>
              </a:rPr>
              <a:t>Valutazione</a:t>
            </a:r>
            <a:r>
              <a:rPr lang="pl-PL" sz="3200" dirty="0">
                <a:latin typeface="Arial Black"/>
                <a:ea typeface="+mj-lt"/>
                <a:cs typeface="+mj-lt"/>
              </a:rPr>
              <a:t> </a:t>
            </a:r>
            <a:r>
              <a:rPr lang="pl-PL" sz="3200" dirty="0" err="1">
                <a:latin typeface="Arial Black"/>
                <a:ea typeface="+mj-lt"/>
                <a:cs typeface="+mj-lt"/>
              </a:rPr>
              <a:t>delle</a:t>
            </a:r>
            <a:r>
              <a:rPr lang="pl-PL" sz="3200" dirty="0">
                <a:latin typeface="Arial Black"/>
                <a:ea typeface="+mj-lt"/>
                <a:cs typeface="+mj-lt"/>
              </a:rPr>
              <a:t> </a:t>
            </a:r>
            <a:r>
              <a:rPr lang="pl-PL" sz="3200" dirty="0" err="1">
                <a:latin typeface="Arial Black"/>
                <a:ea typeface="+mj-lt"/>
                <a:cs typeface="+mj-lt"/>
              </a:rPr>
              <a:t>abilità</a:t>
            </a:r>
            <a:r>
              <a:rPr lang="pl-PL" sz="3200" dirty="0">
                <a:latin typeface="Arial Black"/>
                <a:ea typeface="+mj-lt"/>
                <a:cs typeface="+mj-lt"/>
              </a:rPr>
              <a:t> </a:t>
            </a:r>
            <a:r>
              <a:rPr lang="pl-PL" sz="3200" dirty="0" err="1">
                <a:latin typeface="Arial Black"/>
                <a:ea typeface="+mj-lt"/>
                <a:cs typeface="+mj-lt"/>
              </a:rPr>
              <a:t>motorie</a:t>
            </a:r>
            <a:endParaRPr lang="es-ES" sz="3200" dirty="0" err="1">
              <a:latin typeface="Arial Black"/>
            </a:endParaRPr>
          </a:p>
        </p:txBody>
      </p:sp>
      <p:sp>
        <p:nvSpPr>
          <p:cNvPr id="2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24" name="Immagine 2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2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8482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95344"/>
            <a:ext cx="11573197" cy="884919"/>
          </a:xfrm>
        </p:spPr>
        <p:txBody>
          <a:bodyPr>
            <a:noAutofit/>
          </a:bodyPr>
          <a:lstStyle/>
          <a:p>
            <a:r>
              <a:rPr lang="en-GB" sz="3200" dirty="0" err="1">
                <a:latin typeface="Arial Black"/>
                <a:cs typeface="Calibri Light"/>
              </a:rPr>
              <a:t>Tabella</a:t>
            </a:r>
            <a:r>
              <a:rPr lang="en-GB" sz="3200" dirty="0">
                <a:latin typeface="Arial Black"/>
                <a:ea typeface="+mj-lt"/>
                <a:cs typeface="+mj-lt"/>
              </a:rPr>
              <a:t> </a:t>
            </a:r>
            <a:r>
              <a:rPr lang="en-GB" sz="3200" dirty="0" err="1">
                <a:latin typeface="Arial Black"/>
                <a:ea typeface="+mj-lt"/>
                <a:cs typeface="+mj-lt"/>
              </a:rPr>
              <a:t>decisionale</a:t>
            </a:r>
            <a:r>
              <a:rPr lang="en-GB" sz="3200" dirty="0">
                <a:latin typeface="Arial Black"/>
                <a:ea typeface="+mj-lt"/>
                <a:cs typeface="+mj-lt"/>
              </a:rPr>
              <a:t> per </a:t>
            </a:r>
            <a:endParaRPr lang="en-GB" sz="3200">
              <a:latin typeface="Arial Black"/>
              <a:ea typeface="+mj-lt"/>
            </a:endParaRPr>
          </a:p>
          <a:p>
            <a:r>
              <a:rPr lang="en-GB" sz="3200" dirty="0" err="1">
                <a:latin typeface="Arial Black"/>
                <a:ea typeface="+mj-lt"/>
                <a:cs typeface="+mj-lt"/>
              </a:rPr>
              <a:t>valutazione</a:t>
            </a:r>
            <a:r>
              <a:rPr lang="en-GB" sz="3200" dirty="0">
                <a:latin typeface="Arial Black"/>
                <a:ea typeface="+mj-lt"/>
                <a:cs typeface="+mj-lt"/>
              </a:rPr>
              <a:t> </a:t>
            </a:r>
            <a:r>
              <a:rPr lang="en-GB" sz="3200" dirty="0" err="1">
                <a:latin typeface="Arial Black"/>
                <a:ea typeface="+mj-lt"/>
                <a:cs typeface="+mj-lt"/>
              </a:rPr>
              <a:t>delle</a:t>
            </a:r>
            <a:r>
              <a:rPr lang="en-GB" sz="3200" dirty="0">
                <a:latin typeface="Arial Black"/>
                <a:ea typeface="+mj-lt"/>
                <a:cs typeface="+mj-lt"/>
              </a:rPr>
              <a:t> </a:t>
            </a:r>
            <a:r>
              <a:rPr lang="en-GB" sz="3200" dirty="0" err="1">
                <a:latin typeface="Arial Black"/>
                <a:ea typeface="+mj-lt"/>
                <a:cs typeface="+mj-lt"/>
              </a:rPr>
              <a:t>abilità</a:t>
            </a:r>
            <a:r>
              <a:rPr lang="en-GB" sz="3200" dirty="0">
                <a:latin typeface="Arial Black"/>
                <a:ea typeface="+mj-lt"/>
                <a:cs typeface="+mj-lt"/>
              </a:rPr>
              <a:t> </a:t>
            </a:r>
            <a:r>
              <a:rPr lang="en-GB" sz="3200" dirty="0" err="1">
                <a:latin typeface="Arial Black"/>
                <a:ea typeface="+mj-lt"/>
                <a:cs typeface="+mj-lt"/>
              </a:rPr>
              <a:t>motorie</a:t>
            </a:r>
            <a:endParaRPr lang="en-GB" sz="3200">
              <a:latin typeface="Arial Black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026809"/>
              </p:ext>
            </p:extLst>
          </p:nvPr>
        </p:nvGraphicFramePr>
        <p:xfrm>
          <a:off x="1175375" y="1420895"/>
          <a:ext cx="9744667" cy="405923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14982">
                  <a:extLst>
                    <a:ext uri="{9D8B030D-6E8A-4147-A177-3AD203B41FA5}">
                      <a16:colId xmlns:a16="http://schemas.microsoft.com/office/drawing/2014/main" xmlns="" val="304932418"/>
                    </a:ext>
                  </a:extLst>
                </a:gridCol>
                <a:gridCol w="425059">
                  <a:extLst>
                    <a:ext uri="{9D8B030D-6E8A-4147-A177-3AD203B41FA5}">
                      <a16:colId xmlns:a16="http://schemas.microsoft.com/office/drawing/2014/main" xmlns="" val="307119584"/>
                    </a:ext>
                  </a:extLst>
                </a:gridCol>
                <a:gridCol w="1838569">
                  <a:extLst>
                    <a:ext uri="{9D8B030D-6E8A-4147-A177-3AD203B41FA5}">
                      <a16:colId xmlns:a16="http://schemas.microsoft.com/office/drawing/2014/main" xmlns="" val="786201540"/>
                    </a:ext>
                  </a:extLst>
                </a:gridCol>
                <a:gridCol w="491180">
                  <a:extLst>
                    <a:ext uri="{9D8B030D-6E8A-4147-A177-3AD203B41FA5}">
                      <a16:colId xmlns:a16="http://schemas.microsoft.com/office/drawing/2014/main" xmlns="" val="2441469521"/>
                    </a:ext>
                  </a:extLst>
                </a:gridCol>
                <a:gridCol w="1657942">
                  <a:extLst>
                    <a:ext uri="{9D8B030D-6E8A-4147-A177-3AD203B41FA5}">
                      <a16:colId xmlns:a16="http://schemas.microsoft.com/office/drawing/2014/main" xmlns="" val="1629656620"/>
                    </a:ext>
                  </a:extLst>
                </a:gridCol>
                <a:gridCol w="441516">
                  <a:extLst>
                    <a:ext uri="{9D8B030D-6E8A-4147-A177-3AD203B41FA5}">
                      <a16:colId xmlns:a16="http://schemas.microsoft.com/office/drawing/2014/main" xmlns="" val="252802795"/>
                    </a:ext>
                  </a:extLst>
                </a:gridCol>
                <a:gridCol w="2295723">
                  <a:extLst>
                    <a:ext uri="{9D8B030D-6E8A-4147-A177-3AD203B41FA5}">
                      <a16:colId xmlns:a16="http://schemas.microsoft.com/office/drawing/2014/main" xmlns="" val="706787036"/>
                    </a:ext>
                  </a:extLst>
                </a:gridCol>
                <a:gridCol w="751973">
                  <a:extLst>
                    <a:ext uri="{9D8B030D-6E8A-4147-A177-3AD203B41FA5}">
                      <a16:colId xmlns:a16="http://schemas.microsoft.com/office/drawing/2014/main" xmlns="" val="1037675702"/>
                    </a:ext>
                  </a:extLst>
                </a:gridCol>
                <a:gridCol w="727723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</a:tblGrid>
              <a:tr h="621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effectLst/>
                        </a:rPr>
                        <a:t>Domanda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iniziale</a:t>
                      </a:r>
                    </a:p>
                  </a:txBody>
                  <a:tcPr marL="22534" marR="22534" marT="0" marB="0">
                    <a:solidFill>
                      <a:schemeClr val="tx2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effectLst/>
                        </a:rPr>
                        <a:t>Domande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ausiliare</a:t>
                      </a:r>
                    </a:p>
                  </a:txBody>
                  <a:tcPr marL="22534" marR="22534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Tipo di </a:t>
                      </a:r>
                      <a:r>
                        <a:rPr lang="en-GB" sz="1200" dirty="0" err="1">
                          <a:effectLst/>
                        </a:rPr>
                        <a:t>supporto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necessario</a:t>
                      </a:r>
                      <a:endParaRPr lang="pl-PL" sz="12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266445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1. 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I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l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richiede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l'intervento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un'altra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persona per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gli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aspetti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fisici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motori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del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suo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en-GB" sz="1200" b="1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2. 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impiega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un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ragionevole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ammontare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tempo o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sforzo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, o ha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modifiche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al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o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attrezzature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compiti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fisici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motori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richiesti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dal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rispetto a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quanto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richiesto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normalmente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409293"/>
                  </a:ext>
                </a:extLst>
              </a:tr>
              <a:tr h="2788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268022"/>
                  </a:ext>
                </a:extLst>
              </a:tr>
              <a:tr h="266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2. 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gli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aspetti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fisici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motori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del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suo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della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metà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del tempo senza il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qualcun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altro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3. 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la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maggior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parte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dei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compiti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fisici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motori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, ma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richiede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che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qualcun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altro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imposti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le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attrezzature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per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lui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/lei,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strutturi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il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suo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ambiente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, lo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supervisioni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Si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35676"/>
                  </a:ext>
                </a:extLst>
              </a:tr>
              <a:tr h="4569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4. 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è in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grado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più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del 75% del tempo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che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richiede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solo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monitoraggio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e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supporto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pianificati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, senza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interventi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non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pianificati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430627"/>
                  </a:ext>
                </a:extLst>
              </a:tr>
              <a:tr h="1217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10483"/>
                  </a:ext>
                </a:extLst>
              </a:tr>
              <a:tr h="266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3. 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Il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dipendente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ha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bisogno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un supporto costante o di un intervento non pianificato molte volte al giorno o il dipendente è effettivamente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incapace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di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gestire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gli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aspetti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fisico-motori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del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suo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noProof="0" dirty="0" err="1">
                          <a:effectLst/>
                          <a:latin typeface="Calibri"/>
                        </a:rPr>
                        <a:t>lavoro</a:t>
                      </a:r>
                      <a:r>
                        <a:rPr lang="en-GB" sz="1200" b="0" i="0" u="none" strike="noStrike" noProof="0" dirty="0">
                          <a:effectLst/>
                          <a:latin typeface="Calibri"/>
                        </a:rPr>
                        <a:t>?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No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683719"/>
                  </a:ext>
                </a:extLst>
              </a:tr>
              <a:tr h="6432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Si</a:t>
                      </a:r>
                    </a:p>
                  </a:txBody>
                  <a:tcPr marL="22534" marR="22534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1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029318"/>
                  </a:ext>
                </a:extLst>
              </a:tr>
            </a:tbl>
          </a:graphicData>
        </a:graphic>
      </p:graphicFrame>
      <p:sp>
        <p:nvSpPr>
          <p:cNvPr id="47" name="pole tekstowe 46">
            <a:extLst>
              <a:ext uri="{FF2B5EF4-FFF2-40B4-BE49-F238E27FC236}">
                <a16:creationId xmlns:a16="http://schemas.microsoft.com/office/drawing/2014/main" xmlns="" id="{721D6949-1EE0-419A-8165-3FD0BBAFF965}"/>
              </a:ext>
            </a:extLst>
          </p:cNvPr>
          <p:cNvSpPr txBox="1"/>
          <p:nvPr/>
        </p:nvSpPr>
        <p:spPr>
          <a:xfrm>
            <a:off x="1095858" y="5557421"/>
            <a:ext cx="960730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dirty="0" err="1">
                <a:ea typeface="+mn-lt"/>
                <a:cs typeface="+mn-lt"/>
              </a:rPr>
              <a:t>Nella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prossima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diapositiva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troverete</a:t>
            </a:r>
            <a:r>
              <a:rPr lang="pl-PL" dirty="0">
                <a:ea typeface="+mn-lt"/>
                <a:cs typeface="+mn-lt"/>
              </a:rPr>
              <a:t> la </a:t>
            </a:r>
            <a:r>
              <a:rPr lang="pl-PL" dirty="0" err="1">
                <a:ea typeface="+mn-lt"/>
                <a:cs typeface="+mn-lt"/>
              </a:rPr>
              <a:t>descrizione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dettagliata</a:t>
            </a:r>
            <a:r>
              <a:rPr lang="pl-PL" dirty="0">
                <a:ea typeface="+mn-lt"/>
                <a:cs typeface="+mn-lt"/>
              </a:rPr>
              <a:t> di ogni </a:t>
            </a:r>
            <a:r>
              <a:rPr lang="pl-PL" dirty="0" err="1">
                <a:ea typeface="+mn-lt"/>
                <a:cs typeface="+mn-lt"/>
              </a:rPr>
              <a:t>tipo</a:t>
            </a:r>
            <a:r>
              <a:rPr lang="pl-PL" dirty="0">
                <a:ea typeface="+mn-lt"/>
                <a:cs typeface="+mn-lt"/>
              </a:rPr>
              <a:t> di </a:t>
            </a:r>
            <a:r>
              <a:rPr lang="pl-PL" dirty="0" err="1">
                <a:ea typeface="+mn-lt"/>
                <a:cs typeface="+mn-lt"/>
              </a:rPr>
              <a:t>supporto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necessario</a:t>
            </a:r>
            <a:r>
              <a:rPr lang="pl-PL" dirty="0">
                <a:ea typeface="+mn-lt"/>
                <a:cs typeface="+mn-lt"/>
              </a:rPr>
              <a:t>.</a:t>
            </a:r>
            <a:endParaRPr lang="en-GB" dirty="0"/>
          </a:p>
        </p:txBody>
      </p:sp>
      <p:sp>
        <p:nvSpPr>
          <p:cNvPr id="13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4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6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0677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8803" y="296505"/>
            <a:ext cx="11573197" cy="724247"/>
          </a:xfrm>
        </p:spPr>
        <p:txBody>
          <a:bodyPr>
            <a:normAutofit/>
          </a:bodyPr>
          <a:lstStyle/>
          <a:p>
            <a:r>
              <a:rPr lang="pl-PL" sz="2800" dirty="0" err="1">
                <a:latin typeface="Arial Black"/>
                <a:cs typeface="Calibri Light"/>
              </a:rPr>
              <a:t>Tipo</a:t>
            </a:r>
            <a:r>
              <a:rPr lang="pl-PL" sz="2800" dirty="0">
                <a:latin typeface="Arial Black"/>
                <a:ea typeface="+mj-lt"/>
                <a:cs typeface="+mj-lt"/>
              </a:rPr>
              <a:t> di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supporto</a:t>
            </a:r>
            <a:r>
              <a:rPr lang="pl-PL" sz="2800" dirty="0">
                <a:latin typeface="Arial Black"/>
                <a:ea typeface="+mj-lt"/>
                <a:cs typeface="+mj-lt"/>
              </a:rPr>
              <a:t> </a:t>
            </a:r>
            <a:r>
              <a:rPr lang="pl-PL" sz="2800" dirty="0" err="1">
                <a:latin typeface="Arial Black"/>
                <a:ea typeface="+mj-lt"/>
                <a:cs typeface="+mj-lt"/>
              </a:rPr>
              <a:t>necessario</a:t>
            </a:r>
            <a:r>
              <a:rPr lang="pl-PL" sz="2800" dirty="0">
                <a:latin typeface="Arial Black"/>
                <a:ea typeface="+mj-lt"/>
                <a:cs typeface="+mj-lt"/>
              </a:rPr>
              <a:t> - parte 1</a:t>
            </a:r>
            <a:endParaRPr lang="es-ES" sz="2800" dirty="0">
              <a:latin typeface="Arial Black"/>
              <a:ea typeface="+mj-lt"/>
              <a:cs typeface="+mj-lt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981332"/>
              </p:ext>
            </p:extLst>
          </p:nvPr>
        </p:nvGraphicFramePr>
        <p:xfrm>
          <a:off x="1259054" y="1110746"/>
          <a:ext cx="9163330" cy="48734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06074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  <a:gridCol w="3007523">
                  <a:extLst>
                    <a:ext uri="{9D8B030D-6E8A-4147-A177-3AD203B41FA5}">
                      <a16:colId xmlns:a16="http://schemas.microsoft.com/office/drawing/2014/main" xmlns="" val="753166592"/>
                    </a:ext>
                  </a:extLst>
                </a:gridCol>
                <a:gridCol w="4749733">
                  <a:extLst>
                    <a:ext uri="{9D8B030D-6E8A-4147-A177-3AD203B41FA5}">
                      <a16:colId xmlns:a16="http://schemas.microsoft.com/office/drawing/2014/main" xmlns="" val="3266403633"/>
                    </a:ext>
                  </a:extLst>
                </a:gridCol>
              </a:tblGrid>
              <a:tr h="6226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Tipo di </a:t>
                      </a:r>
                      <a:r>
                        <a:rPr lang="en-GB" sz="1800" dirty="0" err="1">
                          <a:effectLst/>
                        </a:rPr>
                        <a:t>supporto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necessario</a:t>
                      </a:r>
                      <a:endParaRPr lang="pl-PL" sz="18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Descrizione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del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supporto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necessario</a:t>
                      </a: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683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7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b="1" i="0" u="none" strike="noStrike" kern="1200" noProof="0" dirty="0" err="1">
                          <a:effectLst/>
                        </a:rPr>
                        <a:t>Indipendenza</a:t>
                      </a:r>
                      <a:r>
                        <a:rPr lang="en-US" sz="1800" b="1" i="0" u="none" strike="noStrike" kern="1200" noProof="0" dirty="0">
                          <a:effectLst/>
                        </a:rPr>
                        <a:t> senza </a:t>
                      </a:r>
                      <a:r>
                        <a:rPr lang="en-US" sz="1800" b="1" i="0" u="none" strike="noStrike" kern="1200" noProof="0" dirty="0" err="1">
                          <a:effectLst/>
                        </a:rPr>
                        <a:t>modifiche</a:t>
                      </a:r>
                      <a:endParaRPr lang="it-IT" b="1" dirty="0" err="1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l-PL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può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tutti i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fisici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motori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associati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in modo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409293"/>
                  </a:ext>
                </a:extLst>
              </a:tr>
              <a:tr h="127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6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Indipendenza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modifiche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gestisce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tutti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fisici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motori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ma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quantità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ragionevole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tempo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sforzo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piccole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modifiche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attrezzature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strategie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speciali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auto-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promuoversi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correggersi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non è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influenzata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</a:t>
                      </a:r>
                      <a:endParaRPr lang="en-US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268022"/>
                  </a:ext>
                </a:extLst>
              </a:tr>
              <a:tr h="127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5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Supervisione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impostazione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fare la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maggior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parte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degli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aspetti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fisici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motori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ma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l'aiuto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qualcun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altro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per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impostare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le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attrezzature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un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ambiente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strutturato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, con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supervisione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ma solo un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aiuto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molto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occasionale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riduzione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minima.</a:t>
                      </a:r>
                      <a:endParaRPr lang="en-US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435676"/>
                  </a:ext>
                </a:extLst>
              </a:tr>
              <a:tr h="1016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4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Sostegno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minimo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è in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grado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gestire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più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del 75% del tempo di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in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compiti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fisici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motori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associati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al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suo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 Il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ha solo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interventi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aiuti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regolari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pianificati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it-IT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lavorativa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è solo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lievemente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solidFill>
                            <a:schemeClr val="bg1"/>
                          </a:solidFill>
                          <a:effectLst/>
                        </a:rPr>
                        <a:t>influenzata</a:t>
                      </a:r>
                      <a:r>
                        <a:rPr lang="en-US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430627"/>
                  </a:ext>
                </a:extLst>
              </a:tr>
            </a:tbl>
          </a:graphicData>
        </a:graphic>
      </p:graphicFrame>
      <p:sp>
        <p:nvSpPr>
          <p:cNvPr id="1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1272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8803" y="386499"/>
            <a:ext cx="11573197" cy="724247"/>
          </a:xfrm>
        </p:spPr>
        <p:txBody>
          <a:bodyPr>
            <a:normAutofit/>
          </a:bodyPr>
          <a:lstStyle/>
          <a:p>
            <a:r>
              <a:rPr lang="pl-PL" sz="2800" dirty="0" err="1">
                <a:latin typeface="Arial Black"/>
                <a:cs typeface="Arial"/>
              </a:rPr>
              <a:t>Tipo</a:t>
            </a:r>
            <a:r>
              <a:rPr lang="pl-PL" sz="2800" dirty="0">
                <a:latin typeface="Arial Black"/>
                <a:cs typeface="Arial"/>
              </a:rPr>
              <a:t> di </a:t>
            </a:r>
            <a:r>
              <a:rPr lang="pl-PL" sz="2800" dirty="0" err="1">
                <a:latin typeface="Arial Black"/>
                <a:cs typeface="Arial"/>
              </a:rPr>
              <a:t>supporto</a:t>
            </a:r>
            <a:r>
              <a:rPr lang="pl-PL" sz="2800" dirty="0">
                <a:latin typeface="Arial Black"/>
                <a:cs typeface="Arial"/>
              </a:rPr>
              <a:t> </a:t>
            </a:r>
            <a:r>
              <a:rPr lang="pl-PL" sz="2800" dirty="0" err="1">
                <a:latin typeface="Arial Black"/>
                <a:cs typeface="Arial"/>
              </a:rPr>
              <a:t>necessario</a:t>
            </a:r>
            <a:r>
              <a:rPr lang="pl-PL" sz="2800" dirty="0">
                <a:latin typeface="Arial Black"/>
                <a:cs typeface="Arial"/>
              </a:rPr>
              <a:t> - parte 2</a:t>
            </a:r>
            <a:endParaRPr lang="es-ES" sz="2800" dirty="0">
              <a:latin typeface="Arial Black"/>
              <a:cs typeface="Arial"/>
            </a:endParaRPr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xmlns="" id="{4535DA48-809F-4B2D-9659-3052AAD75311}"/>
              </a:ext>
            </a:extLst>
          </p:cNvPr>
          <p:cNvSpPr/>
          <p:nvPr/>
        </p:nvSpPr>
        <p:spPr>
          <a:xfrm rot="20700000">
            <a:off x="5941804" y="1830767"/>
            <a:ext cx="438803" cy="38458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Trapezoid 3">
            <a:extLst>
              <a:ext uri="{FF2B5EF4-FFF2-40B4-BE49-F238E27FC236}">
                <a16:creationId xmlns:a16="http://schemas.microsoft.com/office/drawing/2014/main" xmlns="" id="{366818DF-0CBE-4509-954A-F438DB3E5114}"/>
              </a:ext>
            </a:extLst>
          </p:cNvPr>
          <p:cNvSpPr/>
          <p:nvPr/>
        </p:nvSpPr>
        <p:spPr>
          <a:xfrm>
            <a:off x="6567946" y="3351861"/>
            <a:ext cx="390522" cy="3980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1308E848-7FCD-49BE-99CA-450B9BE699F0}"/>
              </a:ext>
            </a:extLst>
          </p:cNvPr>
          <p:cNvSpPr/>
          <p:nvPr/>
        </p:nvSpPr>
        <p:spPr>
          <a:xfrm rot="14270044">
            <a:off x="5565142" y="4013948"/>
            <a:ext cx="390293" cy="40656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Donut 15">
            <a:extLst>
              <a:ext uri="{FF2B5EF4-FFF2-40B4-BE49-F238E27FC236}">
                <a16:creationId xmlns:a16="http://schemas.microsoft.com/office/drawing/2014/main" xmlns="" id="{A9C59247-B266-4CA7-A572-6B2541F4CF8F}"/>
              </a:ext>
            </a:extLst>
          </p:cNvPr>
          <p:cNvSpPr/>
          <p:nvPr/>
        </p:nvSpPr>
        <p:spPr>
          <a:xfrm>
            <a:off x="4631616" y="2837394"/>
            <a:ext cx="412117" cy="41385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pic>
        <p:nvPicPr>
          <p:cNvPr id="34" name="Marcador de contenido 5">
            <a:extLst>
              <a:ext uri="{FF2B5EF4-FFF2-40B4-BE49-F238E27FC236}">
                <a16:creationId xmlns:a16="http://schemas.microsoft.com/office/drawing/2014/main" xmlns="" id="{ED4F148A-951E-4410-83EE-3C9F983C9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xmlns="" id="{C609EECE-9A4C-4CD5-AD6B-41C50B8F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xmlns="" id="{F8EAEF8E-9510-4593-B3F8-A7E02B20A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53914"/>
              </p:ext>
            </p:extLst>
          </p:nvPr>
        </p:nvGraphicFramePr>
        <p:xfrm>
          <a:off x="1259054" y="1110746"/>
          <a:ext cx="9136697" cy="479290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01987">
                  <a:extLst>
                    <a:ext uri="{9D8B030D-6E8A-4147-A177-3AD203B41FA5}">
                      <a16:colId xmlns:a16="http://schemas.microsoft.com/office/drawing/2014/main" xmlns="" val="4105534400"/>
                    </a:ext>
                  </a:extLst>
                </a:gridCol>
                <a:gridCol w="2998782">
                  <a:extLst>
                    <a:ext uri="{9D8B030D-6E8A-4147-A177-3AD203B41FA5}">
                      <a16:colId xmlns:a16="http://schemas.microsoft.com/office/drawing/2014/main" xmlns="" val="753166592"/>
                    </a:ext>
                  </a:extLst>
                </a:gridCol>
                <a:gridCol w="4735928">
                  <a:extLst>
                    <a:ext uri="{9D8B030D-6E8A-4147-A177-3AD203B41FA5}">
                      <a16:colId xmlns:a16="http://schemas.microsoft.com/office/drawing/2014/main" xmlns="" val="3266403633"/>
                    </a:ext>
                  </a:extLst>
                </a:gridCol>
              </a:tblGrid>
              <a:tr h="5998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Tipo di </a:t>
                      </a:r>
                      <a:r>
                        <a:rPr lang="en-GB" sz="1800" dirty="0" err="1">
                          <a:effectLst/>
                        </a:rPr>
                        <a:t>supporto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necessario</a:t>
                      </a:r>
                      <a:endParaRPr lang="pl-PL" sz="18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Descrizione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del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supporto</a:t>
                      </a:r>
                      <a:r>
                        <a:rPr lang="pl-PL" sz="1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necessario</a:t>
                      </a:r>
                      <a:endParaRPr lang="pl-PL" sz="1800" dirty="0" err="1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597758"/>
                  </a:ext>
                </a:extLst>
              </a:tr>
              <a:tr h="1720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moderato 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metà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del tempo di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nei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fisici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motori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associati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supporto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per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più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del 25% del tempo, o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interventi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aiuti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non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pianificati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infrequenti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oltre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monitoraggio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supporto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pianificato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pl-PL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lavorativa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moderatamente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pl-PL" sz="1400" b="0" i="0" u="none" strike="noStrike" kern="1200" noProof="0" dirty="0" err="1">
                          <a:effectLst/>
                        </a:rPr>
                        <a:t>influenzata</a:t>
                      </a:r>
                      <a:r>
                        <a:rPr lang="pl-PL" sz="1400" b="0" i="0" u="none" strike="noStrike" kern="1200" noProof="0" dirty="0">
                          <a:effectLst/>
                        </a:rPr>
                        <a:t>. </a:t>
                      </a:r>
                      <a:endParaRPr lang="pl-PL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10483"/>
                  </a:ext>
                </a:extLst>
              </a:tr>
              <a:tr h="1444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Supporto</a:t>
                      </a:r>
                      <a:r>
                        <a:rPr lang="pl-P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massimo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in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grado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gestire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meno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della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metà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tempo di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nei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compiti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fisici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e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motori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associati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suo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 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può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interventi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non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pianificati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oltre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al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monitoraggio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regolare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(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ogni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giorno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quasi).</a:t>
                      </a:r>
                      <a:endParaRPr lang="it-IT" dirty="0"/>
                    </a:p>
                    <a:p>
                      <a:pPr lvl="0" algn="ctr"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La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produttività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del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lavoro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gravemente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compromessa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</a:t>
                      </a:r>
                      <a:endParaRPr lang="en-US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683719"/>
                  </a:ext>
                </a:extLst>
              </a:tr>
              <a:tr h="1028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Dipendenza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effectLst/>
                        </a:rPr>
                        <a:t>Il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dipendente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è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effettivamente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incapace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o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richiede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una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supervisione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costante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 con 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intervento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/</a:t>
                      </a:r>
                      <a:r>
                        <a:rPr lang="en-US" sz="1400" b="0" i="0" u="none" strike="noStrike" kern="1200" noProof="0" dirty="0" err="1">
                          <a:effectLst/>
                        </a:rPr>
                        <a:t>aiuto</a:t>
                      </a:r>
                      <a:r>
                        <a:rPr lang="en-US" sz="1400" b="0" i="0" u="none" strike="noStrike" kern="1200" noProof="0" dirty="0">
                          <a:effectLst/>
                        </a:rPr>
                        <a:t>. </a:t>
                      </a:r>
                      <a:endParaRPr lang="it-IT" dirty="0"/>
                    </a:p>
                  </a:txBody>
                  <a:tcPr marL="22534" marR="22534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029318"/>
                  </a:ext>
                </a:extLst>
              </a:tr>
            </a:tbl>
          </a:graphicData>
        </a:graphic>
      </p:graphicFrame>
      <p:sp>
        <p:nvSpPr>
          <p:cNvPr id="1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1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1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2089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3">
            <a:extLst>
              <a:ext uri="{FF2B5EF4-FFF2-40B4-BE49-F238E27FC236}">
                <a16:creationId xmlns:a16="http://schemas.microsoft.com/office/drawing/2014/main" xmlns="" id="{4A381888-C6EC-43CD-AFBB-E5C1CB0A89E3}"/>
              </a:ext>
            </a:extLst>
          </p:cNvPr>
          <p:cNvGrpSpPr/>
          <p:nvPr/>
        </p:nvGrpSpPr>
        <p:grpSpPr>
          <a:xfrm>
            <a:off x="6954509" y="1408170"/>
            <a:ext cx="4308562" cy="4647381"/>
            <a:chOff x="7334031" y="1957604"/>
            <a:chExt cx="3874720" cy="4179423"/>
          </a:xfrm>
        </p:grpSpPr>
        <p:sp>
          <p:nvSpPr>
            <p:cNvPr id="29" name="Isosceles Triangle 1">
              <a:extLst>
                <a:ext uri="{FF2B5EF4-FFF2-40B4-BE49-F238E27FC236}">
                  <a16:creationId xmlns:a16="http://schemas.microsoft.com/office/drawing/2014/main" xmlns="" id="{F7CE0B50-C9F8-4259-9CA5-D4D3D0398600}"/>
                </a:ext>
              </a:extLst>
            </p:cNvPr>
            <p:cNvSpPr/>
            <p:nvPr/>
          </p:nvSpPr>
          <p:spPr>
            <a:xfrm>
              <a:off x="7334031" y="4888932"/>
              <a:ext cx="1941697" cy="1248095"/>
            </a:xfrm>
            <a:custGeom>
              <a:avLst/>
              <a:gdLst/>
              <a:ahLst/>
              <a:cxnLst/>
              <a:rect l="l" t="t" r="r" b="b"/>
              <a:pathLst>
                <a:path w="1512168" h="972000">
                  <a:moveTo>
                    <a:pt x="504056" y="0"/>
                  </a:moveTo>
                  <a:lnTo>
                    <a:pt x="1512168" y="0"/>
                  </a:lnTo>
                  <a:lnTo>
                    <a:pt x="1512168" y="972000"/>
                  </a:lnTo>
                  <a:lnTo>
                    <a:pt x="0" y="972000"/>
                  </a:lnTo>
                  <a:close/>
                </a:path>
              </a:pathLst>
            </a:custGeom>
            <a:solidFill>
              <a:srgbClr val="FA91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0" name="Rectangle 16">
              <a:extLst>
                <a:ext uri="{FF2B5EF4-FFF2-40B4-BE49-F238E27FC236}">
                  <a16:creationId xmlns:a16="http://schemas.microsoft.com/office/drawing/2014/main" xmlns="" id="{9986D70A-86E3-47DF-9673-CC7D8D37C244}"/>
                </a:ext>
              </a:extLst>
            </p:cNvPr>
            <p:cNvSpPr/>
            <p:nvPr/>
          </p:nvSpPr>
          <p:spPr>
            <a:xfrm rot="19800000">
              <a:off x="8184184" y="1957604"/>
              <a:ext cx="1294465" cy="1600904"/>
            </a:xfrm>
            <a:custGeom>
              <a:avLst/>
              <a:gdLst/>
              <a:ahLst/>
              <a:cxnLst/>
              <a:rect l="l" t="t" r="r" b="b"/>
              <a:pathLst>
                <a:path w="1294465" h="1600904">
                  <a:moveTo>
                    <a:pt x="647233" y="0"/>
                  </a:moveTo>
                  <a:lnTo>
                    <a:pt x="1294465" y="1248095"/>
                  </a:lnTo>
                  <a:lnTo>
                    <a:pt x="730978" y="1248095"/>
                  </a:lnTo>
                  <a:cubicBezTo>
                    <a:pt x="732008" y="1357299"/>
                    <a:pt x="814164" y="1343408"/>
                    <a:pt x="825235" y="1451213"/>
                  </a:cubicBezTo>
                  <a:cubicBezTo>
                    <a:pt x="824578" y="1543844"/>
                    <a:pt x="757290" y="1593445"/>
                    <a:pt x="652160" y="1600904"/>
                  </a:cubicBezTo>
                  <a:cubicBezTo>
                    <a:pt x="563856" y="1598932"/>
                    <a:pt x="475031" y="1557072"/>
                    <a:pt x="469230" y="1479280"/>
                  </a:cubicBezTo>
                  <a:cubicBezTo>
                    <a:pt x="469784" y="1377606"/>
                    <a:pt x="572108" y="1350747"/>
                    <a:pt x="560674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Isosceles Triangle 4">
              <a:extLst>
                <a:ext uri="{FF2B5EF4-FFF2-40B4-BE49-F238E27FC236}">
                  <a16:creationId xmlns:a16="http://schemas.microsoft.com/office/drawing/2014/main" xmlns="" id="{A590E6A2-8397-440E-91A6-A16558EB0A5F}"/>
                </a:ext>
              </a:extLst>
            </p:cNvPr>
            <p:cNvSpPr/>
            <p:nvPr/>
          </p:nvSpPr>
          <p:spPr>
            <a:xfrm>
              <a:off x="7991235" y="3640053"/>
              <a:ext cx="1294465" cy="1583028"/>
            </a:xfrm>
            <a:custGeom>
              <a:avLst/>
              <a:gdLst/>
              <a:ahLst/>
              <a:cxnLst/>
              <a:rect l="l" t="t" r="r" b="b"/>
              <a:pathLst>
                <a:path w="1294465" h="1583028">
                  <a:moveTo>
                    <a:pt x="647233" y="0"/>
                  </a:moveTo>
                  <a:lnTo>
                    <a:pt x="1207846" y="0"/>
                  </a:lnTo>
                  <a:cubicBezTo>
                    <a:pt x="1221046" y="104799"/>
                    <a:pt x="1117021" y="131256"/>
                    <a:pt x="1116463" y="233773"/>
                  </a:cubicBezTo>
                  <a:cubicBezTo>
                    <a:pt x="1122156" y="310112"/>
                    <a:pt x="1207800" y="351849"/>
                    <a:pt x="1294465" y="354722"/>
                  </a:cubicBezTo>
                  <a:lnTo>
                    <a:pt x="1294465" y="1248095"/>
                  </a:lnTo>
                  <a:lnTo>
                    <a:pt x="732378" y="1248095"/>
                  </a:lnTo>
                  <a:cubicBezTo>
                    <a:pt x="741388" y="1338213"/>
                    <a:pt x="814812" y="1331847"/>
                    <a:pt x="825235" y="1433338"/>
                  </a:cubicBezTo>
                  <a:cubicBezTo>
                    <a:pt x="824578" y="1525968"/>
                    <a:pt x="757290" y="1575569"/>
                    <a:pt x="652160" y="1583028"/>
                  </a:cubicBezTo>
                  <a:cubicBezTo>
                    <a:pt x="563856" y="1581056"/>
                    <a:pt x="475032" y="1539196"/>
                    <a:pt x="469230" y="1461404"/>
                  </a:cubicBezTo>
                  <a:cubicBezTo>
                    <a:pt x="469751" y="1365932"/>
                    <a:pt x="560004" y="1336426"/>
                    <a:pt x="561088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2" name="Isosceles Triangle 4">
              <a:extLst>
                <a:ext uri="{FF2B5EF4-FFF2-40B4-BE49-F238E27FC236}">
                  <a16:creationId xmlns:a16="http://schemas.microsoft.com/office/drawing/2014/main" xmlns="" id="{9F49F21F-B291-4F97-A98A-476F95E94E59}"/>
                </a:ext>
              </a:extLst>
            </p:cNvPr>
            <p:cNvSpPr/>
            <p:nvPr/>
          </p:nvSpPr>
          <p:spPr>
            <a:xfrm flipH="1">
              <a:off x="8950381" y="3640054"/>
              <a:ext cx="1614390" cy="1248095"/>
            </a:xfrm>
            <a:custGeom>
              <a:avLst/>
              <a:gdLst/>
              <a:ahLst/>
              <a:cxnLst/>
              <a:rect l="l" t="t" r="r" b="b"/>
              <a:pathLst>
                <a:path w="1614390" h="1248095">
                  <a:moveTo>
                    <a:pt x="1206748" y="0"/>
                  </a:moveTo>
                  <a:lnTo>
                    <a:pt x="647233" y="0"/>
                  </a:lnTo>
                  <a:lnTo>
                    <a:pt x="0" y="1248095"/>
                  </a:lnTo>
                  <a:lnTo>
                    <a:pt x="1294465" y="1248095"/>
                  </a:lnTo>
                  <a:lnTo>
                    <a:pt x="1294465" y="710919"/>
                  </a:lnTo>
                  <a:cubicBezTo>
                    <a:pt x="1369199" y="726645"/>
                    <a:pt x="1369193" y="792243"/>
                    <a:pt x="1464699" y="802051"/>
                  </a:cubicBezTo>
                  <a:cubicBezTo>
                    <a:pt x="1557329" y="801393"/>
                    <a:pt x="1606931" y="734105"/>
                    <a:pt x="1614390" y="628975"/>
                  </a:cubicBezTo>
                  <a:cubicBezTo>
                    <a:pt x="1612417" y="540671"/>
                    <a:pt x="1570557" y="451847"/>
                    <a:pt x="1492766" y="446046"/>
                  </a:cubicBezTo>
                  <a:cubicBezTo>
                    <a:pt x="1402925" y="446535"/>
                    <a:pt x="1371498" y="526484"/>
                    <a:pt x="1294465" y="537352"/>
                  </a:cubicBezTo>
                  <a:lnTo>
                    <a:pt x="1294465" y="354151"/>
                  </a:lnTo>
                  <a:lnTo>
                    <a:pt x="1285364" y="355396"/>
                  </a:lnTo>
                  <a:cubicBezTo>
                    <a:pt x="1180234" y="347937"/>
                    <a:pt x="1112946" y="298336"/>
                    <a:pt x="1112288" y="205706"/>
                  </a:cubicBezTo>
                  <a:cubicBezTo>
                    <a:pt x="1123447" y="97055"/>
                    <a:pt x="1206810" y="112018"/>
                    <a:pt x="120674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3" name="Isosceles Triangle 1">
              <a:extLst>
                <a:ext uri="{FF2B5EF4-FFF2-40B4-BE49-F238E27FC236}">
                  <a16:creationId xmlns:a16="http://schemas.microsoft.com/office/drawing/2014/main" xmlns="" id="{32C573E5-FEA7-4E60-A530-5C1C8FD820BD}"/>
                </a:ext>
              </a:extLst>
            </p:cNvPr>
            <p:cNvSpPr/>
            <p:nvPr/>
          </p:nvSpPr>
          <p:spPr>
            <a:xfrm flipH="1">
              <a:off x="8918552" y="4545736"/>
              <a:ext cx="2290199" cy="1580780"/>
            </a:xfrm>
            <a:custGeom>
              <a:avLst/>
              <a:gdLst/>
              <a:ahLst/>
              <a:cxnLst/>
              <a:rect l="l" t="t" r="r" b="b"/>
              <a:pathLst>
                <a:path w="2290199" h="1580780">
                  <a:moveTo>
                    <a:pt x="1339903" y="0"/>
                  </a:moveTo>
                  <a:cubicBezTo>
                    <a:pt x="1251599" y="1972"/>
                    <a:pt x="1162775" y="43832"/>
                    <a:pt x="1156973" y="121624"/>
                  </a:cubicBezTo>
                  <a:cubicBezTo>
                    <a:pt x="1157489" y="216276"/>
                    <a:pt x="1246203" y="246090"/>
                    <a:pt x="1248883" y="332684"/>
                  </a:cubicBezTo>
                  <a:lnTo>
                    <a:pt x="647233" y="332684"/>
                  </a:lnTo>
                  <a:lnTo>
                    <a:pt x="0" y="1580780"/>
                  </a:lnTo>
                  <a:lnTo>
                    <a:pt x="1941698" y="1580780"/>
                  </a:lnTo>
                  <a:lnTo>
                    <a:pt x="1941698" y="1040816"/>
                  </a:lnTo>
                  <a:cubicBezTo>
                    <a:pt x="2046243" y="1043701"/>
                    <a:pt x="2034149" y="1123813"/>
                    <a:pt x="2140508" y="1134736"/>
                  </a:cubicBezTo>
                  <a:cubicBezTo>
                    <a:pt x="2233138" y="1134078"/>
                    <a:pt x="2282740" y="1066790"/>
                    <a:pt x="2290199" y="961660"/>
                  </a:cubicBezTo>
                  <a:cubicBezTo>
                    <a:pt x="2288226" y="873356"/>
                    <a:pt x="2246366" y="784532"/>
                    <a:pt x="2168575" y="778731"/>
                  </a:cubicBezTo>
                  <a:cubicBezTo>
                    <a:pt x="2068337" y="779277"/>
                    <a:pt x="2040816" y="878736"/>
                    <a:pt x="1941698" y="870274"/>
                  </a:cubicBezTo>
                  <a:lnTo>
                    <a:pt x="1941698" y="332684"/>
                  </a:lnTo>
                  <a:lnTo>
                    <a:pt x="1420297" y="332684"/>
                  </a:lnTo>
                  <a:cubicBezTo>
                    <a:pt x="1430362" y="244914"/>
                    <a:pt x="1502643" y="250328"/>
                    <a:pt x="1512978" y="149690"/>
                  </a:cubicBezTo>
                  <a:cubicBezTo>
                    <a:pt x="1512321" y="57060"/>
                    <a:pt x="1445033" y="7459"/>
                    <a:pt x="1339903" y="0"/>
                  </a:cubicBezTo>
                  <a:close/>
                </a:path>
              </a:pathLst>
            </a:custGeom>
            <a:solidFill>
              <a:srgbClr val="6911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ADFD18C3-EC3E-416C-9324-DA7FDDA63898}"/>
                </a:ext>
              </a:extLst>
            </p:cNvPr>
            <p:cNvSpPr txBox="1"/>
            <p:nvPr/>
          </p:nvSpPr>
          <p:spPr>
            <a:xfrm rot="19822586">
              <a:off x="8644241" y="2525710"/>
              <a:ext cx="389519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F4DD6382-D1AD-4B89-88A4-157F92C4CE01}"/>
                </a:ext>
              </a:extLst>
            </p:cNvPr>
            <p:cNvSpPr txBox="1"/>
            <p:nvPr/>
          </p:nvSpPr>
          <p:spPr>
            <a:xfrm>
              <a:off x="8397907" y="4005065"/>
              <a:ext cx="373660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F2F01800-1AA8-4CDD-802B-3002C4B32990}"/>
                </a:ext>
              </a:extLst>
            </p:cNvPr>
            <p:cNvSpPr txBox="1"/>
            <p:nvPr/>
          </p:nvSpPr>
          <p:spPr>
            <a:xfrm>
              <a:off x="9516965" y="4005065"/>
              <a:ext cx="36212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F94B6C4-3405-45B5-AD97-BBB5B349149F}"/>
                </a:ext>
              </a:extLst>
            </p:cNvPr>
            <p:cNvSpPr txBox="1"/>
            <p:nvPr/>
          </p:nvSpPr>
          <p:spPr>
            <a:xfrm>
              <a:off x="8157244" y="5223082"/>
              <a:ext cx="39816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3844151-3F33-426B-ACA4-557B6731A2F3}"/>
                </a:ext>
              </a:extLst>
            </p:cNvPr>
            <p:cNvSpPr txBox="1"/>
            <p:nvPr/>
          </p:nvSpPr>
          <p:spPr>
            <a:xfrm>
              <a:off x="9838067" y="5223082"/>
              <a:ext cx="346271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" name="Freeform 15">
            <a:extLst>
              <a:ext uri="{FF2B5EF4-FFF2-40B4-BE49-F238E27FC236}">
                <a16:creationId xmlns:a16="http://schemas.microsoft.com/office/drawing/2014/main" xmlns="" id="{7424D6A8-ED9A-4C5D-9138-14BBAF9C5AEC}"/>
              </a:ext>
            </a:extLst>
          </p:cNvPr>
          <p:cNvSpPr/>
          <p:nvPr/>
        </p:nvSpPr>
        <p:spPr>
          <a:xfrm flipH="1">
            <a:off x="8574193" y="413322"/>
            <a:ext cx="1745432" cy="2015386"/>
          </a:xfrm>
          <a:custGeom>
            <a:avLst/>
            <a:gdLst>
              <a:gd name="connsiteX0" fmla="*/ 657277 w 1286167"/>
              <a:gd name="connsiteY0" fmla="*/ 0 h 1635343"/>
              <a:gd name="connsiteX1" fmla="*/ 0 w 1286167"/>
              <a:gd name="connsiteY1" fmla="*/ 85964 h 1635343"/>
              <a:gd name="connsiteX2" fmla="*/ 202361 w 1286167"/>
              <a:gd name="connsiteY2" fmla="*/ 516695 h 1635343"/>
              <a:gd name="connsiteX3" fmla="*/ 281735 w 1286167"/>
              <a:gd name="connsiteY3" fmla="*/ 1030909 h 1635343"/>
              <a:gd name="connsiteX4" fmla="*/ 617145 w 1286167"/>
              <a:gd name="connsiteY4" fmla="*/ 1624788 h 1635343"/>
              <a:gd name="connsiteX5" fmla="*/ 670736 w 1286167"/>
              <a:gd name="connsiteY5" fmla="*/ 1347585 h 1635343"/>
              <a:gd name="connsiteX6" fmla="*/ 584804 w 1286167"/>
              <a:gd name="connsiteY6" fmla="*/ 1105319 h 1635343"/>
              <a:gd name="connsiteX7" fmla="*/ 626846 w 1286167"/>
              <a:gd name="connsiteY7" fmla="*/ 930825 h 1635343"/>
              <a:gd name="connsiteX8" fmla="*/ 1012531 w 1286167"/>
              <a:gd name="connsiteY8" fmla="*/ 1142811 h 1635343"/>
              <a:gd name="connsiteX9" fmla="*/ 1015937 w 1286167"/>
              <a:gd name="connsiteY9" fmla="*/ 1241005 h 1635343"/>
              <a:gd name="connsiteX10" fmla="*/ 1286167 w 1286167"/>
              <a:gd name="connsiteY10" fmla="*/ 1072342 h 1635343"/>
              <a:gd name="connsiteX11" fmla="*/ 1262175 w 1286167"/>
              <a:gd name="connsiteY11" fmla="*/ 962717 h 1635343"/>
              <a:gd name="connsiteX12" fmla="*/ 903613 w 1286167"/>
              <a:gd name="connsiteY12" fmla="*/ 532228 h 1635343"/>
              <a:gd name="connsiteX13" fmla="*/ 658324 w 1286167"/>
              <a:gd name="connsiteY13" fmla="*/ 353162 h 1635343"/>
              <a:gd name="connsiteX14" fmla="*/ 657277 w 1286167"/>
              <a:gd name="connsiteY14" fmla="*/ 0 h 1635343"/>
              <a:gd name="connsiteX0" fmla="*/ 657277 w 1286167"/>
              <a:gd name="connsiteY0" fmla="*/ 0 h 1567090"/>
              <a:gd name="connsiteX1" fmla="*/ 0 w 1286167"/>
              <a:gd name="connsiteY1" fmla="*/ 85964 h 1567090"/>
              <a:gd name="connsiteX2" fmla="*/ 202361 w 1286167"/>
              <a:gd name="connsiteY2" fmla="*/ 516695 h 1567090"/>
              <a:gd name="connsiteX3" fmla="*/ 281735 w 1286167"/>
              <a:gd name="connsiteY3" fmla="*/ 1030909 h 1567090"/>
              <a:gd name="connsiteX4" fmla="*/ 785395 w 1286167"/>
              <a:gd name="connsiteY4" fmla="*/ 1551636 h 1567090"/>
              <a:gd name="connsiteX5" fmla="*/ 670736 w 1286167"/>
              <a:gd name="connsiteY5" fmla="*/ 1347585 h 1567090"/>
              <a:gd name="connsiteX6" fmla="*/ 584804 w 1286167"/>
              <a:gd name="connsiteY6" fmla="*/ 1105319 h 1567090"/>
              <a:gd name="connsiteX7" fmla="*/ 626846 w 1286167"/>
              <a:gd name="connsiteY7" fmla="*/ 930825 h 1567090"/>
              <a:gd name="connsiteX8" fmla="*/ 1012531 w 1286167"/>
              <a:gd name="connsiteY8" fmla="*/ 1142811 h 1567090"/>
              <a:gd name="connsiteX9" fmla="*/ 1015937 w 1286167"/>
              <a:gd name="connsiteY9" fmla="*/ 1241005 h 1567090"/>
              <a:gd name="connsiteX10" fmla="*/ 1286167 w 1286167"/>
              <a:gd name="connsiteY10" fmla="*/ 1072342 h 1567090"/>
              <a:gd name="connsiteX11" fmla="*/ 1262175 w 1286167"/>
              <a:gd name="connsiteY11" fmla="*/ 962717 h 1567090"/>
              <a:gd name="connsiteX12" fmla="*/ 903613 w 1286167"/>
              <a:gd name="connsiteY12" fmla="*/ 532228 h 1567090"/>
              <a:gd name="connsiteX13" fmla="*/ 658324 w 1286167"/>
              <a:gd name="connsiteY13" fmla="*/ 353162 h 1567090"/>
              <a:gd name="connsiteX14" fmla="*/ 657277 w 1286167"/>
              <a:gd name="connsiteY14" fmla="*/ 0 h 1567090"/>
              <a:gd name="connsiteX0" fmla="*/ 657277 w 1286167"/>
              <a:gd name="connsiteY0" fmla="*/ 0 h 1561547"/>
              <a:gd name="connsiteX1" fmla="*/ 0 w 1286167"/>
              <a:gd name="connsiteY1" fmla="*/ 85964 h 1561547"/>
              <a:gd name="connsiteX2" fmla="*/ 202361 w 1286167"/>
              <a:gd name="connsiteY2" fmla="*/ 516695 h 1561547"/>
              <a:gd name="connsiteX3" fmla="*/ 281735 w 1286167"/>
              <a:gd name="connsiteY3" fmla="*/ 1030909 h 1561547"/>
              <a:gd name="connsiteX4" fmla="*/ 785395 w 1286167"/>
              <a:gd name="connsiteY4" fmla="*/ 1551636 h 1561547"/>
              <a:gd name="connsiteX5" fmla="*/ 707312 w 1286167"/>
              <a:gd name="connsiteY5" fmla="*/ 1259803 h 1561547"/>
              <a:gd name="connsiteX6" fmla="*/ 584804 w 1286167"/>
              <a:gd name="connsiteY6" fmla="*/ 1105319 h 1561547"/>
              <a:gd name="connsiteX7" fmla="*/ 626846 w 1286167"/>
              <a:gd name="connsiteY7" fmla="*/ 930825 h 1561547"/>
              <a:gd name="connsiteX8" fmla="*/ 1012531 w 1286167"/>
              <a:gd name="connsiteY8" fmla="*/ 1142811 h 1561547"/>
              <a:gd name="connsiteX9" fmla="*/ 1015937 w 1286167"/>
              <a:gd name="connsiteY9" fmla="*/ 1241005 h 1561547"/>
              <a:gd name="connsiteX10" fmla="*/ 1286167 w 1286167"/>
              <a:gd name="connsiteY10" fmla="*/ 1072342 h 1561547"/>
              <a:gd name="connsiteX11" fmla="*/ 1262175 w 1286167"/>
              <a:gd name="connsiteY11" fmla="*/ 962717 h 1561547"/>
              <a:gd name="connsiteX12" fmla="*/ 903613 w 1286167"/>
              <a:gd name="connsiteY12" fmla="*/ 532228 h 1561547"/>
              <a:gd name="connsiteX13" fmla="*/ 658324 w 1286167"/>
              <a:gd name="connsiteY13" fmla="*/ 353162 h 1561547"/>
              <a:gd name="connsiteX14" fmla="*/ 657277 w 1286167"/>
              <a:gd name="connsiteY14" fmla="*/ 0 h 1561547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84804 w 1286167"/>
              <a:gd name="connsiteY6" fmla="*/ 1105319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3321"/>
              <a:gd name="connsiteX1" fmla="*/ 0 w 1286167"/>
              <a:gd name="connsiteY1" fmla="*/ 85964 h 1563321"/>
              <a:gd name="connsiteX2" fmla="*/ 202361 w 1286167"/>
              <a:gd name="connsiteY2" fmla="*/ 516695 h 1563321"/>
              <a:gd name="connsiteX3" fmla="*/ 281735 w 1286167"/>
              <a:gd name="connsiteY3" fmla="*/ 1030909 h 1563321"/>
              <a:gd name="connsiteX4" fmla="*/ 785395 w 1286167"/>
              <a:gd name="connsiteY4" fmla="*/ 1551636 h 1563321"/>
              <a:gd name="connsiteX5" fmla="*/ 758519 w 1286167"/>
              <a:gd name="connsiteY5" fmla="*/ 1296379 h 1563321"/>
              <a:gd name="connsiteX6" fmla="*/ 599435 w 1286167"/>
              <a:gd name="connsiteY6" fmla="*/ 1076058 h 1563321"/>
              <a:gd name="connsiteX7" fmla="*/ 626846 w 1286167"/>
              <a:gd name="connsiteY7" fmla="*/ 930825 h 1563321"/>
              <a:gd name="connsiteX8" fmla="*/ 1012531 w 1286167"/>
              <a:gd name="connsiteY8" fmla="*/ 1142811 h 1563321"/>
              <a:gd name="connsiteX9" fmla="*/ 1015937 w 1286167"/>
              <a:gd name="connsiteY9" fmla="*/ 1241005 h 1563321"/>
              <a:gd name="connsiteX10" fmla="*/ 1286167 w 1286167"/>
              <a:gd name="connsiteY10" fmla="*/ 1072342 h 1563321"/>
              <a:gd name="connsiteX11" fmla="*/ 1262175 w 1286167"/>
              <a:gd name="connsiteY11" fmla="*/ 962717 h 1563321"/>
              <a:gd name="connsiteX12" fmla="*/ 903613 w 1286167"/>
              <a:gd name="connsiteY12" fmla="*/ 532228 h 1563321"/>
              <a:gd name="connsiteX13" fmla="*/ 658324 w 1286167"/>
              <a:gd name="connsiteY13" fmla="*/ 353162 h 1563321"/>
              <a:gd name="connsiteX14" fmla="*/ 657277 w 1286167"/>
              <a:gd name="connsiteY14" fmla="*/ 0 h 1563321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030909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57277 w 1286167"/>
              <a:gd name="connsiteY0" fmla="*/ 0 h 1562240"/>
              <a:gd name="connsiteX1" fmla="*/ 0 w 1286167"/>
              <a:gd name="connsiteY1" fmla="*/ 85964 h 1562240"/>
              <a:gd name="connsiteX2" fmla="*/ 202361 w 1286167"/>
              <a:gd name="connsiteY2" fmla="*/ 516695 h 1562240"/>
              <a:gd name="connsiteX3" fmla="*/ 281735 w 1286167"/>
              <a:gd name="connsiteY3" fmla="*/ 1104061 h 1562240"/>
              <a:gd name="connsiteX4" fmla="*/ 785395 w 1286167"/>
              <a:gd name="connsiteY4" fmla="*/ 1551636 h 1562240"/>
              <a:gd name="connsiteX5" fmla="*/ 758519 w 1286167"/>
              <a:gd name="connsiteY5" fmla="*/ 1296379 h 1562240"/>
              <a:gd name="connsiteX6" fmla="*/ 599435 w 1286167"/>
              <a:gd name="connsiteY6" fmla="*/ 1076058 h 1562240"/>
              <a:gd name="connsiteX7" fmla="*/ 626846 w 1286167"/>
              <a:gd name="connsiteY7" fmla="*/ 930825 h 1562240"/>
              <a:gd name="connsiteX8" fmla="*/ 1012531 w 1286167"/>
              <a:gd name="connsiteY8" fmla="*/ 1142811 h 1562240"/>
              <a:gd name="connsiteX9" fmla="*/ 1015937 w 1286167"/>
              <a:gd name="connsiteY9" fmla="*/ 1241005 h 1562240"/>
              <a:gd name="connsiteX10" fmla="*/ 1286167 w 1286167"/>
              <a:gd name="connsiteY10" fmla="*/ 1072342 h 1562240"/>
              <a:gd name="connsiteX11" fmla="*/ 1262175 w 1286167"/>
              <a:gd name="connsiteY11" fmla="*/ 962717 h 1562240"/>
              <a:gd name="connsiteX12" fmla="*/ 903613 w 1286167"/>
              <a:gd name="connsiteY12" fmla="*/ 532228 h 1562240"/>
              <a:gd name="connsiteX13" fmla="*/ 658324 w 1286167"/>
              <a:gd name="connsiteY13" fmla="*/ 353162 h 1562240"/>
              <a:gd name="connsiteX14" fmla="*/ 657277 w 1286167"/>
              <a:gd name="connsiteY14" fmla="*/ 0 h 1562240"/>
              <a:gd name="connsiteX0" fmla="*/ 671907 w 1300797"/>
              <a:gd name="connsiteY0" fmla="*/ 1818 h 1564058"/>
              <a:gd name="connsiteX1" fmla="*/ 0 w 1300797"/>
              <a:gd name="connsiteY1" fmla="*/ 0 h 1564058"/>
              <a:gd name="connsiteX2" fmla="*/ 216991 w 1300797"/>
              <a:gd name="connsiteY2" fmla="*/ 518513 h 1564058"/>
              <a:gd name="connsiteX3" fmla="*/ 296365 w 1300797"/>
              <a:gd name="connsiteY3" fmla="*/ 1105879 h 1564058"/>
              <a:gd name="connsiteX4" fmla="*/ 800025 w 1300797"/>
              <a:gd name="connsiteY4" fmla="*/ 1553454 h 1564058"/>
              <a:gd name="connsiteX5" fmla="*/ 773149 w 1300797"/>
              <a:gd name="connsiteY5" fmla="*/ 1298197 h 1564058"/>
              <a:gd name="connsiteX6" fmla="*/ 614065 w 1300797"/>
              <a:gd name="connsiteY6" fmla="*/ 1077876 h 1564058"/>
              <a:gd name="connsiteX7" fmla="*/ 641476 w 1300797"/>
              <a:gd name="connsiteY7" fmla="*/ 932643 h 1564058"/>
              <a:gd name="connsiteX8" fmla="*/ 1027161 w 1300797"/>
              <a:gd name="connsiteY8" fmla="*/ 1144629 h 1564058"/>
              <a:gd name="connsiteX9" fmla="*/ 1030567 w 1300797"/>
              <a:gd name="connsiteY9" fmla="*/ 1242823 h 1564058"/>
              <a:gd name="connsiteX10" fmla="*/ 1300797 w 1300797"/>
              <a:gd name="connsiteY10" fmla="*/ 1074160 h 1564058"/>
              <a:gd name="connsiteX11" fmla="*/ 1276805 w 1300797"/>
              <a:gd name="connsiteY11" fmla="*/ 964535 h 1564058"/>
              <a:gd name="connsiteX12" fmla="*/ 918243 w 1300797"/>
              <a:gd name="connsiteY12" fmla="*/ 534046 h 1564058"/>
              <a:gd name="connsiteX13" fmla="*/ 672954 w 1300797"/>
              <a:gd name="connsiteY13" fmla="*/ 354980 h 1564058"/>
              <a:gd name="connsiteX14" fmla="*/ 671907 w 1300797"/>
              <a:gd name="connsiteY14" fmla="*/ 1818 h 1564058"/>
              <a:gd name="connsiteX0" fmla="*/ 423190 w 1300797"/>
              <a:gd name="connsiteY0" fmla="*/ 0 h 1569555"/>
              <a:gd name="connsiteX1" fmla="*/ 0 w 1300797"/>
              <a:gd name="connsiteY1" fmla="*/ 5497 h 1569555"/>
              <a:gd name="connsiteX2" fmla="*/ 216991 w 1300797"/>
              <a:gd name="connsiteY2" fmla="*/ 524010 h 1569555"/>
              <a:gd name="connsiteX3" fmla="*/ 296365 w 1300797"/>
              <a:gd name="connsiteY3" fmla="*/ 1111376 h 1569555"/>
              <a:gd name="connsiteX4" fmla="*/ 800025 w 1300797"/>
              <a:gd name="connsiteY4" fmla="*/ 1558951 h 1569555"/>
              <a:gd name="connsiteX5" fmla="*/ 773149 w 1300797"/>
              <a:gd name="connsiteY5" fmla="*/ 1303694 h 1569555"/>
              <a:gd name="connsiteX6" fmla="*/ 614065 w 1300797"/>
              <a:gd name="connsiteY6" fmla="*/ 1083373 h 1569555"/>
              <a:gd name="connsiteX7" fmla="*/ 641476 w 1300797"/>
              <a:gd name="connsiteY7" fmla="*/ 938140 h 1569555"/>
              <a:gd name="connsiteX8" fmla="*/ 1027161 w 1300797"/>
              <a:gd name="connsiteY8" fmla="*/ 1150126 h 1569555"/>
              <a:gd name="connsiteX9" fmla="*/ 1030567 w 1300797"/>
              <a:gd name="connsiteY9" fmla="*/ 1248320 h 1569555"/>
              <a:gd name="connsiteX10" fmla="*/ 1300797 w 1300797"/>
              <a:gd name="connsiteY10" fmla="*/ 1079657 h 1569555"/>
              <a:gd name="connsiteX11" fmla="*/ 1276805 w 1300797"/>
              <a:gd name="connsiteY11" fmla="*/ 970032 h 1569555"/>
              <a:gd name="connsiteX12" fmla="*/ 918243 w 1300797"/>
              <a:gd name="connsiteY12" fmla="*/ 539543 h 1569555"/>
              <a:gd name="connsiteX13" fmla="*/ 672954 w 1300797"/>
              <a:gd name="connsiteY13" fmla="*/ 360477 h 1569555"/>
              <a:gd name="connsiteX14" fmla="*/ 423190 w 130079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576810 w 1454417"/>
              <a:gd name="connsiteY0" fmla="*/ 0 h 1569555"/>
              <a:gd name="connsiteX1" fmla="*/ 0 w 1454417"/>
              <a:gd name="connsiteY1" fmla="*/ 137170 h 1569555"/>
              <a:gd name="connsiteX2" fmla="*/ 370611 w 1454417"/>
              <a:gd name="connsiteY2" fmla="*/ 524010 h 1569555"/>
              <a:gd name="connsiteX3" fmla="*/ 449985 w 1454417"/>
              <a:gd name="connsiteY3" fmla="*/ 1111376 h 1569555"/>
              <a:gd name="connsiteX4" fmla="*/ 953645 w 1454417"/>
              <a:gd name="connsiteY4" fmla="*/ 1558951 h 1569555"/>
              <a:gd name="connsiteX5" fmla="*/ 926769 w 1454417"/>
              <a:gd name="connsiteY5" fmla="*/ 1303694 h 1569555"/>
              <a:gd name="connsiteX6" fmla="*/ 767685 w 1454417"/>
              <a:gd name="connsiteY6" fmla="*/ 1083373 h 1569555"/>
              <a:gd name="connsiteX7" fmla="*/ 795096 w 1454417"/>
              <a:gd name="connsiteY7" fmla="*/ 938140 h 1569555"/>
              <a:gd name="connsiteX8" fmla="*/ 1180781 w 1454417"/>
              <a:gd name="connsiteY8" fmla="*/ 1150126 h 1569555"/>
              <a:gd name="connsiteX9" fmla="*/ 1184187 w 1454417"/>
              <a:gd name="connsiteY9" fmla="*/ 1248320 h 1569555"/>
              <a:gd name="connsiteX10" fmla="*/ 1454417 w 1454417"/>
              <a:gd name="connsiteY10" fmla="*/ 1079657 h 1569555"/>
              <a:gd name="connsiteX11" fmla="*/ 1430425 w 1454417"/>
              <a:gd name="connsiteY11" fmla="*/ 970032 h 1569555"/>
              <a:gd name="connsiteX12" fmla="*/ 1071863 w 1454417"/>
              <a:gd name="connsiteY12" fmla="*/ 539543 h 1569555"/>
              <a:gd name="connsiteX13" fmla="*/ 826574 w 1454417"/>
              <a:gd name="connsiteY13" fmla="*/ 360477 h 1569555"/>
              <a:gd name="connsiteX14" fmla="*/ 576810 w 1454417"/>
              <a:gd name="connsiteY14" fmla="*/ 0 h 1569555"/>
              <a:gd name="connsiteX0" fmla="*/ 481712 w 1359319"/>
              <a:gd name="connsiteY0" fmla="*/ 0 h 1569555"/>
              <a:gd name="connsiteX1" fmla="*/ 0 w 1359319"/>
              <a:gd name="connsiteY1" fmla="*/ 173746 h 1569555"/>
              <a:gd name="connsiteX2" fmla="*/ 275513 w 1359319"/>
              <a:gd name="connsiteY2" fmla="*/ 524010 h 1569555"/>
              <a:gd name="connsiteX3" fmla="*/ 354887 w 1359319"/>
              <a:gd name="connsiteY3" fmla="*/ 1111376 h 1569555"/>
              <a:gd name="connsiteX4" fmla="*/ 858547 w 1359319"/>
              <a:gd name="connsiteY4" fmla="*/ 1558951 h 1569555"/>
              <a:gd name="connsiteX5" fmla="*/ 831671 w 1359319"/>
              <a:gd name="connsiteY5" fmla="*/ 1303694 h 1569555"/>
              <a:gd name="connsiteX6" fmla="*/ 672587 w 1359319"/>
              <a:gd name="connsiteY6" fmla="*/ 1083373 h 1569555"/>
              <a:gd name="connsiteX7" fmla="*/ 699998 w 1359319"/>
              <a:gd name="connsiteY7" fmla="*/ 938140 h 1569555"/>
              <a:gd name="connsiteX8" fmla="*/ 1085683 w 1359319"/>
              <a:gd name="connsiteY8" fmla="*/ 1150126 h 1569555"/>
              <a:gd name="connsiteX9" fmla="*/ 1089089 w 1359319"/>
              <a:gd name="connsiteY9" fmla="*/ 1248320 h 1569555"/>
              <a:gd name="connsiteX10" fmla="*/ 1359319 w 1359319"/>
              <a:gd name="connsiteY10" fmla="*/ 1079657 h 1569555"/>
              <a:gd name="connsiteX11" fmla="*/ 1335327 w 1359319"/>
              <a:gd name="connsiteY11" fmla="*/ 970032 h 1569555"/>
              <a:gd name="connsiteX12" fmla="*/ 976765 w 1359319"/>
              <a:gd name="connsiteY12" fmla="*/ 539543 h 1569555"/>
              <a:gd name="connsiteX13" fmla="*/ 731476 w 1359319"/>
              <a:gd name="connsiteY13" fmla="*/ 360477 h 1569555"/>
              <a:gd name="connsiteX14" fmla="*/ 481712 w 1359319"/>
              <a:gd name="connsiteY14" fmla="*/ 0 h 156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9319" h="1569555">
                <a:moveTo>
                  <a:pt x="481712" y="0"/>
                </a:moveTo>
                <a:lnTo>
                  <a:pt x="0" y="173746"/>
                </a:lnTo>
                <a:cubicBezTo>
                  <a:pt x="156408" y="327895"/>
                  <a:pt x="235460" y="366520"/>
                  <a:pt x="275513" y="524010"/>
                </a:cubicBezTo>
                <a:cubicBezTo>
                  <a:pt x="305214" y="688403"/>
                  <a:pt x="276554" y="939924"/>
                  <a:pt x="354887" y="1111376"/>
                </a:cubicBezTo>
                <a:cubicBezTo>
                  <a:pt x="514114" y="1391429"/>
                  <a:pt x="819538" y="1558054"/>
                  <a:pt x="858547" y="1558951"/>
                </a:cubicBezTo>
                <a:cubicBezTo>
                  <a:pt x="918941" y="1614168"/>
                  <a:pt x="990000" y="1442526"/>
                  <a:pt x="831671" y="1303694"/>
                </a:cubicBezTo>
                <a:cubicBezTo>
                  <a:pt x="783217" y="1229194"/>
                  <a:pt x="691562" y="1180029"/>
                  <a:pt x="672587" y="1083373"/>
                </a:cubicBezTo>
                <a:cubicBezTo>
                  <a:pt x="664534" y="998822"/>
                  <a:pt x="629286" y="951447"/>
                  <a:pt x="699998" y="938140"/>
                </a:cubicBezTo>
                <a:cubicBezTo>
                  <a:pt x="772331" y="938959"/>
                  <a:pt x="999946" y="982285"/>
                  <a:pt x="1085683" y="1150126"/>
                </a:cubicBezTo>
                <a:cubicBezTo>
                  <a:pt x="1085248" y="1181184"/>
                  <a:pt x="1086375" y="1214348"/>
                  <a:pt x="1089089" y="1248320"/>
                </a:cubicBezTo>
                <a:lnTo>
                  <a:pt x="1359319" y="1079657"/>
                </a:lnTo>
                <a:cubicBezTo>
                  <a:pt x="1350276" y="1041053"/>
                  <a:pt x="1342018" y="1003838"/>
                  <a:pt x="1335327" y="970032"/>
                </a:cubicBezTo>
                <a:cubicBezTo>
                  <a:pt x="1258828" y="807882"/>
                  <a:pt x="1077407" y="641135"/>
                  <a:pt x="976765" y="539543"/>
                </a:cubicBezTo>
                <a:cubicBezTo>
                  <a:pt x="844384" y="437291"/>
                  <a:pt x="815539" y="414413"/>
                  <a:pt x="731476" y="360477"/>
                </a:cubicBezTo>
                <a:lnTo>
                  <a:pt x="481712" y="0"/>
                </a:lnTo>
                <a:close/>
              </a:path>
            </a:pathLst>
          </a:custGeom>
          <a:solidFill>
            <a:srgbClr val="FEC88A"/>
          </a:solidFill>
          <a:ln w="342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3F70076-1048-436B-BD8E-82A571293D22}"/>
              </a:ext>
            </a:extLst>
          </p:cNvPr>
          <p:cNvSpPr/>
          <p:nvPr/>
        </p:nvSpPr>
        <p:spPr>
          <a:xfrm rot="2072551">
            <a:off x="9359267" y="578459"/>
            <a:ext cx="869183" cy="342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1" name="Rectangle 42">
            <a:extLst>
              <a:ext uri="{FF2B5EF4-FFF2-40B4-BE49-F238E27FC236}">
                <a16:creationId xmlns:a16="http://schemas.microsoft.com/office/drawing/2014/main" xmlns="" id="{1533F12C-AB79-4F27-B044-1B014576EF71}"/>
              </a:ext>
            </a:extLst>
          </p:cNvPr>
          <p:cNvSpPr/>
          <p:nvPr/>
        </p:nvSpPr>
        <p:spPr>
          <a:xfrm rot="2072551">
            <a:off x="9692852" y="-405650"/>
            <a:ext cx="1066637" cy="1146066"/>
          </a:xfrm>
          <a:custGeom>
            <a:avLst/>
            <a:gdLst>
              <a:gd name="connsiteX0" fmla="*/ 0 w 777759"/>
              <a:gd name="connsiteY0" fmla="*/ 0 h 968130"/>
              <a:gd name="connsiteX1" fmla="*/ 777759 w 777759"/>
              <a:gd name="connsiteY1" fmla="*/ 0 h 968130"/>
              <a:gd name="connsiteX2" fmla="*/ 777759 w 777759"/>
              <a:gd name="connsiteY2" fmla="*/ 968130 h 968130"/>
              <a:gd name="connsiteX3" fmla="*/ 0 w 777759"/>
              <a:gd name="connsiteY3" fmla="*/ 968130 h 968130"/>
              <a:gd name="connsiteX4" fmla="*/ 0 w 777759"/>
              <a:gd name="connsiteY4" fmla="*/ 0 h 968130"/>
              <a:gd name="connsiteX0" fmla="*/ 0 w 789458"/>
              <a:gd name="connsiteY0" fmla="*/ 500269 h 968130"/>
              <a:gd name="connsiteX1" fmla="*/ 789458 w 789458"/>
              <a:gd name="connsiteY1" fmla="*/ 0 h 968130"/>
              <a:gd name="connsiteX2" fmla="*/ 789458 w 789458"/>
              <a:gd name="connsiteY2" fmla="*/ 968130 h 968130"/>
              <a:gd name="connsiteX3" fmla="*/ 11699 w 789458"/>
              <a:gd name="connsiteY3" fmla="*/ 968130 h 968130"/>
              <a:gd name="connsiteX4" fmla="*/ 0 w 789458"/>
              <a:gd name="connsiteY4" fmla="*/ 500269 h 968130"/>
              <a:gd name="connsiteX0" fmla="*/ 0 w 788533"/>
              <a:gd name="connsiteY0" fmla="*/ 562468 h 968130"/>
              <a:gd name="connsiteX1" fmla="*/ 788533 w 788533"/>
              <a:gd name="connsiteY1" fmla="*/ 0 h 968130"/>
              <a:gd name="connsiteX2" fmla="*/ 788533 w 788533"/>
              <a:gd name="connsiteY2" fmla="*/ 968130 h 968130"/>
              <a:gd name="connsiteX3" fmla="*/ 10774 w 788533"/>
              <a:gd name="connsiteY3" fmla="*/ 968130 h 968130"/>
              <a:gd name="connsiteX4" fmla="*/ 0 w 788533"/>
              <a:gd name="connsiteY4" fmla="*/ 562468 h 968130"/>
              <a:gd name="connsiteX0" fmla="*/ 0 w 788995"/>
              <a:gd name="connsiteY0" fmla="*/ 531368 h 968130"/>
              <a:gd name="connsiteX1" fmla="*/ 788995 w 788995"/>
              <a:gd name="connsiteY1" fmla="*/ 0 h 968130"/>
              <a:gd name="connsiteX2" fmla="*/ 788995 w 788995"/>
              <a:gd name="connsiteY2" fmla="*/ 968130 h 968130"/>
              <a:gd name="connsiteX3" fmla="*/ 11236 w 788995"/>
              <a:gd name="connsiteY3" fmla="*/ 968130 h 968130"/>
              <a:gd name="connsiteX4" fmla="*/ 0 w 788995"/>
              <a:gd name="connsiteY4" fmla="*/ 531368 h 968130"/>
              <a:gd name="connsiteX0" fmla="*/ 0 w 791382"/>
              <a:gd name="connsiteY0" fmla="*/ 370911 h 968130"/>
              <a:gd name="connsiteX1" fmla="*/ 791382 w 791382"/>
              <a:gd name="connsiteY1" fmla="*/ 0 h 968130"/>
              <a:gd name="connsiteX2" fmla="*/ 791382 w 791382"/>
              <a:gd name="connsiteY2" fmla="*/ 968130 h 968130"/>
              <a:gd name="connsiteX3" fmla="*/ 13623 w 791382"/>
              <a:gd name="connsiteY3" fmla="*/ 968130 h 968130"/>
              <a:gd name="connsiteX4" fmla="*/ 0 w 791382"/>
              <a:gd name="connsiteY4" fmla="*/ 370911 h 968130"/>
              <a:gd name="connsiteX0" fmla="*/ 0 w 797009"/>
              <a:gd name="connsiteY0" fmla="*/ 545890 h 1143109"/>
              <a:gd name="connsiteX1" fmla="*/ 797009 w 797009"/>
              <a:gd name="connsiteY1" fmla="*/ 0 h 1143109"/>
              <a:gd name="connsiteX2" fmla="*/ 791382 w 797009"/>
              <a:gd name="connsiteY2" fmla="*/ 1143109 h 1143109"/>
              <a:gd name="connsiteX3" fmla="*/ 13623 w 797009"/>
              <a:gd name="connsiteY3" fmla="*/ 1143109 h 1143109"/>
              <a:gd name="connsiteX4" fmla="*/ 0 w 797009"/>
              <a:gd name="connsiteY4" fmla="*/ 545890 h 1143109"/>
              <a:gd name="connsiteX0" fmla="*/ 0 w 789665"/>
              <a:gd name="connsiteY0" fmla="*/ 805888 h 1143109"/>
              <a:gd name="connsiteX1" fmla="*/ 789665 w 789665"/>
              <a:gd name="connsiteY1" fmla="*/ 0 h 1143109"/>
              <a:gd name="connsiteX2" fmla="*/ 784038 w 789665"/>
              <a:gd name="connsiteY2" fmla="*/ 1143109 h 1143109"/>
              <a:gd name="connsiteX3" fmla="*/ 6279 w 789665"/>
              <a:gd name="connsiteY3" fmla="*/ 1143109 h 1143109"/>
              <a:gd name="connsiteX4" fmla="*/ 0 w 789665"/>
              <a:gd name="connsiteY4" fmla="*/ 805888 h 1143109"/>
              <a:gd name="connsiteX0" fmla="*/ 0 w 786044"/>
              <a:gd name="connsiteY0" fmla="*/ 537896 h 875117"/>
              <a:gd name="connsiteX1" fmla="*/ 786044 w 786044"/>
              <a:gd name="connsiteY1" fmla="*/ 0 h 875117"/>
              <a:gd name="connsiteX2" fmla="*/ 784038 w 786044"/>
              <a:gd name="connsiteY2" fmla="*/ 875117 h 875117"/>
              <a:gd name="connsiteX3" fmla="*/ 6279 w 786044"/>
              <a:gd name="connsiteY3" fmla="*/ 875117 h 875117"/>
              <a:gd name="connsiteX4" fmla="*/ 0 w 786044"/>
              <a:gd name="connsiteY4" fmla="*/ 537896 h 875117"/>
              <a:gd name="connsiteX0" fmla="*/ 0 w 784222"/>
              <a:gd name="connsiteY0" fmla="*/ 555319 h 892540"/>
              <a:gd name="connsiteX1" fmla="*/ 774722 w 784222"/>
              <a:gd name="connsiteY1" fmla="*/ 0 h 892540"/>
              <a:gd name="connsiteX2" fmla="*/ 784038 w 784222"/>
              <a:gd name="connsiteY2" fmla="*/ 892540 h 892540"/>
              <a:gd name="connsiteX3" fmla="*/ 6279 w 784222"/>
              <a:gd name="connsiteY3" fmla="*/ 892540 h 892540"/>
              <a:gd name="connsiteX4" fmla="*/ 0 w 784222"/>
              <a:gd name="connsiteY4" fmla="*/ 555319 h 89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222" h="892540">
                <a:moveTo>
                  <a:pt x="0" y="555319"/>
                </a:moveTo>
                <a:lnTo>
                  <a:pt x="774722" y="0"/>
                </a:lnTo>
                <a:cubicBezTo>
                  <a:pt x="772846" y="381036"/>
                  <a:pt x="785914" y="511504"/>
                  <a:pt x="784038" y="892540"/>
                </a:cubicBezTo>
                <a:lnTo>
                  <a:pt x="6279" y="892540"/>
                </a:lnTo>
                <a:lnTo>
                  <a:pt x="0" y="55531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2E61834E-5ECA-45B9-9A17-AA713EF7D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9"/>
            <a:ext cx="2698552" cy="943042"/>
          </a:xfrm>
          <a:prstGeom prst="rect">
            <a:avLst/>
          </a:prstGeom>
        </p:spPr>
      </p:pic>
      <p:pic>
        <p:nvPicPr>
          <p:cNvPr id="43" name="Marcador de contenido 5">
            <a:extLst>
              <a:ext uri="{FF2B5EF4-FFF2-40B4-BE49-F238E27FC236}">
                <a16:creationId xmlns:a16="http://schemas.microsoft.com/office/drawing/2014/main" xmlns="" id="{F00DBABD-EB25-42DD-A2DD-0819EF2CDC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078" y="142042"/>
            <a:ext cx="1164268" cy="160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Marcador de contenido 8">
            <a:extLst>
              <a:ext uri="{FF2B5EF4-FFF2-40B4-BE49-F238E27FC236}">
                <a16:creationId xmlns:a16="http://schemas.microsoft.com/office/drawing/2014/main" xmlns="" id="{6448A46B-07B9-489E-AB48-ABF24C7B497A}"/>
              </a:ext>
            </a:extLst>
          </p:cNvPr>
          <p:cNvSpPr txBox="1">
            <a:spLocks/>
          </p:cNvSpPr>
          <p:nvPr/>
        </p:nvSpPr>
        <p:spPr>
          <a:xfrm>
            <a:off x="392835" y="1858236"/>
            <a:ext cx="650674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1800" dirty="0">
                <a:ea typeface="+mn-lt"/>
                <a:cs typeface="+mn-lt"/>
              </a:rPr>
              <a:t>L'analisi </a:t>
            </a:r>
            <a:r>
              <a:rPr lang="en-US" sz="1800" dirty="0" err="1">
                <a:ea typeface="+mn-lt"/>
                <a:cs typeface="+mn-lt"/>
              </a:rPr>
              <a:t>riguarda</a:t>
            </a:r>
            <a:r>
              <a:rPr lang="en-US" sz="1800" dirty="0">
                <a:ea typeface="+mn-lt"/>
                <a:cs typeface="+mn-lt"/>
              </a:rPr>
              <a:t> la </a:t>
            </a:r>
            <a:r>
              <a:rPr lang="en-US" sz="1800" dirty="0" err="1">
                <a:ea typeface="+mn-lt"/>
                <a:cs typeface="+mn-lt"/>
              </a:rPr>
              <a:t>mobilità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legata</a:t>
            </a:r>
            <a:r>
              <a:rPr lang="en-US" sz="1800" dirty="0">
                <a:ea typeface="+mn-lt"/>
                <a:cs typeface="+mn-lt"/>
              </a:rPr>
              <a:t> al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all'interno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dei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locali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endParaRPr lang="it-IT" dirty="0" err="1"/>
          </a:p>
          <a:p>
            <a:pPr algn="just">
              <a:buNone/>
            </a:pPr>
            <a:r>
              <a:rPr lang="en-US" sz="1800" dirty="0" err="1">
                <a:ea typeface="+mn-lt"/>
                <a:cs typeface="+mn-lt"/>
              </a:rPr>
              <a:t>Analizza</a:t>
            </a:r>
            <a:r>
              <a:rPr lang="en-US" sz="1800" dirty="0">
                <a:ea typeface="+mn-lt"/>
                <a:cs typeface="+mn-lt"/>
              </a:rPr>
              <a:t> la </a:t>
            </a:r>
            <a:r>
              <a:rPr lang="en-US" sz="1800" dirty="0" err="1">
                <a:ea typeface="+mn-lt"/>
                <a:cs typeface="+mn-lt"/>
              </a:rPr>
              <a:t>capacità</a:t>
            </a:r>
            <a:r>
              <a:rPr lang="en-US" sz="1800" dirty="0">
                <a:ea typeface="+mn-lt"/>
                <a:cs typeface="+mn-lt"/>
              </a:rPr>
              <a:t> del </a:t>
            </a:r>
            <a:r>
              <a:rPr lang="en-US" sz="1800" dirty="0" err="1">
                <a:ea typeface="+mn-lt"/>
                <a:cs typeface="+mn-lt"/>
              </a:rPr>
              <a:t>lavoratore</a:t>
            </a:r>
            <a:r>
              <a:rPr lang="en-US" sz="1800" dirty="0">
                <a:ea typeface="+mn-lt"/>
                <a:cs typeface="+mn-lt"/>
              </a:rPr>
              <a:t> di:</a:t>
            </a:r>
            <a:endParaRPr lang="en-US" dirty="0"/>
          </a:p>
          <a:p>
            <a:pPr algn="just"/>
            <a:r>
              <a:rPr lang="en-US" sz="1800" dirty="0" err="1">
                <a:ea typeface="+mn-lt"/>
                <a:cs typeface="+mn-lt"/>
              </a:rPr>
              <a:t>muoversi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nell'ambiente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;</a:t>
            </a:r>
            <a:endParaRPr lang="en-US" sz="1800" dirty="0">
              <a:cs typeface="Calibri"/>
            </a:endParaRPr>
          </a:p>
          <a:p>
            <a:pPr algn="just"/>
            <a:r>
              <a:rPr lang="en-US" sz="1800" dirty="0" err="1">
                <a:ea typeface="+mn-lt"/>
                <a:cs typeface="+mn-lt"/>
              </a:rPr>
              <a:t>accedere</a:t>
            </a:r>
            <a:r>
              <a:rPr lang="en-US" sz="1800" dirty="0">
                <a:ea typeface="+mn-lt"/>
                <a:cs typeface="+mn-lt"/>
              </a:rPr>
              <a:t> alle </a:t>
            </a:r>
            <a:r>
              <a:rPr lang="en-US" sz="1800" dirty="0" err="1">
                <a:ea typeface="+mn-lt"/>
                <a:cs typeface="+mn-lt"/>
              </a:rPr>
              <a:t>aree</a:t>
            </a:r>
            <a:r>
              <a:rPr lang="en-US" sz="1800" dirty="0">
                <a:ea typeface="+mn-lt"/>
                <a:cs typeface="+mn-lt"/>
              </a:rPr>
              <a:t>, alle </a:t>
            </a:r>
            <a:r>
              <a:rPr lang="en-US" sz="1800" dirty="0" err="1">
                <a:ea typeface="+mn-lt"/>
                <a:cs typeface="+mn-lt"/>
              </a:rPr>
              <a:t>strutture</a:t>
            </a:r>
            <a:r>
              <a:rPr lang="en-US" sz="1800" dirty="0">
                <a:ea typeface="+mn-lt"/>
                <a:cs typeface="+mn-lt"/>
              </a:rPr>
              <a:t> e alle </a:t>
            </a:r>
            <a:r>
              <a:rPr lang="en-US" sz="1800" dirty="0" err="1">
                <a:ea typeface="+mn-lt"/>
                <a:cs typeface="+mn-lt"/>
              </a:rPr>
              <a:t>attrezzature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necessarie</a:t>
            </a:r>
            <a:r>
              <a:rPr lang="en-US" sz="1800" dirty="0">
                <a:ea typeface="+mn-lt"/>
                <a:cs typeface="+mn-lt"/>
              </a:rPr>
              <a:t> per il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algn="just">
              <a:buNone/>
            </a:pPr>
            <a:endParaRPr lang="en-US" sz="1800" dirty="0">
              <a:cs typeface="Calibri"/>
            </a:endParaRPr>
          </a:p>
          <a:p>
            <a:pPr marL="0" indent="0" algn="just">
              <a:buNone/>
            </a:pPr>
            <a:r>
              <a:rPr lang="en-US" sz="1800" dirty="0" err="1">
                <a:ea typeface="+mn-lt"/>
                <a:cs typeface="+mn-lt"/>
              </a:rPr>
              <a:t>Può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aiutare</a:t>
            </a:r>
            <a:r>
              <a:rPr lang="en-US" sz="1800" dirty="0">
                <a:ea typeface="+mn-lt"/>
                <a:cs typeface="+mn-lt"/>
              </a:rPr>
              <a:t> a </a:t>
            </a:r>
            <a:r>
              <a:rPr lang="en-US" sz="1800" dirty="0" err="1">
                <a:ea typeface="+mn-lt"/>
                <a:cs typeface="+mn-lt"/>
              </a:rPr>
              <a:t>identificare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miglioramenti</a:t>
            </a:r>
            <a:r>
              <a:rPr lang="en-US" sz="1800" dirty="0">
                <a:ea typeface="+mn-lt"/>
                <a:cs typeface="+mn-lt"/>
              </a:rPr>
              <a:t> da </a:t>
            </a:r>
            <a:r>
              <a:rPr lang="en-US" sz="1800" dirty="0" err="1">
                <a:ea typeface="+mn-lt"/>
                <a:cs typeface="+mn-lt"/>
              </a:rPr>
              <a:t>apportare</a:t>
            </a:r>
            <a:r>
              <a:rPr lang="en-US" sz="1800" dirty="0">
                <a:ea typeface="+mn-lt"/>
                <a:cs typeface="+mn-lt"/>
              </a:rPr>
              <a:t> per </a:t>
            </a:r>
            <a:r>
              <a:rPr lang="en-US" sz="1800" dirty="0" err="1">
                <a:ea typeface="+mn-lt"/>
                <a:cs typeface="+mn-lt"/>
              </a:rPr>
              <a:t>garantire</a:t>
            </a:r>
            <a:r>
              <a:rPr lang="en-US" sz="1800" dirty="0">
                <a:ea typeface="+mn-lt"/>
                <a:cs typeface="+mn-lt"/>
              </a:rPr>
              <a:t> uno </a:t>
            </a:r>
            <a:r>
              <a:rPr lang="en-US" sz="1800" dirty="0" err="1">
                <a:ea typeface="+mn-lt"/>
                <a:cs typeface="+mn-lt"/>
              </a:rPr>
              <a:t>spazio</a:t>
            </a:r>
            <a:r>
              <a:rPr lang="en-US" sz="1800" dirty="0">
                <a:ea typeface="+mn-lt"/>
                <a:cs typeface="+mn-lt"/>
              </a:rPr>
              <a:t> di </a:t>
            </a:r>
            <a:r>
              <a:rPr lang="en-US" sz="1800" dirty="0" err="1">
                <a:ea typeface="+mn-lt"/>
                <a:cs typeface="+mn-lt"/>
              </a:rPr>
              <a:t>lavoro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accessibile</a:t>
            </a:r>
            <a:r>
              <a:rPr lang="en-US" sz="1800" dirty="0">
                <a:ea typeface="+mn-lt"/>
                <a:cs typeface="+mn-lt"/>
              </a:rPr>
              <a:t> e il </a:t>
            </a:r>
            <a:r>
              <a:rPr lang="en-US" sz="1800" dirty="0" err="1">
                <a:ea typeface="+mn-lt"/>
                <a:cs typeface="+mn-lt"/>
              </a:rPr>
              <a:t>supporto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necessario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en-US"/>
          </a:p>
        </p:txBody>
      </p:sp>
      <p:sp>
        <p:nvSpPr>
          <p:cNvPr id="47" name="Title 2">
            <a:extLst>
              <a:ext uri="{FF2B5EF4-FFF2-40B4-BE49-F238E27FC236}">
                <a16:creationId xmlns:a16="http://schemas.microsoft.com/office/drawing/2014/main" xmlns="" id="{E4935A6E-8007-4C71-ACD3-A3B8389CB8F0}"/>
              </a:ext>
            </a:extLst>
          </p:cNvPr>
          <p:cNvSpPr txBox="1">
            <a:spLocks/>
          </p:cNvSpPr>
          <p:nvPr/>
        </p:nvSpPr>
        <p:spPr>
          <a:xfrm>
            <a:off x="2698552" y="418703"/>
            <a:ext cx="7316769" cy="9787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dirty="0" err="1">
                <a:latin typeface="Arial Black"/>
                <a:ea typeface="+mj-lt"/>
                <a:cs typeface="+mj-lt"/>
              </a:rPr>
              <a:t>Valutazione</a:t>
            </a:r>
            <a:r>
              <a:rPr lang="pl-PL" sz="3200" dirty="0">
                <a:latin typeface="Arial Black"/>
                <a:ea typeface="+mj-lt"/>
                <a:cs typeface="+mj-lt"/>
              </a:rPr>
              <a:t> di</a:t>
            </a:r>
            <a:endParaRPr lang="it-IT" dirty="0">
              <a:latin typeface="Arial Black"/>
            </a:endParaRPr>
          </a:p>
          <a:p>
            <a:pPr algn="ctr"/>
            <a:r>
              <a:rPr lang="pl-PL" sz="3200" dirty="0" err="1">
                <a:latin typeface="Arial Black"/>
                <a:ea typeface="+mj-lt"/>
                <a:cs typeface="+mj-lt"/>
              </a:rPr>
              <a:t>mobilità</a:t>
            </a:r>
            <a:r>
              <a:rPr lang="pl-PL" sz="3200" dirty="0">
                <a:latin typeface="Arial Black"/>
                <a:ea typeface="+mj-lt"/>
                <a:cs typeface="+mj-lt"/>
              </a:rPr>
              <a:t> e </a:t>
            </a:r>
            <a:r>
              <a:rPr lang="pl-PL" sz="3200" dirty="0" err="1">
                <a:latin typeface="Arial Black"/>
                <a:ea typeface="+mj-lt"/>
                <a:cs typeface="+mj-lt"/>
              </a:rPr>
              <a:t>accesso</a:t>
            </a:r>
            <a:endParaRPr lang="pl-PL" dirty="0" err="1">
              <a:latin typeface="Arial Black"/>
            </a:endParaRPr>
          </a:p>
        </p:txBody>
      </p:sp>
      <p:sp>
        <p:nvSpPr>
          <p:cNvPr id="22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38817" y="6288494"/>
            <a:ext cx="537703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 </a:t>
            </a:r>
            <a:r>
              <a:rPr lang="en-US" sz="1000" dirty="0">
                <a:ea typeface="+mn-lt"/>
                <a:cs typeface="+mn-lt"/>
              </a:rPr>
              <a:t>Il </a:t>
            </a:r>
            <a:r>
              <a:rPr lang="en-US" sz="1000" dirty="0" err="1">
                <a:ea typeface="+mn-lt"/>
                <a:cs typeface="+mn-lt"/>
              </a:rPr>
              <a:t>sostegno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europea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alla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produzione</a:t>
            </a:r>
            <a:r>
              <a:rPr lang="en-US" sz="1000" dirty="0">
                <a:ea typeface="+mn-lt"/>
                <a:cs typeface="+mn-lt"/>
              </a:rPr>
              <a:t> di </a:t>
            </a:r>
            <a:r>
              <a:rPr lang="en-US" sz="1000" dirty="0" err="1">
                <a:ea typeface="+mn-lt"/>
                <a:cs typeface="+mn-lt"/>
              </a:rPr>
              <a:t>questa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pubblicazione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costituisce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un'approvazione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contenuti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riflettono</a:t>
            </a:r>
            <a:r>
              <a:rPr lang="en-US" sz="1000" dirty="0">
                <a:ea typeface="+mn-lt"/>
                <a:cs typeface="+mn-lt"/>
              </a:rPr>
              <a:t> solo le </a:t>
            </a:r>
            <a:r>
              <a:rPr lang="en-US" sz="1000" dirty="0" err="1">
                <a:ea typeface="+mn-lt"/>
                <a:cs typeface="+mn-lt"/>
              </a:rPr>
              <a:t>opinioni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degli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autori</a:t>
            </a:r>
            <a:r>
              <a:rPr lang="en-US" sz="1000" dirty="0">
                <a:ea typeface="+mn-lt"/>
                <a:cs typeface="+mn-lt"/>
              </a:rPr>
              <a:t>, e la </a:t>
            </a:r>
            <a:r>
              <a:rPr lang="en-US" sz="1000" dirty="0" err="1">
                <a:ea typeface="+mn-lt"/>
                <a:cs typeface="+mn-lt"/>
              </a:rPr>
              <a:t>Commissione</a:t>
            </a:r>
            <a:r>
              <a:rPr lang="en-US" sz="1000" dirty="0">
                <a:ea typeface="+mn-lt"/>
                <a:cs typeface="+mn-lt"/>
              </a:rPr>
              <a:t> non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ritenuta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responsabile</a:t>
            </a:r>
            <a:r>
              <a:rPr lang="en-US" sz="1000" dirty="0">
                <a:ea typeface="+mn-lt"/>
                <a:cs typeface="+mn-lt"/>
              </a:rPr>
              <a:t> per </a:t>
            </a:r>
            <a:r>
              <a:rPr lang="en-US" sz="1000" dirty="0" err="1">
                <a:ea typeface="+mn-lt"/>
                <a:cs typeface="+mn-lt"/>
              </a:rPr>
              <a:t>qualsiasi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uso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che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può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essere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fatto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delle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informazioni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ivi</a:t>
            </a:r>
            <a:r>
              <a:rPr lang="en-US" sz="1000" dirty="0">
                <a:ea typeface="+mn-lt"/>
                <a:cs typeface="+mn-lt"/>
              </a:rPr>
              <a:t> </a:t>
            </a:r>
            <a:r>
              <a:rPr lang="en-US" sz="1000" dirty="0" err="1">
                <a:ea typeface="+mn-lt"/>
                <a:cs typeface="+mn-lt"/>
              </a:rPr>
              <a:t>contenute</a:t>
            </a:r>
            <a:r>
              <a:rPr lang="en-US" sz="1000" dirty="0">
                <a:ea typeface="+mn-lt"/>
                <a:cs typeface="+mn-lt"/>
              </a:rPr>
              <a:t>.</a:t>
            </a:r>
            <a:endParaRPr lang="es-ES" sz="1000" dirty="0"/>
          </a:p>
        </p:txBody>
      </p:sp>
      <p:pic>
        <p:nvPicPr>
          <p:cNvPr id="23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" y="6249465"/>
            <a:ext cx="905274" cy="576706"/>
          </a:xfrm>
          <a:prstGeom prst="rect">
            <a:avLst/>
          </a:prstGeom>
        </p:spPr>
      </p:pic>
      <p:pic>
        <p:nvPicPr>
          <p:cNvPr id="24" name="Immagine 2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87" y="6401386"/>
            <a:ext cx="1127226" cy="392481"/>
          </a:xfrm>
          <a:prstGeom prst="rect">
            <a:avLst/>
          </a:prstGeom>
          <a:noFill/>
        </p:spPr>
      </p:pic>
      <p:sp>
        <p:nvSpPr>
          <p:cNvPr id="25" name="CasellaDiTesto 25"/>
          <p:cNvSpPr txBox="1"/>
          <p:nvPr/>
        </p:nvSpPr>
        <p:spPr>
          <a:xfrm>
            <a:off x="7500038" y="6183875"/>
            <a:ext cx="4831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Legal </a:t>
            </a:r>
            <a:r>
              <a:rPr lang="en-US" sz="1000" dirty="0"/>
              <a:t>description – Creative Commons licensing: The materials published on the AKKU project 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94178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2721</Words>
  <Application>Microsoft Office PowerPoint</Application>
  <PresentationFormat>Widescreen</PresentationFormat>
  <Paragraphs>319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30" baseType="lpstr">
      <vt:lpstr>맑은 고딕</vt:lpstr>
      <vt:lpstr>맑은 고딕</vt:lpstr>
      <vt:lpstr>Microsoft JhengHei</vt:lpstr>
      <vt:lpstr>Microsoft JhengHei UI</vt:lpstr>
      <vt:lpstr>Arial</vt:lpstr>
      <vt:lpstr>Arial Black</vt:lpstr>
      <vt:lpstr>Arial Rounded MT Bold</vt:lpstr>
      <vt:lpstr>Calibri</vt:lpstr>
      <vt:lpstr>Calibri Light</vt:lpstr>
      <vt:lpstr>Dubai Medium</vt:lpstr>
      <vt:lpstr>Times New Roman</vt:lpstr>
      <vt:lpstr>Tema de Office</vt:lpstr>
      <vt:lpstr>Strumento 4 Valutazione delle capacità motorie e sensoriali del dipendente e dell'accessibilità del posto di lavoro.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l'attenzione!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Regulation of the work ability in small and micro enterprises through multimedia tool </dc:title>
  <dc:creator>Dulce Rodriguez Ortiz</dc:creator>
  <cp:lastModifiedBy>Windows User</cp:lastModifiedBy>
  <cp:revision>354</cp:revision>
  <dcterms:created xsi:type="dcterms:W3CDTF">2021-01-13T11:07:57Z</dcterms:created>
  <dcterms:modified xsi:type="dcterms:W3CDTF">2022-07-03T17:58:06Z</dcterms:modified>
</cp:coreProperties>
</file>