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sldIdLst>
    <p:sldId id="257" r:id="rId2"/>
    <p:sldId id="313" r:id="rId3"/>
    <p:sldId id="326" r:id="rId4"/>
    <p:sldId id="290" r:id="rId5"/>
    <p:sldId id="289" r:id="rId6"/>
    <p:sldId id="323" r:id="rId7"/>
    <p:sldId id="259" r:id="rId8"/>
    <p:sldId id="260" r:id="rId9"/>
    <p:sldId id="284" r:id="rId10"/>
    <p:sldId id="319" r:id="rId11"/>
    <p:sldId id="325" r:id="rId12"/>
    <p:sldId id="318" r:id="rId13"/>
    <p:sldId id="322" r:id="rId14"/>
    <p:sldId id="327" r:id="rId15"/>
    <p:sldId id="324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106"/>
    <a:srgbClr val="691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53CF9-FAED-4028-AF2E-3048FF376F3C}" v="3190" dt="2021-12-02T15:03:21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CC109-B42B-4E13-8EE2-18024BCF4E0E}" type="datetimeFigureOut">
              <a:rPr lang="es-ES" smtClean="0"/>
              <a:t>03/07/2022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7AD87-97B4-4E47-839A-0B32A1AAAFA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96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photos/pb_lF8VWaPU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photos/mO-uPVwGVI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960B4-B3C2-45A9-93E8-18BDCFD8DBAC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4435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</a:t>
            </a:r>
          </a:p>
          <a:p>
            <a:pPr marL="171450" indent="-171450">
              <a:buFontTx/>
              <a:buChar char="-"/>
            </a:pPr>
            <a:r>
              <a:rPr lang="en-US" dirty="0">
                <a:hlinkClick r:id="rId3"/>
              </a:rPr>
              <a:t>https://unsplash.com/photos/pb_lF8VWaPU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- </a:t>
            </a:r>
            <a:r>
              <a:rPr lang="en-US" dirty="0">
                <a:hlinkClick r:id="rId4"/>
              </a:rPr>
              <a:t>https://unsplash.com/photos/mO-uPVwGVI0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82CB58-14DB-4D82-8B9D-F1DBBA7A97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2E1004-3CE5-4DDA-88F7-5666A4078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A5E2BD3-E83F-4017-8977-2B08EC915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BE14C7-5F5E-4916-A8E7-2BD81F3E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4269C8E-E801-434E-89E0-69AAD739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D84EA7-AD76-4E03-B6C0-AD051C01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817983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735790-4E70-43B8-BB84-BAA8D7C0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5C1C69B-4148-4658-BFE1-06B7A7F5C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34BEF79-C19C-4E8A-B11A-96424C16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62D5F7-689B-4D53-AB86-457276CF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5C5D060-362F-4E2C-8617-13D1095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311322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8D9DA91-D940-45A4-AA9D-4201DF39A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8DD96CD-0EB8-41CC-B876-3EA6D5A2D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5A18A11-A4A0-4BE0-8069-675EC1A4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2E613B-38FF-4978-A0A8-0E9550A5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0778532-B72F-4B41-905D-17B0F341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987808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xmlns="" id="{12FD2650-9CFC-4AC3-AD14-ABB5D32870FB}"/>
              </a:ext>
            </a:extLst>
          </p:cNvPr>
          <p:cNvSpPr/>
          <p:nvPr userDrawn="1"/>
        </p:nvSpPr>
        <p:spPr>
          <a:xfrm flipH="1">
            <a:off x="10146170" y="0"/>
            <a:ext cx="2045829" cy="685800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71BF7-ADA8-404A-9938-15EE7680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20EA-BE12-4D7C-940B-061B754BDADE}" type="datetimeFigureOut">
              <a:rPr lang="en-ID" smtClean="0"/>
              <a:t>03/07/2022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5E4CD5-85B7-40B2-AEA5-DB27484E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F8F69A-FD5D-41C4-8750-70680A38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905C-CC2B-4FAA-B4C6-01D83367EBCB}" type="slidenum">
              <a:rPr lang="en-ID" smtClean="0"/>
              <a:t>‹N›</a:t>
            </a:fld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31134E1F-4762-4BFF-BF3D-00B22592D79F}"/>
              </a:ext>
            </a:extLst>
          </p:cNvPr>
          <p:cNvSpPr/>
          <p:nvPr userDrawn="1"/>
        </p:nvSpPr>
        <p:spPr>
          <a:xfrm>
            <a:off x="-468255" y="2794585"/>
            <a:ext cx="1268830" cy="1268830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628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4949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9FF886-8BA1-4244-8F6D-E1141594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B5AD947-0D72-48D8-9952-36C538A1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F226A9E-9CCF-4785-8DDB-FC35E3FD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E129768-82AD-4305-AE9E-F906D97A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CFC126-FB7C-456E-9F3A-EB18DAB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09342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C230D9-E2CB-4F58-B0FD-77788BE63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B28F752-A37B-4E02-B91C-A938BAACF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85C713-C168-4C49-8CEE-43C4FAE6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96C2D41-5671-4B59-B77A-945529F8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A15FCF6-E064-49DE-8AAA-029303AD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963309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D6A137-EAB5-4F2C-B6CB-738753F6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37BB7F-8AAD-4570-9DB3-CA2AB5432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1FB55B7-8EF2-4E7E-9F56-5291D9F25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B2F6D9E-D787-4C9F-B7E1-CF4F0FC1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0507819-A5F3-4E59-A19D-9D64D7A3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A566F6D-6C4F-49F1-8B3F-19C2E949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646892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AFE2A1-DBD8-46D3-9989-21BD4F71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959E9F1-4F89-4634-9021-29A89E39E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D548D5-DD83-4B39-A4DF-8B47C3229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8FFAB72-E232-4942-995D-D59E08A53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F6095AD-6D63-436B-833B-BA894405C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C16BBEE-C5BD-4CB8-87DA-FC945E76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5DF973E-CA09-4255-9DEB-A654120A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A98B498-8EC9-4C34-9BF3-58318F0F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175094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7446C3-F2A2-4FBA-A25F-4BC0D596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A2463FD-6754-4D7D-9B38-2F366801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16E6BD-8DDF-4C0F-A91D-5C43EA56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D479B88-7292-439B-8829-42AF6653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9531999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02D2257-2CA8-445F-88E6-977295DA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6FA5DBB-6029-44BB-AB9F-71254C45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02ACA95-3B38-4625-98FC-2A83EEF3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151557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C94F84-9B4D-4255-A579-48A4185F6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3D761A-F52A-4C2C-A5D4-2BA28764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DBA5391-344C-43AE-9B3A-78428F338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6A696CD-4CE0-478E-ABC4-5A6D256E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FB62538-29FB-43EB-9B64-E2B9BB46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4EE8059-D07E-4517-924F-B041A487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759634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993797-B9F6-4DB6-9305-5DC44DCB9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4796F8E-F9F6-4ADE-8543-84A1390B1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8589C2-11F7-4008-9C04-4C08E2E7B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B7754CC-5941-470C-983E-BF12E714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E962A53-EF29-4DC5-8BC5-134F5BA0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1085023-156D-4463-80EB-88B5DFF4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610799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CC460B4-EB33-4435-AEDF-5EADDE95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A051B69-E22A-45F2-ABC8-B5FA4365C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0E4C365-0D9B-4126-942F-4BDAF8360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579D783-07D5-42D0-B94C-3573DADAD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B049F81-8522-4AD6-8C85-F71648DC2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518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8.tif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62FAD-B50C-4A95-BAB1-466DECB4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039" y="3978336"/>
            <a:ext cx="955403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err="1">
                <a:latin typeface="Microsoft JhengHei UI"/>
                <a:ea typeface="Microsoft JhengHei UI"/>
                <a:cs typeface="Dubai Medium"/>
              </a:rPr>
              <a:t>Strumento</a:t>
            </a:r>
            <a:r>
              <a:rPr lang="es-ES" sz="4000" b="1" dirty="0">
                <a:latin typeface="Microsoft JhengHei UI"/>
                <a:ea typeface="Microsoft JhengHei UI"/>
                <a:cs typeface="Dubai Medium"/>
              </a:rPr>
              <a:t> 13B</a:t>
            </a:r>
            <a:r>
              <a:rPr lang="es-ES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Dubai Medium" panose="020B0604020202020204" pitchFamily="34" charset="-78"/>
              </a:rPr>
              <a:t/>
            </a:r>
            <a:br>
              <a:rPr lang="es-ES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Dubai Medium" panose="020B0604020202020204" pitchFamily="34" charset="-78"/>
              </a:rPr>
            </a:br>
            <a:r>
              <a:rPr lang="en-GB" dirty="0" err="1">
                <a:solidFill>
                  <a:srgbClr val="00B0F0"/>
                </a:solidFill>
                <a:latin typeface="Microsoft JhengHei"/>
                <a:ea typeface="Microsoft JhengHei UI"/>
                <a:cs typeface="Calibri Light"/>
              </a:rPr>
              <a:t>Sessioni</a:t>
            </a:r>
            <a:r>
              <a:rPr lang="en-GB" dirty="0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 di </a:t>
            </a:r>
            <a:r>
              <a:rPr lang="en-GB" dirty="0" err="1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lavoro</a:t>
            </a:r>
            <a:r>
              <a:rPr lang="en-GB" dirty="0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: </a:t>
            </a:r>
            <a:r>
              <a:rPr lang="en-GB" dirty="0" err="1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interviste</a:t>
            </a:r>
            <a:r>
              <a:rPr lang="en-GB" dirty="0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, </a:t>
            </a:r>
            <a:r>
              <a:rPr lang="en-GB" dirty="0" err="1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riunioni</a:t>
            </a:r>
            <a:r>
              <a:rPr lang="en-GB" dirty="0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 e </a:t>
            </a:r>
            <a:r>
              <a:rPr lang="en-GB" dirty="0" err="1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lavoro</a:t>
            </a:r>
            <a:r>
              <a:rPr lang="en-GB" dirty="0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 di </a:t>
            </a:r>
            <a:r>
              <a:rPr lang="en-GB" dirty="0" err="1">
                <a:solidFill>
                  <a:srgbClr val="00B0F0"/>
                </a:solidFill>
                <a:latin typeface="Microsoft JhengHei"/>
                <a:ea typeface="+mj-lt"/>
                <a:cs typeface="+mj-lt"/>
              </a:rPr>
              <a:t>squadra</a:t>
            </a:r>
            <a:endParaRPr lang="es-ES" sz="4000" dirty="0" err="1">
              <a:solidFill>
                <a:srgbClr val="00B0F0"/>
              </a:solidFill>
              <a:latin typeface="Microsoft JhengHei"/>
              <a:ea typeface="Microsoft JhengHei UI"/>
              <a:cs typeface="Dubai Medium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D9683A29-BA71-45CB-AEE8-946FB9583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0730" y="321074"/>
            <a:ext cx="8315419" cy="2558590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4C3AAEE-087E-4E94-82FA-A1E406B3AC9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5094" y="5914739"/>
            <a:ext cx="3302255" cy="94326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FF98D33-E1A8-437F-850D-C0B8BE1A0A78}"/>
              </a:ext>
            </a:extLst>
          </p:cNvPr>
          <p:cNvSpPr txBox="1"/>
          <p:nvPr/>
        </p:nvSpPr>
        <p:spPr>
          <a:xfrm>
            <a:off x="1306785" y="3233214"/>
            <a:ext cx="978319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Microsoft JhengHei"/>
                <a:ea typeface="Microsoft JhengHei"/>
              </a:rPr>
              <a:t> 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Regolazione</a:t>
            </a:r>
            <a:r>
              <a:rPr lang="en-US" b="1" dirty="0">
                <a:latin typeface="Microsoft JhengHei"/>
                <a:ea typeface="+mn-lt"/>
                <a:cs typeface="+mn-lt"/>
              </a:rPr>
              <a:t>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della</a:t>
            </a:r>
            <a:r>
              <a:rPr lang="en-US" b="1" dirty="0">
                <a:latin typeface="Microsoft JhengHei"/>
                <a:ea typeface="+mn-lt"/>
                <a:cs typeface="+mn-lt"/>
              </a:rPr>
              <a:t>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capacità</a:t>
            </a:r>
            <a:r>
              <a:rPr lang="en-US" b="1" dirty="0">
                <a:latin typeface="Microsoft JhengHei"/>
                <a:ea typeface="+mn-lt"/>
                <a:cs typeface="+mn-lt"/>
              </a:rPr>
              <a:t> di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lavoro</a:t>
            </a:r>
            <a:r>
              <a:rPr lang="en-US" b="1" dirty="0">
                <a:latin typeface="Microsoft JhengHei"/>
                <a:ea typeface="+mn-lt"/>
                <a:cs typeface="+mn-lt"/>
              </a:rPr>
              <a:t>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nelle</a:t>
            </a:r>
            <a:r>
              <a:rPr lang="en-US" b="1" dirty="0">
                <a:latin typeface="Microsoft JhengHei"/>
                <a:ea typeface="+mn-lt"/>
                <a:cs typeface="+mn-lt"/>
              </a:rPr>
              <a:t>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piccole</a:t>
            </a:r>
            <a:r>
              <a:rPr lang="en-US" b="1" dirty="0">
                <a:latin typeface="Microsoft JhengHei"/>
                <a:ea typeface="+mn-lt"/>
                <a:cs typeface="+mn-lt"/>
              </a:rPr>
              <a:t> e micro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imprese</a:t>
            </a:r>
            <a:r>
              <a:rPr lang="en-US" b="1" dirty="0">
                <a:latin typeface="Microsoft JhengHei"/>
                <a:ea typeface="+mn-lt"/>
                <a:cs typeface="+mn-lt"/>
              </a:rPr>
              <a:t>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attraverso</a:t>
            </a:r>
            <a:r>
              <a:rPr lang="en-US" b="1" dirty="0">
                <a:latin typeface="Microsoft JhengHei"/>
                <a:ea typeface="+mn-lt"/>
                <a:cs typeface="+mn-lt"/>
              </a:rPr>
              <a:t>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strumenti</a:t>
            </a:r>
            <a:r>
              <a:rPr lang="en-US" b="1" dirty="0">
                <a:latin typeface="Microsoft JhengHei"/>
                <a:ea typeface="+mn-lt"/>
                <a:cs typeface="+mn-lt"/>
              </a:rPr>
              <a:t> </a:t>
            </a:r>
            <a:r>
              <a:rPr lang="en-US" b="1" dirty="0" err="1">
                <a:latin typeface="Microsoft JhengHei"/>
                <a:ea typeface="+mn-lt"/>
                <a:cs typeface="+mn-lt"/>
              </a:rPr>
              <a:t>multimediali</a:t>
            </a:r>
            <a:endParaRPr lang="en-US" b="1" dirty="0" err="1">
              <a:latin typeface="Microsoft JhengHei"/>
              <a:ea typeface="Microsoft JhengHei" panose="020B0604030504040204" pitchFamily="34" charset="-120"/>
            </a:endParaRPr>
          </a:p>
        </p:txBody>
      </p:sp>
      <p:pic>
        <p:nvPicPr>
          <p:cNvPr id="11" name="Marcador de contenido 5">
            <a:extLst>
              <a:ext uri="{FF2B5EF4-FFF2-40B4-BE49-F238E27FC236}">
                <a16:creationId xmlns:a16="http://schemas.microsoft.com/office/drawing/2014/main" xmlns="" id="{46E2CADC-EB20-4EE1-B3BA-A18D3AC411E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65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5">
            <a:extLst>
              <a:ext uri="{FF2B5EF4-FFF2-40B4-BE49-F238E27FC236}">
                <a16:creationId xmlns:a16="http://schemas.microsoft.com/office/drawing/2014/main" xmlns="" id="{CB75E8F4-71EF-48EC-8BC0-297A595CAC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DDEE9A-32EC-48AB-AA00-90B7D4F4EC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14" name="Rectangle: Rounded Corners 9">
            <a:extLst>
              <a:ext uri="{FF2B5EF4-FFF2-40B4-BE49-F238E27FC236}">
                <a16:creationId xmlns:a16="http://schemas.microsoft.com/office/drawing/2014/main" xmlns="" id="{19BFBA29-7BBA-4E65-BB95-7338286D69DF}"/>
              </a:ext>
            </a:extLst>
          </p:cNvPr>
          <p:cNvSpPr/>
          <p:nvPr/>
        </p:nvSpPr>
        <p:spPr>
          <a:xfrm>
            <a:off x="5772011" y="1589353"/>
            <a:ext cx="961017" cy="961200"/>
          </a:xfrm>
          <a:prstGeom prst="roundRect">
            <a:avLst>
              <a:gd name="adj" fmla="val 9500"/>
            </a:avLst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: Rounded Corners 15">
            <a:extLst>
              <a:ext uri="{FF2B5EF4-FFF2-40B4-BE49-F238E27FC236}">
                <a16:creationId xmlns:a16="http://schemas.microsoft.com/office/drawing/2014/main" xmlns="" id="{5D4FB986-8EDD-4D03-9C99-E9189E78834D}"/>
              </a:ext>
            </a:extLst>
          </p:cNvPr>
          <p:cNvSpPr/>
          <p:nvPr/>
        </p:nvSpPr>
        <p:spPr>
          <a:xfrm>
            <a:off x="5753515" y="2920374"/>
            <a:ext cx="961017" cy="961200"/>
          </a:xfrm>
          <a:prstGeom prst="roundRect">
            <a:avLst>
              <a:gd name="adj" fmla="val 9500"/>
            </a:avLst>
          </a:prstGeom>
          <a:solidFill>
            <a:srgbClr val="92D05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: Rounded Corners 17">
            <a:extLst>
              <a:ext uri="{FF2B5EF4-FFF2-40B4-BE49-F238E27FC236}">
                <a16:creationId xmlns:a16="http://schemas.microsoft.com/office/drawing/2014/main" xmlns="" id="{98649BC8-B214-42DB-BDA3-E6058E477E1C}"/>
              </a:ext>
            </a:extLst>
          </p:cNvPr>
          <p:cNvSpPr/>
          <p:nvPr/>
        </p:nvSpPr>
        <p:spPr>
          <a:xfrm>
            <a:off x="5753515" y="4251395"/>
            <a:ext cx="961017" cy="961200"/>
          </a:xfrm>
          <a:prstGeom prst="roundRect">
            <a:avLst>
              <a:gd name="adj" fmla="val 9500"/>
            </a:avLst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7" name="Group 19">
            <a:extLst>
              <a:ext uri="{FF2B5EF4-FFF2-40B4-BE49-F238E27FC236}">
                <a16:creationId xmlns:a16="http://schemas.microsoft.com/office/drawing/2014/main" xmlns="" id="{92817EA1-526C-4247-8BD0-14106320EAAD}"/>
              </a:ext>
            </a:extLst>
          </p:cNvPr>
          <p:cNvGrpSpPr/>
          <p:nvPr/>
        </p:nvGrpSpPr>
        <p:grpSpPr>
          <a:xfrm>
            <a:off x="5983322" y="1826925"/>
            <a:ext cx="468110" cy="452594"/>
            <a:chOff x="4892675" y="2501900"/>
            <a:chExt cx="287338" cy="277813"/>
          </a:xfrm>
          <a:solidFill>
            <a:schemeClr val="bg1"/>
          </a:solidFill>
        </p:grpSpPr>
        <p:sp>
          <p:nvSpPr>
            <p:cNvPr id="18" name="Freeform 300">
              <a:extLst>
                <a:ext uri="{FF2B5EF4-FFF2-40B4-BE49-F238E27FC236}">
                  <a16:creationId xmlns:a16="http://schemas.microsoft.com/office/drawing/2014/main" xmlns="" id="{0306C511-7A09-41E3-A85E-741F56CAE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425" y="2501900"/>
              <a:ext cx="227013" cy="157163"/>
            </a:xfrm>
            <a:custGeom>
              <a:avLst/>
              <a:gdLst>
                <a:gd name="T0" fmla="*/ 19 w 712"/>
                <a:gd name="T1" fmla="*/ 494 h 495"/>
                <a:gd name="T2" fmla="*/ 679 w 712"/>
                <a:gd name="T3" fmla="*/ 60 h 495"/>
                <a:gd name="T4" fmla="*/ 668 w 712"/>
                <a:gd name="T5" fmla="*/ 167 h 495"/>
                <a:gd name="T6" fmla="*/ 669 w 712"/>
                <a:gd name="T7" fmla="*/ 173 h 495"/>
                <a:gd name="T8" fmla="*/ 672 w 712"/>
                <a:gd name="T9" fmla="*/ 177 h 495"/>
                <a:gd name="T10" fmla="*/ 677 w 712"/>
                <a:gd name="T11" fmla="*/ 180 h 495"/>
                <a:gd name="T12" fmla="*/ 682 w 712"/>
                <a:gd name="T13" fmla="*/ 180 h 495"/>
                <a:gd name="T14" fmla="*/ 688 w 712"/>
                <a:gd name="T15" fmla="*/ 179 h 495"/>
                <a:gd name="T16" fmla="*/ 696 w 712"/>
                <a:gd name="T17" fmla="*/ 173 h 495"/>
                <a:gd name="T18" fmla="*/ 712 w 712"/>
                <a:gd name="T19" fmla="*/ 31 h 495"/>
                <a:gd name="T20" fmla="*/ 712 w 712"/>
                <a:gd name="T21" fmla="*/ 30 h 495"/>
                <a:gd name="T22" fmla="*/ 712 w 712"/>
                <a:gd name="T23" fmla="*/ 27 h 495"/>
                <a:gd name="T24" fmla="*/ 711 w 712"/>
                <a:gd name="T25" fmla="*/ 24 h 495"/>
                <a:gd name="T26" fmla="*/ 710 w 712"/>
                <a:gd name="T27" fmla="*/ 22 h 495"/>
                <a:gd name="T28" fmla="*/ 710 w 712"/>
                <a:gd name="T29" fmla="*/ 22 h 495"/>
                <a:gd name="T30" fmla="*/ 707 w 712"/>
                <a:gd name="T31" fmla="*/ 20 h 495"/>
                <a:gd name="T32" fmla="*/ 705 w 712"/>
                <a:gd name="T33" fmla="*/ 17 h 495"/>
                <a:gd name="T34" fmla="*/ 702 w 712"/>
                <a:gd name="T35" fmla="*/ 16 h 495"/>
                <a:gd name="T36" fmla="*/ 700 w 712"/>
                <a:gd name="T37" fmla="*/ 15 h 495"/>
                <a:gd name="T38" fmla="*/ 699 w 712"/>
                <a:gd name="T39" fmla="*/ 15 h 495"/>
                <a:gd name="T40" fmla="*/ 561 w 712"/>
                <a:gd name="T41" fmla="*/ 0 h 495"/>
                <a:gd name="T42" fmla="*/ 555 w 712"/>
                <a:gd name="T43" fmla="*/ 1 h 495"/>
                <a:gd name="T44" fmla="*/ 551 w 712"/>
                <a:gd name="T45" fmla="*/ 6 h 495"/>
                <a:gd name="T46" fmla="*/ 548 w 712"/>
                <a:gd name="T47" fmla="*/ 11 h 495"/>
                <a:gd name="T48" fmla="*/ 547 w 712"/>
                <a:gd name="T49" fmla="*/ 16 h 495"/>
                <a:gd name="T50" fmla="*/ 549 w 712"/>
                <a:gd name="T51" fmla="*/ 22 h 495"/>
                <a:gd name="T52" fmla="*/ 552 w 712"/>
                <a:gd name="T53" fmla="*/ 27 h 495"/>
                <a:gd name="T54" fmla="*/ 557 w 712"/>
                <a:gd name="T55" fmla="*/ 29 h 495"/>
                <a:gd name="T56" fmla="*/ 654 w 712"/>
                <a:gd name="T57" fmla="*/ 41 h 495"/>
                <a:gd name="T58" fmla="*/ 4 w 712"/>
                <a:gd name="T59" fmla="*/ 469 h 495"/>
                <a:gd name="T60" fmla="*/ 1 w 712"/>
                <a:gd name="T61" fmla="*/ 473 h 495"/>
                <a:gd name="T62" fmla="*/ 0 w 712"/>
                <a:gd name="T63" fmla="*/ 480 h 495"/>
                <a:gd name="T64" fmla="*/ 1 w 712"/>
                <a:gd name="T65" fmla="*/ 485 h 495"/>
                <a:gd name="T66" fmla="*/ 5 w 712"/>
                <a:gd name="T67" fmla="*/ 490 h 495"/>
                <a:gd name="T68" fmla="*/ 11 w 712"/>
                <a:gd name="T69" fmla="*/ 49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12" h="495">
                  <a:moveTo>
                    <a:pt x="15" y="495"/>
                  </a:moveTo>
                  <a:lnTo>
                    <a:pt x="19" y="494"/>
                  </a:lnTo>
                  <a:lnTo>
                    <a:pt x="23" y="493"/>
                  </a:lnTo>
                  <a:lnTo>
                    <a:pt x="679" y="60"/>
                  </a:lnTo>
                  <a:lnTo>
                    <a:pt x="668" y="164"/>
                  </a:lnTo>
                  <a:lnTo>
                    <a:pt x="668" y="167"/>
                  </a:lnTo>
                  <a:lnTo>
                    <a:pt x="668" y="170"/>
                  </a:lnTo>
                  <a:lnTo>
                    <a:pt x="669" y="173"/>
                  </a:lnTo>
                  <a:lnTo>
                    <a:pt x="671" y="175"/>
                  </a:lnTo>
                  <a:lnTo>
                    <a:pt x="672" y="177"/>
                  </a:lnTo>
                  <a:lnTo>
                    <a:pt x="675" y="179"/>
                  </a:lnTo>
                  <a:lnTo>
                    <a:pt x="677" y="180"/>
                  </a:lnTo>
                  <a:lnTo>
                    <a:pt x="681" y="180"/>
                  </a:lnTo>
                  <a:lnTo>
                    <a:pt x="682" y="180"/>
                  </a:lnTo>
                  <a:lnTo>
                    <a:pt x="682" y="180"/>
                  </a:lnTo>
                  <a:lnTo>
                    <a:pt x="688" y="179"/>
                  </a:lnTo>
                  <a:lnTo>
                    <a:pt x="692" y="177"/>
                  </a:lnTo>
                  <a:lnTo>
                    <a:pt x="696" y="173"/>
                  </a:lnTo>
                  <a:lnTo>
                    <a:pt x="697" y="168"/>
                  </a:lnTo>
                  <a:lnTo>
                    <a:pt x="712" y="31"/>
                  </a:lnTo>
                  <a:lnTo>
                    <a:pt x="712" y="31"/>
                  </a:lnTo>
                  <a:lnTo>
                    <a:pt x="712" y="30"/>
                  </a:lnTo>
                  <a:lnTo>
                    <a:pt x="712" y="28"/>
                  </a:lnTo>
                  <a:lnTo>
                    <a:pt x="712" y="27"/>
                  </a:lnTo>
                  <a:lnTo>
                    <a:pt x="712" y="25"/>
                  </a:lnTo>
                  <a:lnTo>
                    <a:pt x="711" y="24"/>
                  </a:lnTo>
                  <a:lnTo>
                    <a:pt x="711" y="23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09" y="21"/>
                  </a:lnTo>
                  <a:lnTo>
                    <a:pt x="707" y="20"/>
                  </a:lnTo>
                  <a:lnTo>
                    <a:pt x="706" y="18"/>
                  </a:lnTo>
                  <a:lnTo>
                    <a:pt x="705" y="17"/>
                  </a:lnTo>
                  <a:lnTo>
                    <a:pt x="704" y="17"/>
                  </a:lnTo>
                  <a:lnTo>
                    <a:pt x="702" y="16"/>
                  </a:lnTo>
                  <a:lnTo>
                    <a:pt x="701" y="16"/>
                  </a:lnTo>
                  <a:lnTo>
                    <a:pt x="700" y="15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564" y="0"/>
                  </a:lnTo>
                  <a:lnTo>
                    <a:pt x="561" y="0"/>
                  </a:lnTo>
                  <a:lnTo>
                    <a:pt x="557" y="0"/>
                  </a:lnTo>
                  <a:lnTo>
                    <a:pt x="555" y="1"/>
                  </a:lnTo>
                  <a:lnTo>
                    <a:pt x="553" y="3"/>
                  </a:lnTo>
                  <a:lnTo>
                    <a:pt x="551" y="6"/>
                  </a:lnTo>
                  <a:lnTo>
                    <a:pt x="549" y="8"/>
                  </a:lnTo>
                  <a:lnTo>
                    <a:pt x="548" y="11"/>
                  </a:lnTo>
                  <a:lnTo>
                    <a:pt x="547" y="13"/>
                  </a:lnTo>
                  <a:lnTo>
                    <a:pt x="547" y="16"/>
                  </a:lnTo>
                  <a:lnTo>
                    <a:pt x="548" y="20"/>
                  </a:lnTo>
                  <a:lnTo>
                    <a:pt x="549" y="22"/>
                  </a:lnTo>
                  <a:lnTo>
                    <a:pt x="550" y="25"/>
                  </a:lnTo>
                  <a:lnTo>
                    <a:pt x="552" y="27"/>
                  </a:lnTo>
                  <a:lnTo>
                    <a:pt x="554" y="28"/>
                  </a:lnTo>
                  <a:lnTo>
                    <a:pt x="557" y="29"/>
                  </a:lnTo>
                  <a:lnTo>
                    <a:pt x="561" y="30"/>
                  </a:lnTo>
                  <a:lnTo>
                    <a:pt x="654" y="41"/>
                  </a:lnTo>
                  <a:lnTo>
                    <a:pt x="6" y="467"/>
                  </a:lnTo>
                  <a:lnTo>
                    <a:pt x="4" y="469"/>
                  </a:lnTo>
                  <a:lnTo>
                    <a:pt x="2" y="471"/>
                  </a:lnTo>
                  <a:lnTo>
                    <a:pt x="1" y="473"/>
                  </a:lnTo>
                  <a:lnTo>
                    <a:pt x="0" y="477"/>
                  </a:lnTo>
                  <a:lnTo>
                    <a:pt x="0" y="480"/>
                  </a:lnTo>
                  <a:lnTo>
                    <a:pt x="0" y="482"/>
                  </a:lnTo>
                  <a:lnTo>
                    <a:pt x="1" y="485"/>
                  </a:lnTo>
                  <a:lnTo>
                    <a:pt x="2" y="488"/>
                  </a:lnTo>
                  <a:lnTo>
                    <a:pt x="5" y="490"/>
                  </a:lnTo>
                  <a:lnTo>
                    <a:pt x="8" y="493"/>
                  </a:lnTo>
                  <a:lnTo>
                    <a:pt x="11" y="494"/>
                  </a:lnTo>
                  <a:lnTo>
                    <a:pt x="15" y="4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01">
              <a:extLst>
                <a:ext uri="{FF2B5EF4-FFF2-40B4-BE49-F238E27FC236}">
                  <a16:creationId xmlns:a16="http://schemas.microsoft.com/office/drawing/2014/main" xmlns="" id="{AFFE243D-5A51-418E-B2FC-8892CF8A4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675" y="2587625"/>
              <a:ext cx="287338" cy="192088"/>
            </a:xfrm>
            <a:custGeom>
              <a:avLst/>
              <a:gdLst>
                <a:gd name="T0" fmla="*/ 843 w 903"/>
                <a:gd name="T1" fmla="*/ 572 h 602"/>
                <a:gd name="T2" fmla="*/ 842 w 903"/>
                <a:gd name="T3" fmla="*/ 12 h 602"/>
                <a:gd name="T4" fmla="*/ 840 w 903"/>
                <a:gd name="T5" fmla="*/ 7 h 602"/>
                <a:gd name="T6" fmla="*/ 835 w 903"/>
                <a:gd name="T7" fmla="*/ 3 h 602"/>
                <a:gd name="T8" fmla="*/ 830 w 903"/>
                <a:gd name="T9" fmla="*/ 1 h 602"/>
                <a:gd name="T10" fmla="*/ 707 w 903"/>
                <a:gd name="T11" fmla="*/ 0 h 602"/>
                <a:gd name="T12" fmla="*/ 701 w 903"/>
                <a:gd name="T13" fmla="*/ 2 h 602"/>
                <a:gd name="T14" fmla="*/ 696 w 903"/>
                <a:gd name="T15" fmla="*/ 5 h 602"/>
                <a:gd name="T16" fmla="*/ 693 w 903"/>
                <a:gd name="T17" fmla="*/ 9 h 602"/>
                <a:gd name="T18" fmla="*/ 692 w 903"/>
                <a:gd name="T19" fmla="*/ 16 h 602"/>
                <a:gd name="T20" fmla="*/ 632 w 903"/>
                <a:gd name="T21" fmla="*/ 572 h 602"/>
                <a:gd name="T22" fmla="*/ 632 w 903"/>
                <a:gd name="T23" fmla="*/ 163 h 602"/>
                <a:gd name="T24" fmla="*/ 629 w 903"/>
                <a:gd name="T25" fmla="*/ 157 h 602"/>
                <a:gd name="T26" fmla="*/ 625 w 903"/>
                <a:gd name="T27" fmla="*/ 153 h 602"/>
                <a:gd name="T28" fmla="*/ 620 w 903"/>
                <a:gd name="T29" fmla="*/ 151 h 602"/>
                <a:gd name="T30" fmla="*/ 496 w 903"/>
                <a:gd name="T31" fmla="*/ 151 h 602"/>
                <a:gd name="T32" fmla="*/ 490 w 903"/>
                <a:gd name="T33" fmla="*/ 152 h 602"/>
                <a:gd name="T34" fmla="*/ 486 w 903"/>
                <a:gd name="T35" fmla="*/ 155 h 602"/>
                <a:gd name="T36" fmla="*/ 482 w 903"/>
                <a:gd name="T37" fmla="*/ 159 h 602"/>
                <a:gd name="T38" fmla="*/ 481 w 903"/>
                <a:gd name="T39" fmla="*/ 166 h 602"/>
                <a:gd name="T40" fmla="*/ 421 w 903"/>
                <a:gd name="T41" fmla="*/ 572 h 602"/>
                <a:gd name="T42" fmla="*/ 420 w 903"/>
                <a:gd name="T43" fmla="*/ 313 h 602"/>
                <a:gd name="T44" fmla="*/ 418 w 903"/>
                <a:gd name="T45" fmla="*/ 307 h 602"/>
                <a:gd name="T46" fmla="*/ 414 w 903"/>
                <a:gd name="T47" fmla="*/ 304 h 602"/>
                <a:gd name="T48" fmla="*/ 408 w 903"/>
                <a:gd name="T49" fmla="*/ 302 h 602"/>
                <a:gd name="T50" fmla="*/ 285 w 903"/>
                <a:gd name="T51" fmla="*/ 301 h 602"/>
                <a:gd name="T52" fmla="*/ 280 w 903"/>
                <a:gd name="T53" fmla="*/ 302 h 602"/>
                <a:gd name="T54" fmla="*/ 274 w 903"/>
                <a:gd name="T55" fmla="*/ 305 h 602"/>
                <a:gd name="T56" fmla="*/ 271 w 903"/>
                <a:gd name="T57" fmla="*/ 311 h 602"/>
                <a:gd name="T58" fmla="*/ 270 w 903"/>
                <a:gd name="T59" fmla="*/ 316 h 602"/>
                <a:gd name="T60" fmla="*/ 210 w 903"/>
                <a:gd name="T61" fmla="*/ 572 h 602"/>
                <a:gd name="T62" fmla="*/ 210 w 903"/>
                <a:gd name="T63" fmla="*/ 464 h 602"/>
                <a:gd name="T64" fmla="*/ 208 w 903"/>
                <a:gd name="T65" fmla="*/ 459 h 602"/>
                <a:gd name="T66" fmla="*/ 204 w 903"/>
                <a:gd name="T67" fmla="*/ 454 h 602"/>
                <a:gd name="T68" fmla="*/ 198 w 903"/>
                <a:gd name="T69" fmla="*/ 452 h 602"/>
                <a:gd name="T70" fmla="*/ 75 w 903"/>
                <a:gd name="T71" fmla="*/ 452 h 602"/>
                <a:gd name="T72" fmla="*/ 69 w 903"/>
                <a:gd name="T73" fmla="*/ 453 h 602"/>
                <a:gd name="T74" fmla="*/ 64 w 903"/>
                <a:gd name="T75" fmla="*/ 457 h 602"/>
                <a:gd name="T76" fmla="*/ 61 w 903"/>
                <a:gd name="T77" fmla="*/ 461 h 602"/>
                <a:gd name="T78" fmla="*/ 60 w 903"/>
                <a:gd name="T79" fmla="*/ 467 h 602"/>
                <a:gd name="T80" fmla="*/ 15 w 903"/>
                <a:gd name="T81" fmla="*/ 572 h 602"/>
                <a:gd name="T82" fmla="*/ 8 w 903"/>
                <a:gd name="T83" fmla="*/ 573 h 602"/>
                <a:gd name="T84" fmla="*/ 4 w 903"/>
                <a:gd name="T85" fmla="*/ 577 h 602"/>
                <a:gd name="T86" fmla="*/ 1 w 903"/>
                <a:gd name="T87" fmla="*/ 581 h 602"/>
                <a:gd name="T88" fmla="*/ 0 w 903"/>
                <a:gd name="T89" fmla="*/ 587 h 602"/>
                <a:gd name="T90" fmla="*/ 1 w 903"/>
                <a:gd name="T91" fmla="*/ 593 h 602"/>
                <a:gd name="T92" fmla="*/ 4 w 903"/>
                <a:gd name="T93" fmla="*/ 598 h 602"/>
                <a:gd name="T94" fmla="*/ 8 w 903"/>
                <a:gd name="T95" fmla="*/ 601 h 602"/>
                <a:gd name="T96" fmla="*/ 15 w 903"/>
                <a:gd name="T97" fmla="*/ 602 h 602"/>
                <a:gd name="T98" fmla="*/ 195 w 903"/>
                <a:gd name="T99" fmla="*/ 602 h 602"/>
                <a:gd name="T100" fmla="*/ 406 w 903"/>
                <a:gd name="T101" fmla="*/ 602 h 602"/>
                <a:gd name="T102" fmla="*/ 617 w 903"/>
                <a:gd name="T103" fmla="*/ 602 h 602"/>
                <a:gd name="T104" fmla="*/ 828 w 903"/>
                <a:gd name="T105" fmla="*/ 602 h 602"/>
                <a:gd name="T106" fmla="*/ 891 w 903"/>
                <a:gd name="T107" fmla="*/ 602 h 602"/>
                <a:gd name="T108" fmla="*/ 896 w 903"/>
                <a:gd name="T109" fmla="*/ 600 h 602"/>
                <a:gd name="T110" fmla="*/ 900 w 903"/>
                <a:gd name="T111" fmla="*/ 596 h 602"/>
                <a:gd name="T112" fmla="*/ 902 w 903"/>
                <a:gd name="T113" fmla="*/ 591 h 602"/>
                <a:gd name="T114" fmla="*/ 902 w 903"/>
                <a:gd name="T115" fmla="*/ 584 h 602"/>
                <a:gd name="T116" fmla="*/ 900 w 903"/>
                <a:gd name="T117" fmla="*/ 579 h 602"/>
                <a:gd name="T118" fmla="*/ 896 w 903"/>
                <a:gd name="T119" fmla="*/ 575 h 602"/>
                <a:gd name="T120" fmla="*/ 891 w 903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3" h="602">
                  <a:moveTo>
                    <a:pt x="888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2" y="12"/>
                  </a:lnTo>
                  <a:lnTo>
                    <a:pt x="842" y="9"/>
                  </a:lnTo>
                  <a:lnTo>
                    <a:pt x="840" y="7"/>
                  </a:lnTo>
                  <a:lnTo>
                    <a:pt x="839" y="5"/>
                  </a:lnTo>
                  <a:lnTo>
                    <a:pt x="835" y="3"/>
                  </a:lnTo>
                  <a:lnTo>
                    <a:pt x="833" y="2"/>
                  </a:lnTo>
                  <a:lnTo>
                    <a:pt x="830" y="1"/>
                  </a:lnTo>
                  <a:lnTo>
                    <a:pt x="828" y="1"/>
                  </a:lnTo>
                  <a:lnTo>
                    <a:pt x="707" y="0"/>
                  </a:lnTo>
                  <a:lnTo>
                    <a:pt x="704" y="1"/>
                  </a:lnTo>
                  <a:lnTo>
                    <a:pt x="701" y="2"/>
                  </a:lnTo>
                  <a:lnTo>
                    <a:pt x="698" y="3"/>
                  </a:lnTo>
                  <a:lnTo>
                    <a:pt x="696" y="5"/>
                  </a:lnTo>
                  <a:lnTo>
                    <a:pt x="695" y="7"/>
                  </a:lnTo>
                  <a:lnTo>
                    <a:pt x="693" y="9"/>
                  </a:lnTo>
                  <a:lnTo>
                    <a:pt x="693" y="12"/>
                  </a:lnTo>
                  <a:lnTo>
                    <a:pt x="692" y="16"/>
                  </a:lnTo>
                  <a:lnTo>
                    <a:pt x="692" y="572"/>
                  </a:lnTo>
                  <a:lnTo>
                    <a:pt x="632" y="572"/>
                  </a:lnTo>
                  <a:lnTo>
                    <a:pt x="632" y="166"/>
                  </a:lnTo>
                  <a:lnTo>
                    <a:pt x="632" y="163"/>
                  </a:lnTo>
                  <a:lnTo>
                    <a:pt x="630" y="159"/>
                  </a:lnTo>
                  <a:lnTo>
                    <a:pt x="629" y="157"/>
                  </a:lnTo>
                  <a:lnTo>
                    <a:pt x="627" y="155"/>
                  </a:lnTo>
                  <a:lnTo>
                    <a:pt x="625" y="153"/>
                  </a:lnTo>
                  <a:lnTo>
                    <a:pt x="623" y="152"/>
                  </a:lnTo>
                  <a:lnTo>
                    <a:pt x="620" y="151"/>
                  </a:lnTo>
                  <a:lnTo>
                    <a:pt x="617" y="151"/>
                  </a:lnTo>
                  <a:lnTo>
                    <a:pt x="496" y="151"/>
                  </a:lnTo>
                  <a:lnTo>
                    <a:pt x="493" y="151"/>
                  </a:lnTo>
                  <a:lnTo>
                    <a:pt x="490" y="152"/>
                  </a:lnTo>
                  <a:lnTo>
                    <a:pt x="488" y="153"/>
                  </a:lnTo>
                  <a:lnTo>
                    <a:pt x="486" y="155"/>
                  </a:lnTo>
                  <a:lnTo>
                    <a:pt x="484" y="157"/>
                  </a:lnTo>
                  <a:lnTo>
                    <a:pt x="482" y="159"/>
                  </a:lnTo>
                  <a:lnTo>
                    <a:pt x="481" y="163"/>
                  </a:lnTo>
                  <a:lnTo>
                    <a:pt x="481" y="166"/>
                  </a:lnTo>
                  <a:lnTo>
                    <a:pt x="481" y="572"/>
                  </a:lnTo>
                  <a:lnTo>
                    <a:pt x="421" y="572"/>
                  </a:lnTo>
                  <a:lnTo>
                    <a:pt x="421" y="316"/>
                  </a:lnTo>
                  <a:lnTo>
                    <a:pt x="420" y="313"/>
                  </a:lnTo>
                  <a:lnTo>
                    <a:pt x="420" y="311"/>
                  </a:lnTo>
                  <a:lnTo>
                    <a:pt x="418" y="307"/>
                  </a:lnTo>
                  <a:lnTo>
                    <a:pt x="417" y="305"/>
                  </a:lnTo>
                  <a:lnTo>
                    <a:pt x="414" y="304"/>
                  </a:lnTo>
                  <a:lnTo>
                    <a:pt x="412" y="302"/>
                  </a:lnTo>
                  <a:lnTo>
                    <a:pt x="408" y="302"/>
                  </a:lnTo>
                  <a:lnTo>
                    <a:pt x="406" y="301"/>
                  </a:lnTo>
                  <a:lnTo>
                    <a:pt x="285" y="301"/>
                  </a:lnTo>
                  <a:lnTo>
                    <a:pt x="283" y="302"/>
                  </a:lnTo>
                  <a:lnTo>
                    <a:pt x="280" y="302"/>
                  </a:lnTo>
                  <a:lnTo>
                    <a:pt x="278" y="304"/>
                  </a:lnTo>
                  <a:lnTo>
                    <a:pt x="274" y="305"/>
                  </a:lnTo>
                  <a:lnTo>
                    <a:pt x="273" y="307"/>
                  </a:lnTo>
                  <a:lnTo>
                    <a:pt x="271" y="311"/>
                  </a:lnTo>
                  <a:lnTo>
                    <a:pt x="271" y="313"/>
                  </a:lnTo>
                  <a:lnTo>
                    <a:pt x="270" y="316"/>
                  </a:lnTo>
                  <a:lnTo>
                    <a:pt x="270" y="572"/>
                  </a:lnTo>
                  <a:lnTo>
                    <a:pt x="210" y="572"/>
                  </a:lnTo>
                  <a:lnTo>
                    <a:pt x="210" y="467"/>
                  </a:lnTo>
                  <a:lnTo>
                    <a:pt x="210" y="464"/>
                  </a:lnTo>
                  <a:lnTo>
                    <a:pt x="209" y="461"/>
                  </a:lnTo>
                  <a:lnTo>
                    <a:pt x="208" y="459"/>
                  </a:lnTo>
                  <a:lnTo>
                    <a:pt x="206" y="457"/>
                  </a:lnTo>
                  <a:lnTo>
                    <a:pt x="204" y="454"/>
                  </a:lnTo>
                  <a:lnTo>
                    <a:pt x="201" y="453"/>
                  </a:lnTo>
                  <a:lnTo>
                    <a:pt x="198" y="452"/>
                  </a:lnTo>
                  <a:lnTo>
                    <a:pt x="195" y="452"/>
                  </a:lnTo>
                  <a:lnTo>
                    <a:pt x="75" y="452"/>
                  </a:lnTo>
                  <a:lnTo>
                    <a:pt x="72" y="452"/>
                  </a:lnTo>
                  <a:lnTo>
                    <a:pt x="69" y="453"/>
                  </a:lnTo>
                  <a:lnTo>
                    <a:pt x="66" y="454"/>
                  </a:lnTo>
                  <a:lnTo>
                    <a:pt x="64" y="457"/>
                  </a:lnTo>
                  <a:lnTo>
                    <a:pt x="62" y="459"/>
                  </a:lnTo>
                  <a:lnTo>
                    <a:pt x="61" y="461"/>
                  </a:lnTo>
                  <a:lnTo>
                    <a:pt x="60" y="464"/>
                  </a:lnTo>
                  <a:lnTo>
                    <a:pt x="60" y="467"/>
                  </a:lnTo>
                  <a:lnTo>
                    <a:pt x="60" y="572"/>
                  </a:lnTo>
                  <a:lnTo>
                    <a:pt x="15" y="572"/>
                  </a:lnTo>
                  <a:lnTo>
                    <a:pt x="12" y="572"/>
                  </a:lnTo>
                  <a:lnTo>
                    <a:pt x="8" y="573"/>
                  </a:lnTo>
                  <a:lnTo>
                    <a:pt x="6" y="575"/>
                  </a:lnTo>
                  <a:lnTo>
                    <a:pt x="4" y="577"/>
                  </a:lnTo>
                  <a:lnTo>
                    <a:pt x="2" y="579"/>
                  </a:lnTo>
                  <a:lnTo>
                    <a:pt x="1" y="581"/>
                  </a:lnTo>
                  <a:lnTo>
                    <a:pt x="0" y="584"/>
                  </a:lnTo>
                  <a:lnTo>
                    <a:pt x="0" y="587"/>
                  </a:lnTo>
                  <a:lnTo>
                    <a:pt x="0" y="591"/>
                  </a:lnTo>
                  <a:lnTo>
                    <a:pt x="1" y="593"/>
                  </a:lnTo>
                  <a:lnTo>
                    <a:pt x="2" y="596"/>
                  </a:lnTo>
                  <a:lnTo>
                    <a:pt x="4" y="598"/>
                  </a:lnTo>
                  <a:lnTo>
                    <a:pt x="6" y="600"/>
                  </a:lnTo>
                  <a:lnTo>
                    <a:pt x="8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75" y="602"/>
                  </a:lnTo>
                  <a:lnTo>
                    <a:pt x="195" y="602"/>
                  </a:lnTo>
                  <a:lnTo>
                    <a:pt x="285" y="602"/>
                  </a:lnTo>
                  <a:lnTo>
                    <a:pt x="406" y="602"/>
                  </a:lnTo>
                  <a:lnTo>
                    <a:pt x="496" y="602"/>
                  </a:lnTo>
                  <a:lnTo>
                    <a:pt x="617" y="602"/>
                  </a:lnTo>
                  <a:lnTo>
                    <a:pt x="707" y="602"/>
                  </a:lnTo>
                  <a:lnTo>
                    <a:pt x="828" y="602"/>
                  </a:lnTo>
                  <a:lnTo>
                    <a:pt x="888" y="602"/>
                  </a:lnTo>
                  <a:lnTo>
                    <a:pt x="891" y="602"/>
                  </a:lnTo>
                  <a:lnTo>
                    <a:pt x="893" y="601"/>
                  </a:lnTo>
                  <a:lnTo>
                    <a:pt x="896" y="600"/>
                  </a:lnTo>
                  <a:lnTo>
                    <a:pt x="899" y="598"/>
                  </a:lnTo>
                  <a:lnTo>
                    <a:pt x="900" y="596"/>
                  </a:lnTo>
                  <a:lnTo>
                    <a:pt x="902" y="593"/>
                  </a:lnTo>
                  <a:lnTo>
                    <a:pt x="902" y="591"/>
                  </a:lnTo>
                  <a:lnTo>
                    <a:pt x="903" y="587"/>
                  </a:lnTo>
                  <a:lnTo>
                    <a:pt x="902" y="584"/>
                  </a:lnTo>
                  <a:lnTo>
                    <a:pt x="902" y="581"/>
                  </a:lnTo>
                  <a:lnTo>
                    <a:pt x="900" y="579"/>
                  </a:lnTo>
                  <a:lnTo>
                    <a:pt x="899" y="577"/>
                  </a:lnTo>
                  <a:lnTo>
                    <a:pt x="896" y="575"/>
                  </a:lnTo>
                  <a:lnTo>
                    <a:pt x="893" y="573"/>
                  </a:lnTo>
                  <a:lnTo>
                    <a:pt x="891" y="572"/>
                  </a:lnTo>
                  <a:lnTo>
                    <a:pt x="888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2">
            <a:extLst>
              <a:ext uri="{FF2B5EF4-FFF2-40B4-BE49-F238E27FC236}">
                <a16:creationId xmlns:a16="http://schemas.microsoft.com/office/drawing/2014/main" xmlns="" id="{58F4BA62-F6D2-4F0D-A56B-C3B0F35CD822}"/>
              </a:ext>
            </a:extLst>
          </p:cNvPr>
          <p:cNvGrpSpPr/>
          <p:nvPr/>
        </p:nvGrpSpPr>
        <p:grpSpPr>
          <a:xfrm>
            <a:off x="6027712" y="3177852"/>
            <a:ext cx="468110" cy="452594"/>
            <a:chOff x="5465763" y="2501900"/>
            <a:chExt cx="287338" cy="277813"/>
          </a:xfrm>
          <a:solidFill>
            <a:schemeClr val="bg1"/>
          </a:solidFill>
        </p:grpSpPr>
        <p:sp>
          <p:nvSpPr>
            <p:cNvPr id="22" name="Freeform 303">
              <a:extLst>
                <a:ext uri="{FF2B5EF4-FFF2-40B4-BE49-F238E27FC236}">
                  <a16:creationId xmlns:a16="http://schemas.microsoft.com/office/drawing/2014/main" xmlns="" id="{A177B103-E420-4590-B483-B33C26786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5763" y="2587625"/>
              <a:ext cx="287338" cy="192088"/>
            </a:xfrm>
            <a:custGeom>
              <a:avLst/>
              <a:gdLst>
                <a:gd name="T0" fmla="*/ 843 w 903"/>
                <a:gd name="T1" fmla="*/ 572 h 602"/>
                <a:gd name="T2" fmla="*/ 843 w 903"/>
                <a:gd name="T3" fmla="*/ 464 h 602"/>
                <a:gd name="T4" fmla="*/ 840 w 903"/>
                <a:gd name="T5" fmla="*/ 459 h 602"/>
                <a:gd name="T6" fmla="*/ 837 w 903"/>
                <a:gd name="T7" fmla="*/ 454 h 602"/>
                <a:gd name="T8" fmla="*/ 831 w 903"/>
                <a:gd name="T9" fmla="*/ 452 h 602"/>
                <a:gd name="T10" fmla="*/ 708 w 903"/>
                <a:gd name="T11" fmla="*/ 452 h 602"/>
                <a:gd name="T12" fmla="*/ 701 w 903"/>
                <a:gd name="T13" fmla="*/ 453 h 602"/>
                <a:gd name="T14" fmla="*/ 697 w 903"/>
                <a:gd name="T15" fmla="*/ 457 h 602"/>
                <a:gd name="T16" fmla="*/ 694 w 903"/>
                <a:gd name="T17" fmla="*/ 461 h 602"/>
                <a:gd name="T18" fmla="*/ 692 w 903"/>
                <a:gd name="T19" fmla="*/ 467 h 602"/>
                <a:gd name="T20" fmla="*/ 632 w 903"/>
                <a:gd name="T21" fmla="*/ 572 h 602"/>
                <a:gd name="T22" fmla="*/ 632 w 903"/>
                <a:gd name="T23" fmla="*/ 313 h 602"/>
                <a:gd name="T24" fmla="*/ 630 w 903"/>
                <a:gd name="T25" fmla="*/ 307 h 602"/>
                <a:gd name="T26" fmla="*/ 625 w 903"/>
                <a:gd name="T27" fmla="*/ 304 h 602"/>
                <a:gd name="T28" fmla="*/ 620 w 903"/>
                <a:gd name="T29" fmla="*/ 302 h 602"/>
                <a:gd name="T30" fmla="*/ 497 w 903"/>
                <a:gd name="T31" fmla="*/ 301 h 602"/>
                <a:gd name="T32" fmla="*/ 491 w 903"/>
                <a:gd name="T33" fmla="*/ 302 h 602"/>
                <a:gd name="T34" fmla="*/ 486 w 903"/>
                <a:gd name="T35" fmla="*/ 305 h 602"/>
                <a:gd name="T36" fmla="*/ 483 w 903"/>
                <a:gd name="T37" fmla="*/ 311 h 602"/>
                <a:gd name="T38" fmla="*/ 482 w 903"/>
                <a:gd name="T39" fmla="*/ 316 h 602"/>
                <a:gd name="T40" fmla="*/ 421 w 903"/>
                <a:gd name="T41" fmla="*/ 572 h 602"/>
                <a:gd name="T42" fmla="*/ 421 w 903"/>
                <a:gd name="T43" fmla="*/ 163 h 602"/>
                <a:gd name="T44" fmla="*/ 418 w 903"/>
                <a:gd name="T45" fmla="*/ 157 h 602"/>
                <a:gd name="T46" fmla="*/ 415 w 903"/>
                <a:gd name="T47" fmla="*/ 153 h 602"/>
                <a:gd name="T48" fmla="*/ 410 w 903"/>
                <a:gd name="T49" fmla="*/ 151 h 602"/>
                <a:gd name="T50" fmla="*/ 286 w 903"/>
                <a:gd name="T51" fmla="*/ 151 h 602"/>
                <a:gd name="T52" fmla="*/ 280 w 903"/>
                <a:gd name="T53" fmla="*/ 152 h 602"/>
                <a:gd name="T54" fmla="*/ 276 w 903"/>
                <a:gd name="T55" fmla="*/ 155 h 602"/>
                <a:gd name="T56" fmla="*/ 272 w 903"/>
                <a:gd name="T57" fmla="*/ 159 h 602"/>
                <a:gd name="T58" fmla="*/ 270 w 903"/>
                <a:gd name="T59" fmla="*/ 166 h 602"/>
                <a:gd name="T60" fmla="*/ 210 w 903"/>
                <a:gd name="T61" fmla="*/ 572 h 602"/>
                <a:gd name="T62" fmla="*/ 210 w 903"/>
                <a:gd name="T63" fmla="*/ 12 h 602"/>
                <a:gd name="T64" fmla="*/ 208 w 903"/>
                <a:gd name="T65" fmla="*/ 7 h 602"/>
                <a:gd name="T66" fmla="*/ 204 w 903"/>
                <a:gd name="T67" fmla="*/ 3 h 602"/>
                <a:gd name="T68" fmla="*/ 198 w 903"/>
                <a:gd name="T69" fmla="*/ 1 h 602"/>
                <a:gd name="T70" fmla="*/ 75 w 903"/>
                <a:gd name="T71" fmla="*/ 0 h 602"/>
                <a:gd name="T72" fmla="*/ 70 w 903"/>
                <a:gd name="T73" fmla="*/ 2 h 602"/>
                <a:gd name="T74" fmla="*/ 64 w 903"/>
                <a:gd name="T75" fmla="*/ 5 h 602"/>
                <a:gd name="T76" fmla="*/ 61 w 903"/>
                <a:gd name="T77" fmla="*/ 9 h 602"/>
                <a:gd name="T78" fmla="*/ 60 w 903"/>
                <a:gd name="T79" fmla="*/ 16 h 602"/>
                <a:gd name="T80" fmla="*/ 15 w 903"/>
                <a:gd name="T81" fmla="*/ 572 h 602"/>
                <a:gd name="T82" fmla="*/ 9 w 903"/>
                <a:gd name="T83" fmla="*/ 573 h 602"/>
                <a:gd name="T84" fmla="*/ 4 w 903"/>
                <a:gd name="T85" fmla="*/ 577 h 602"/>
                <a:gd name="T86" fmla="*/ 1 w 903"/>
                <a:gd name="T87" fmla="*/ 581 h 602"/>
                <a:gd name="T88" fmla="*/ 0 w 903"/>
                <a:gd name="T89" fmla="*/ 587 h 602"/>
                <a:gd name="T90" fmla="*/ 1 w 903"/>
                <a:gd name="T91" fmla="*/ 593 h 602"/>
                <a:gd name="T92" fmla="*/ 4 w 903"/>
                <a:gd name="T93" fmla="*/ 598 h 602"/>
                <a:gd name="T94" fmla="*/ 9 w 903"/>
                <a:gd name="T95" fmla="*/ 601 h 602"/>
                <a:gd name="T96" fmla="*/ 15 w 903"/>
                <a:gd name="T97" fmla="*/ 602 h 602"/>
                <a:gd name="T98" fmla="*/ 195 w 903"/>
                <a:gd name="T99" fmla="*/ 602 h 602"/>
                <a:gd name="T100" fmla="*/ 406 w 903"/>
                <a:gd name="T101" fmla="*/ 602 h 602"/>
                <a:gd name="T102" fmla="*/ 617 w 903"/>
                <a:gd name="T103" fmla="*/ 602 h 602"/>
                <a:gd name="T104" fmla="*/ 828 w 903"/>
                <a:gd name="T105" fmla="*/ 602 h 602"/>
                <a:gd name="T106" fmla="*/ 891 w 903"/>
                <a:gd name="T107" fmla="*/ 602 h 602"/>
                <a:gd name="T108" fmla="*/ 897 w 903"/>
                <a:gd name="T109" fmla="*/ 600 h 602"/>
                <a:gd name="T110" fmla="*/ 901 w 903"/>
                <a:gd name="T111" fmla="*/ 596 h 602"/>
                <a:gd name="T112" fmla="*/ 903 w 903"/>
                <a:gd name="T113" fmla="*/ 591 h 602"/>
                <a:gd name="T114" fmla="*/ 903 w 903"/>
                <a:gd name="T115" fmla="*/ 584 h 602"/>
                <a:gd name="T116" fmla="*/ 901 w 903"/>
                <a:gd name="T117" fmla="*/ 579 h 602"/>
                <a:gd name="T118" fmla="*/ 897 w 903"/>
                <a:gd name="T119" fmla="*/ 575 h 602"/>
                <a:gd name="T120" fmla="*/ 891 w 903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3" h="602">
                  <a:moveTo>
                    <a:pt x="888" y="572"/>
                  </a:moveTo>
                  <a:lnTo>
                    <a:pt x="843" y="572"/>
                  </a:lnTo>
                  <a:lnTo>
                    <a:pt x="843" y="467"/>
                  </a:lnTo>
                  <a:lnTo>
                    <a:pt x="843" y="464"/>
                  </a:lnTo>
                  <a:lnTo>
                    <a:pt x="842" y="461"/>
                  </a:lnTo>
                  <a:lnTo>
                    <a:pt x="840" y="459"/>
                  </a:lnTo>
                  <a:lnTo>
                    <a:pt x="839" y="457"/>
                  </a:lnTo>
                  <a:lnTo>
                    <a:pt x="837" y="454"/>
                  </a:lnTo>
                  <a:lnTo>
                    <a:pt x="833" y="453"/>
                  </a:lnTo>
                  <a:lnTo>
                    <a:pt x="831" y="452"/>
                  </a:lnTo>
                  <a:lnTo>
                    <a:pt x="828" y="452"/>
                  </a:lnTo>
                  <a:lnTo>
                    <a:pt x="708" y="452"/>
                  </a:lnTo>
                  <a:lnTo>
                    <a:pt x="705" y="452"/>
                  </a:lnTo>
                  <a:lnTo>
                    <a:pt x="701" y="453"/>
                  </a:lnTo>
                  <a:lnTo>
                    <a:pt x="699" y="454"/>
                  </a:lnTo>
                  <a:lnTo>
                    <a:pt x="697" y="457"/>
                  </a:lnTo>
                  <a:lnTo>
                    <a:pt x="695" y="459"/>
                  </a:lnTo>
                  <a:lnTo>
                    <a:pt x="694" y="461"/>
                  </a:lnTo>
                  <a:lnTo>
                    <a:pt x="693" y="464"/>
                  </a:lnTo>
                  <a:lnTo>
                    <a:pt x="692" y="467"/>
                  </a:lnTo>
                  <a:lnTo>
                    <a:pt x="692" y="572"/>
                  </a:lnTo>
                  <a:lnTo>
                    <a:pt x="632" y="572"/>
                  </a:lnTo>
                  <a:lnTo>
                    <a:pt x="632" y="316"/>
                  </a:lnTo>
                  <a:lnTo>
                    <a:pt x="632" y="313"/>
                  </a:lnTo>
                  <a:lnTo>
                    <a:pt x="631" y="311"/>
                  </a:lnTo>
                  <a:lnTo>
                    <a:pt x="630" y="307"/>
                  </a:lnTo>
                  <a:lnTo>
                    <a:pt x="627" y="305"/>
                  </a:lnTo>
                  <a:lnTo>
                    <a:pt x="625" y="304"/>
                  </a:lnTo>
                  <a:lnTo>
                    <a:pt x="623" y="302"/>
                  </a:lnTo>
                  <a:lnTo>
                    <a:pt x="620" y="302"/>
                  </a:lnTo>
                  <a:lnTo>
                    <a:pt x="617" y="301"/>
                  </a:lnTo>
                  <a:lnTo>
                    <a:pt x="497" y="301"/>
                  </a:lnTo>
                  <a:lnTo>
                    <a:pt x="493" y="302"/>
                  </a:lnTo>
                  <a:lnTo>
                    <a:pt x="491" y="302"/>
                  </a:lnTo>
                  <a:lnTo>
                    <a:pt x="488" y="304"/>
                  </a:lnTo>
                  <a:lnTo>
                    <a:pt x="486" y="305"/>
                  </a:lnTo>
                  <a:lnTo>
                    <a:pt x="484" y="307"/>
                  </a:lnTo>
                  <a:lnTo>
                    <a:pt x="483" y="311"/>
                  </a:lnTo>
                  <a:lnTo>
                    <a:pt x="482" y="313"/>
                  </a:lnTo>
                  <a:lnTo>
                    <a:pt x="482" y="31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66"/>
                  </a:lnTo>
                  <a:lnTo>
                    <a:pt x="421" y="163"/>
                  </a:lnTo>
                  <a:lnTo>
                    <a:pt x="420" y="159"/>
                  </a:lnTo>
                  <a:lnTo>
                    <a:pt x="418" y="157"/>
                  </a:lnTo>
                  <a:lnTo>
                    <a:pt x="417" y="155"/>
                  </a:lnTo>
                  <a:lnTo>
                    <a:pt x="415" y="153"/>
                  </a:lnTo>
                  <a:lnTo>
                    <a:pt x="412" y="152"/>
                  </a:lnTo>
                  <a:lnTo>
                    <a:pt x="410" y="151"/>
                  </a:lnTo>
                  <a:lnTo>
                    <a:pt x="406" y="151"/>
                  </a:lnTo>
                  <a:lnTo>
                    <a:pt x="286" y="151"/>
                  </a:lnTo>
                  <a:lnTo>
                    <a:pt x="283" y="151"/>
                  </a:lnTo>
                  <a:lnTo>
                    <a:pt x="280" y="152"/>
                  </a:lnTo>
                  <a:lnTo>
                    <a:pt x="278" y="153"/>
                  </a:lnTo>
                  <a:lnTo>
                    <a:pt x="276" y="155"/>
                  </a:lnTo>
                  <a:lnTo>
                    <a:pt x="273" y="157"/>
                  </a:lnTo>
                  <a:lnTo>
                    <a:pt x="272" y="159"/>
                  </a:lnTo>
                  <a:lnTo>
                    <a:pt x="271" y="163"/>
                  </a:lnTo>
                  <a:lnTo>
                    <a:pt x="270" y="166"/>
                  </a:lnTo>
                  <a:lnTo>
                    <a:pt x="270" y="572"/>
                  </a:lnTo>
                  <a:lnTo>
                    <a:pt x="210" y="572"/>
                  </a:lnTo>
                  <a:lnTo>
                    <a:pt x="210" y="16"/>
                  </a:lnTo>
                  <a:lnTo>
                    <a:pt x="210" y="12"/>
                  </a:lnTo>
                  <a:lnTo>
                    <a:pt x="209" y="9"/>
                  </a:lnTo>
                  <a:lnTo>
                    <a:pt x="208" y="7"/>
                  </a:lnTo>
                  <a:lnTo>
                    <a:pt x="206" y="5"/>
                  </a:lnTo>
                  <a:lnTo>
                    <a:pt x="204" y="3"/>
                  </a:lnTo>
                  <a:lnTo>
                    <a:pt x="202" y="2"/>
                  </a:lnTo>
                  <a:lnTo>
                    <a:pt x="198" y="1"/>
                  </a:lnTo>
                  <a:lnTo>
                    <a:pt x="195" y="1"/>
                  </a:lnTo>
                  <a:lnTo>
                    <a:pt x="75" y="0"/>
                  </a:lnTo>
                  <a:lnTo>
                    <a:pt x="72" y="1"/>
                  </a:lnTo>
                  <a:lnTo>
                    <a:pt x="70" y="2"/>
                  </a:lnTo>
                  <a:lnTo>
                    <a:pt x="66" y="3"/>
                  </a:lnTo>
                  <a:lnTo>
                    <a:pt x="64" y="5"/>
                  </a:lnTo>
                  <a:lnTo>
                    <a:pt x="62" y="7"/>
                  </a:lnTo>
                  <a:lnTo>
                    <a:pt x="61" y="9"/>
                  </a:lnTo>
                  <a:lnTo>
                    <a:pt x="60" y="12"/>
                  </a:lnTo>
                  <a:lnTo>
                    <a:pt x="60" y="16"/>
                  </a:lnTo>
                  <a:lnTo>
                    <a:pt x="60" y="572"/>
                  </a:lnTo>
                  <a:lnTo>
                    <a:pt x="15" y="572"/>
                  </a:lnTo>
                  <a:lnTo>
                    <a:pt x="12" y="572"/>
                  </a:lnTo>
                  <a:lnTo>
                    <a:pt x="9" y="573"/>
                  </a:lnTo>
                  <a:lnTo>
                    <a:pt x="6" y="575"/>
                  </a:lnTo>
                  <a:lnTo>
                    <a:pt x="4" y="577"/>
                  </a:lnTo>
                  <a:lnTo>
                    <a:pt x="2" y="579"/>
                  </a:lnTo>
                  <a:lnTo>
                    <a:pt x="1" y="581"/>
                  </a:lnTo>
                  <a:lnTo>
                    <a:pt x="0" y="584"/>
                  </a:lnTo>
                  <a:lnTo>
                    <a:pt x="0" y="587"/>
                  </a:lnTo>
                  <a:lnTo>
                    <a:pt x="0" y="591"/>
                  </a:lnTo>
                  <a:lnTo>
                    <a:pt x="1" y="593"/>
                  </a:lnTo>
                  <a:lnTo>
                    <a:pt x="2" y="596"/>
                  </a:lnTo>
                  <a:lnTo>
                    <a:pt x="4" y="598"/>
                  </a:lnTo>
                  <a:lnTo>
                    <a:pt x="6" y="600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75" y="602"/>
                  </a:lnTo>
                  <a:lnTo>
                    <a:pt x="195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8" y="602"/>
                  </a:lnTo>
                  <a:lnTo>
                    <a:pt x="891" y="602"/>
                  </a:lnTo>
                  <a:lnTo>
                    <a:pt x="893" y="601"/>
                  </a:lnTo>
                  <a:lnTo>
                    <a:pt x="897" y="600"/>
                  </a:lnTo>
                  <a:lnTo>
                    <a:pt x="899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3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9" y="577"/>
                  </a:lnTo>
                  <a:lnTo>
                    <a:pt x="897" y="575"/>
                  </a:lnTo>
                  <a:lnTo>
                    <a:pt x="893" y="573"/>
                  </a:lnTo>
                  <a:lnTo>
                    <a:pt x="891" y="572"/>
                  </a:lnTo>
                  <a:lnTo>
                    <a:pt x="888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04">
              <a:extLst>
                <a:ext uri="{FF2B5EF4-FFF2-40B4-BE49-F238E27FC236}">
                  <a16:creationId xmlns:a16="http://schemas.microsoft.com/office/drawing/2014/main" xmlns="" id="{50579510-93FD-4C98-90E2-199B30652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4338" y="2501900"/>
              <a:ext cx="230188" cy="166688"/>
            </a:xfrm>
            <a:custGeom>
              <a:avLst/>
              <a:gdLst>
                <a:gd name="T0" fmla="*/ 555 w 723"/>
                <a:gd name="T1" fmla="*/ 497 h 527"/>
                <a:gd name="T2" fmla="*/ 548 w 723"/>
                <a:gd name="T3" fmla="*/ 499 h 527"/>
                <a:gd name="T4" fmla="*/ 545 w 723"/>
                <a:gd name="T5" fmla="*/ 503 h 527"/>
                <a:gd name="T6" fmla="*/ 543 w 723"/>
                <a:gd name="T7" fmla="*/ 509 h 527"/>
                <a:gd name="T8" fmla="*/ 543 w 723"/>
                <a:gd name="T9" fmla="*/ 515 h 527"/>
                <a:gd name="T10" fmla="*/ 547 w 723"/>
                <a:gd name="T11" fmla="*/ 524 h 527"/>
                <a:gd name="T12" fmla="*/ 557 w 723"/>
                <a:gd name="T13" fmla="*/ 527 h 527"/>
                <a:gd name="T14" fmla="*/ 560 w 723"/>
                <a:gd name="T15" fmla="*/ 527 h 527"/>
                <a:gd name="T16" fmla="*/ 711 w 723"/>
                <a:gd name="T17" fmla="*/ 497 h 527"/>
                <a:gd name="T18" fmla="*/ 713 w 723"/>
                <a:gd name="T19" fmla="*/ 496 h 527"/>
                <a:gd name="T20" fmla="*/ 715 w 723"/>
                <a:gd name="T21" fmla="*/ 495 h 527"/>
                <a:gd name="T22" fmla="*/ 718 w 723"/>
                <a:gd name="T23" fmla="*/ 493 h 527"/>
                <a:gd name="T24" fmla="*/ 720 w 723"/>
                <a:gd name="T25" fmla="*/ 490 h 527"/>
                <a:gd name="T26" fmla="*/ 720 w 723"/>
                <a:gd name="T27" fmla="*/ 490 h 527"/>
                <a:gd name="T28" fmla="*/ 721 w 723"/>
                <a:gd name="T29" fmla="*/ 489 h 527"/>
                <a:gd name="T30" fmla="*/ 722 w 723"/>
                <a:gd name="T31" fmla="*/ 487 h 527"/>
                <a:gd name="T32" fmla="*/ 722 w 723"/>
                <a:gd name="T33" fmla="*/ 484 h 527"/>
                <a:gd name="T34" fmla="*/ 723 w 723"/>
                <a:gd name="T35" fmla="*/ 482 h 527"/>
                <a:gd name="T36" fmla="*/ 708 w 723"/>
                <a:gd name="T37" fmla="*/ 330 h 527"/>
                <a:gd name="T38" fmla="*/ 706 w 723"/>
                <a:gd name="T39" fmla="*/ 324 h 527"/>
                <a:gd name="T40" fmla="*/ 703 w 723"/>
                <a:gd name="T41" fmla="*/ 320 h 527"/>
                <a:gd name="T42" fmla="*/ 697 w 723"/>
                <a:gd name="T43" fmla="*/ 317 h 527"/>
                <a:gd name="T44" fmla="*/ 691 w 723"/>
                <a:gd name="T45" fmla="*/ 317 h 527"/>
                <a:gd name="T46" fmla="*/ 685 w 723"/>
                <a:gd name="T47" fmla="*/ 318 h 527"/>
                <a:gd name="T48" fmla="*/ 681 w 723"/>
                <a:gd name="T49" fmla="*/ 322 h 527"/>
                <a:gd name="T50" fmla="*/ 678 w 723"/>
                <a:gd name="T51" fmla="*/ 327 h 527"/>
                <a:gd name="T52" fmla="*/ 678 w 723"/>
                <a:gd name="T53" fmla="*/ 333 h 527"/>
                <a:gd name="T54" fmla="*/ 24 w 723"/>
                <a:gd name="T55" fmla="*/ 2 h 527"/>
                <a:gd name="T56" fmla="*/ 18 w 723"/>
                <a:gd name="T57" fmla="*/ 0 h 527"/>
                <a:gd name="T58" fmla="*/ 12 w 723"/>
                <a:gd name="T59" fmla="*/ 0 h 527"/>
                <a:gd name="T60" fmla="*/ 6 w 723"/>
                <a:gd name="T61" fmla="*/ 2 h 527"/>
                <a:gd name="T62" fmla="*/ 2 w 723"/>
                <a:gd name="T63" fmla="*/ 7 h 527"/>
                <a:gd name="T64" fmla="*/ 0 w 723"/>
                <a:gd name="T65" fmla="*/ 12 h 527"/>
                <a:gd name="T66" fmla="*/ 0 w 723"/>
                <a:gd name="T67" fmla="*/ 18 h 527"/>
                <a:gd name="T68" fmla="*/ 2 w 723"/>
                <a:gd name="T69" fmla="*/ 24 h 527"/>
                <a:gd name="T70" fmla="*/ 6 w 723"/>
                <a:gd name="T71" fmla="*/ 28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3" h="527">
                  <a:moveTo>
                    <a:pt x="669" y="474"/>
                  </a:moveTo>
                  <a:lnTo>
                    <a:pt x="555" y="497"/>
                  </a:lnTo>
                  <a:lnTo>
                    <a:pt x="551" y="498"/>
                  </a:lnTo>
                  <a:lnTo>
                    <a:pt x="548" y="499"/>
                  </a:lnTo>
                  <a:lnTo>
                    <a:pt x="546" y="501"/>
                  </a:lnTo>
                  <a:lnTo>
                    <a:pt x="545" y="503"/>
                  </a:lnTo>
                  <a:lnTo>
                    <a:pt x="543" y="507"/>
                  </a:lnTo>
                  <a:lnTo>
                    <a:pt x="543" y="509"/>
                  </a:lnTo>
                  <a:lnTo>
                    <a:pt x="542" y="512"/>
                  </a:lnTo>
                  <a:lnTo>
                    <a:pt x="543" y="515"/>
                  </a:lnTo>
                  <a:lnTo>
                    <a:pt x="544" y="519"/>
                  </a:lnTo>
                  <a:lnTo>
                    <a:pt x="547" y="524"/>
                  </a:lnTo>
                  <a:lnTo>
                    <a:pt x="552" y="526"/>
                  </a:lnTo>
                  <a:lnTo>
                    <a:pt x="557" y="527"/>
                  </a:lnTo>
                  <a:lnTo>
                    <a:pt x="559" y="527"/>
                  </a:lnTo>
                  <a:lnTo>
                    <a:pt x="560" y="527"/>
                  </a:lnTo>
                  <a:lnTo>
                    <a:pt x="711" y="497"/>
                  </a:lnTo>
                  <a:lnTo>
                    <a:pt x="711" y="497"/>
                  </a:lnTo>
                  <a:lnTo>
                    <a:pt x="711" y="497"/>
                  </a:lnTo>
                  <a:lnTo>
                    <a:pt x="713" y="496"/>
                  </a:lnTo>
                  <a:lnTo>
                    <a:pt x="715" y="495"/>
                  </a:lnTo>
                  <a:lnTo>
                    <a:pt x="715" y="495"/>
                  </a:lnTo>
                  <a:lnTo>
                    <a:pt x="716" y="494"/>
                  </a:lnTo>
                  <a:lnTo>
                    <a:pt x="718" y="493"/>
                  </a:lnTo>
                  <a:lnTo>
                    <a:pt x="720" y="492"/>
                  </a:lnTo>
                  <a:lnTo>
                    <a:pt x="720" y="490"/>
                  </a:lnTo>
                  <a:lnTo>
                    <a:pt x="720" y="490"/>
                  </a:lnTo>
                  <a:lnTo>
                    <a:pt x="720" y="490"/>
                  </a:lnTo>
                  <a:lnTo>
                    <a:pt x="720" y="490"/>
                  </a:lnTo>
                  <a:lnTo>
                    <a:pt x="721" y="489"/>
                  </a:lnTo>
                  <a:lnTo>
                    <a:pt x="721" y="488"/>
                  </a:lnTo>
                  <a:lnTo>
                    <a:pt x="722" y="487"/>
                  </a:lnTo>
                  <a:lnTo>
                    <a:pt x="722" y="485"/>
                  </a:lnTo>
                  <a:lnTo>
                    <a:pt x="722" y="484"/>
                  </a:lnTo>
                  <a:lnTo>
                    <a:pt x="722" y="483"/>
                  </a:lnTo>
                  <a:lnTo>
                    <a:pt x="723" y="482"/>
                  </a:lnTo>
                  <a:lnTo>
                    <a:pt x="723" y="481"/>
                  </a:lnTo>
                  <a:lnTo>
                    <a:pt x="708" y="330"/>
                  </a:lnTo>
                  <a:lnTo>
                    <a:pt x="707" y="326"/>
                  </a:lnTo>
                  <a:lnTo>
                    <a:pt x="706" y="324"/>
                  </a:lnTo>
                  <a:lnTo>
                    <a:pt x="705" y="322"/>
                  </a:lnTo>
                  <a:lnTo>
                    <a:pt x="703" y="320"/>
                  </a:lnTo>
                  <a:lnTo>
                    <a:pt x="699" y="318"/>
                  </a:lnTo>
                  <a:lnTo>
                    <a:pt x="697" y="317"/>
                  </a:lnTo>
                  <a:lnTo>
                    <a:pt x="694" y="317"/>
                  </a:lnTo>
                  <a:lnTo>
                    <a:pt x="691" y="317"/>
                  </a:lnTo>
                  <a:lnTo>
                    <a:pt x="688" y="317"/>
                  </a:lnTo>
                  <a:lnTo>
                    <a:pt x="685" y="318"/>
                  </a:lnTo>
                  <a:lnTo>
                    <a:pt x="683" y="320"/>
                  </a:lnTo>
                  <a:lnTo>
                    <a:pt x="681" y="322"/>
                  </a:lnTo>
                  <a:lnTo>
                    <a:pt x="679" y="324"/>
                  </a:lnTo>
                  <a:lnTo>
                    <a:pt x="678" y="327"/>
                  </a:lnTo>
                  <a:lnTo>
                    <a:pt x="678" y="330"/>
                  </a:lnTo>
                  <a:lnTo>
                    <a:pt x="678" y="333"/>
                  </a:lnTo>
                  <a:lnTo>
                    <a:pt x="690" y="452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669" y="4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Freeform 391">
            <a:extLst>
              <a:ext uri="{FF2B5EF4-FFF2-40B4-BE49-F238E27FC236}">
                <a16:creationId xmlns:a16="http://schemas.microsoft.com/office/drawing/2014/main" xmlns="" id="{36ECBEBA-723A-41DD-97F7-6904167D1FDA}"/>
              </a:ext>
            </a:extLst>
          </p:cNvPr>
          <p:cNvSpPr>
            <a:spLocks noEditPoints="1"/>
          </p:cNvSpPr>
          <p:nvPr/>
        </p:nvSpPr>
        <p:spPr bwMode="auto">
          <a:xfrm>
            <a:off x="5894541" y="4522429"/>
            <a:ext cx="468110" cy="468110"/>
          </a:xfrm>
          <a:custGeom>
            <a:avLst/>
            <a:gdLst>
              <a:gd name="T0" fmla="*/ 515 w 903"/>
              <a:gd name="T1" fmla="*/ 619 h 904"/>
              <a:gd name="T2" fmla="*/ 486 w 903"/>
              <a:gd name="T3" fmla="*/ 580 h 904"/>
              <a:gd name="T4" fmla="*/ 488 w 903"/>
              <a:gd name="T5" fmla="*/ 528 h 904"/>
              <a:gd name="T6" fmla="*/ 521 w 903"/>
              <a:gd name="T7" fmla="*/ 491 h 904"/>
              <a:gd name="T8" fmla="*/ 573 w 903"/>
              <a:gd name="T9" fmla="*/ 483 h 904"/>
              <a:gd name="T10" fmla="*/ 616 w 903"/>
              <a:gd name="T11" fmla="*/ 509 h 904"/>
              <a:gd name="T12" fmla="*/ 633 w 903"/>
              <a:gd name="T13" fmla="*/ 557 h 904"/>
              <a:gd name="T14" fmla="*/ 616 w 903"/>
              <a:gd name="T15" fmla="*/ 604 h 904"/>
              <a:gd name="T16" fmla="*/ 573 w 903"/>
              <a:gd name="T17" fmla="*/ 631 h 904"/>
              <a:gd name="T18" fmla="*/ 305 w 903"/>
              <a:gd name="T19" fmla="*/ 617 h 904"/>
              <a:gd name="T20" fmla="*/ 288 w 903"/>
              <a:gd name="T21" fmla="*/ 608 h 904"/>
              <a:gd name="T22" fmla="*/ 592 w 903"/>
              <a:gd name="T23" fmla="*/ 290 h 904"/>
              <a:gd name="T24" fmla="*/ 610 w 903"/>
              <a:gd name="T25" fmla="*/ 289 h 904"/>
              <a:gd name="T26" fmla="*/ 617 w 903"/>
              <a:gd name="T27" fmla="*/ 307 h 904"/>
              <a:gd name="T28" fmla="*/ 275 w 903"/>
              <a:gd name="T29" fmla="*/ 324 h 904"/>
              <a:gd name="T30" fmla="*/ 305 w 903"/>
              <a:gd name="T31" fmla="*/ 284 h 904"/>
              <a:gd name="T32" fmla="*/ 354 w 903"/>
              <a:gd name="T33" fmla="*/ 272 h 904"/>
              <a:gd name="T34" fmla="*/ 400 w 903"/>
              <a:gd name="T35" fmla="*/ 293 h 904"/>
              <a:gd name="T36" fmla="*/ 422 w 903"/>
              <a:gd name="T37" fmla="*/ 338 h 904"/>
              <a:gd name="T38" fmla="*/ 409 w 903"/>
              <a:gd name="T39" fmla="*/ 389 h 904"/>
              <a:gd name="T40" fmla="*/ 369 w 903"/>
              <a:gd name="T41" fmla="*/ 418 h 904"/>
              <a:gd name="T42" fmla="*/ 318 w 903"/>
              <a:gd name="T43" fmla="*/ 416 h 904"/>
              <a:gd name="T44" fmla="*/ 280 w 903"/>
              <a:gd name="T45" fmla="*/ 382 h 904"/>
              <a:gd name="T46" fmla="*/ 903 w 903"/>
              <a:gd name="T47" fmla="*/ 452 h 904"/>
              <a:gd name="T48" fmla="*/ 866 w 903"/>
              <a:gd name="T49" fmla="*/ 378 h 904"/>
              <a:gd name="T50" fmla="*/ 875 w 903"/>
              <a:gd name="T51" fmla="*/ 303 h 904"/>
              <a:gd name="T52" fmla="*/ 829 w 903"/>
              <a:gd name="T53" fmla="*/ 234 h 904"/>
              <a:gd name="T54" fmla="*/ 795 w 903"/>
              <a:gd name="T55" fmla="*/ 175 h 904"/>
              <a:gd name="T56" fmla="*/ 750 w 903"/>
              <a:gd name="T57" fmla="*/ 116 h 904"/>
              <a:gd name="T58" fmla="*/ 680 w 903"/>
              <a:gd name="T59" fmla="*/ 110 h 904"/>
              <a:gd name="T60" fmla="*/ 636 w 903"/>
              <a:gd name="T61" fmla="*/ 40 h 904"/>
              <a:gd name="T62" fmla="*/ 552 w 903"/>
              <a:gd name="T63" fmla="*/ 36 h 904"/>
              <a:gd name="T64" fmla="*/ 488 w 903"/>
              <a:gd name="T65" fmla="*/ 8 h 904"/>
              <a:gd name="T66" fmla="*/ 404 w 903"/>
              <a:gd name="T67" fmla="*/ 13 h 904"/>
              <a:gd name="T68" fmla="*/ 340 w 903"/>
              <a:gd name="T69" fmla="*/ 32 h 904"/>
              <a:gd name="T70" fmla="*/ 257 w 903"/>
              <a:gd name="T71" fmla="*/ 47 h 904"/>
              <a:gd name="T72" fmla="*/ 210 w 903"/>
              <a:gd name="T73" fmla="*/ 107 h 904"/>
              <a:gd name="T74" fmla="*/ 146 w 903"/>
              <a:gd name="T75" fmla="*/ 121 h 904"/>
              <a:gd name="T76" fmla="*/ 106 w 903"/>
              <a:gd name="T77" fmla="*/ 187 h 904"/>
              <a:gd name="T78" fmla="*/ 64 w 903"/>
              <a:gd name="T79" fmla="*/ 241 h 904"/>
              <a:gd name="T80" fmla="*/ 28 w 903"/>
              <a:gd name="T81" fmla="*/ 316 h 904"/>
              <a:gd name="T82" fmla="*/ 29 w 903"/>
              <a:gd name="T83" fmla="*/ 386 h 904"/>
              <a:gd name="T84" fmla="*/ 1 w 903"/>
              <a:gd name="T85" fmla="*/ 464 h 904"/>
              <a:gd name="T86" fmla="*/ 48 w 903"/>
              <a:gd name="T87" fmla="*/ 531 h 904"/>
              <a:gd name="T88" fmla="*/ 30 w 903"/>
              <a:gd name="T89" fmla="*/ 613 h 904"/>
              <a:gd name="T90" fmla="*/ 86 w 903"/>
              <a:gd name="T91" fmla="*/ 674 h 904"/>
              <a:gd name="T92" fmla="*/ 113 w 903"/>
              <a:gd name="T93" fmla="*/ 740 h 904"/>
              <a:gd name="T94" fmla="*/ 162 w 903"/>
              <a:gd name="T95" fmla="*/ 791 h 904"/>
              <a:gd name="T96" fmla="*/ 225 w 903"/>
              <a:gd name="T97" fmla="*/ 806 h 904"/>
              <a:gd name="T98" fmla="*/ 279 w 903"/>
              <a:gd name="T99" fmla="*/ 869 h 904"/>
              <a:gd name="T100" fmla="*/ 362 w 903"/>
              <a:gd name="T101" fmla="*/ 862 h 904"/>
              <a:gd name="T102" fmla="*/ 427 w 903"/>
              <a:gd name="T103" fmla="*/ 900 h 904"/>
              <a:gd name="T104" fmla="*/ 510 w 903"/>
              <a:gd name="T105" fmla="*/ 883 h 904"/>
              <a:gd name="T106" fmla="*/ 576 w 903"/>
              <a:gd name="T107" fmla="*/ 875 h 904"/>
              <a:gd name="T108" fmla="*/ 655 w 903"/>
              <a:gd name="T109" fmla="*/ 848 h 904"/>
              <a:gd name="T110" fmla="*/ 707 w 903"/>
              <a:gd name="T111" fmla="*/ 797 h 904"/>
              <a:gd name="T112" fmla="*/ 765 w 903"/>
              <a:gd name="T113" fmla="*/ 777 h 904"/>
              <a:gd name="T114" fmla="*/ 798 w 903"/>
              <a:gd name="T115" fmla="*/ 704 h 904"/>
              <a:gd name="T116" fmla="*/ 848 w 903"/>
              <a:gd name="T117" fmla="*/ 655 h 904"/>
              <a:gd name="T118" fmla="*/ 875 w 903"/>
              <a:gd name="T119" fmla="*/ 575 h 904"/>
              <a:gd name="T120" fmla="*/ 883 w 903"/>
              <a:gd name="T121" fmla="*/ 509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03" h="904">
                <a:moveTo>
                  <a:pt x="558" y="632"/>
                </a:moveTo>
                <a:lnTo>
                  <a:pt x="549" y="632"/>
                </a:lnTo>
                <a:lnTo>
                  <a:pt x="542" y="631"/>
                </a:lnTo>
                <a:lnTo>
                  <a:pt x="535" y="629"/>
                </a:lnTo>
                <a:lnTo>
                  <a:pt x="528" y="627"/>
                </a:lnTo>
                <a:lnTo>
                  <a:pt x="521" y="624"/>
                </a:lnTo>
                <a:lnTo>
                  <a:pt x="515" y="619"/>
                </a:lnTo>
                <a:lnTo>
                  <a:pt x="510" y="615"/>
                </a:lnTo>
                <a:lnTo>
                  <a:pt x="504" y="610"/>
                </a:lnTo>
                <a:lnTo>
                  <a:pt x="499" y="604"/>
                </a:lnTo>
                <a:lnTo>
                  <a:pt x="495" y="599"/>
                </a:lnTo>
                <a:lnTo>
                  <a:pt x="491" y="593"/>
                </a:lnTo>
                <a:lnTo>
                  <a:pt x="488" y="586"/>
                </a:lnTo>
                <a:lnTo>
                  <a:pt x="486" y="580"/>
                </a:lnTo>
                <a:lnTo>
                  <a:pt x="484" y="572"/>
                </a:lnTo>
                <a:lnTo>
                  <a:pt x="483" y="565"/>
                </a:lnTo>
                <a:lnTo>
                  <a:pt x="482" y="557"/>
                </a:lnTo>
                <a:lnTo>
                  <a:pt x="483" y="550"/>
                </a:lnTo>
                <a:lnTo>
                  <a:pt x="484" y="542"/>
                </a:lnTo>
                <a:lnTo>
                  <a:pt x="486" y="535"/>
                </a:lnTo>
                <a:lnTo>
                  <a:pt x="488" y="528"/>
                </a:lnTo>
                <a:lnTo>
                  <a:pt x="491" y="521"/>
                </a:lnTo>
                <a:lnTo>
                  <a:pt x="495" y="515"/>
                </a:lnTo>
                <a:lnTo>
                  <a:pt x="499" y="509"/>
                </a:lnTo>
                <a:lnTo>
                  <a:pt x="504" y="504"/>
                </a:lnTo>
                <a:lnTo>
                  <a:pt x="510" y="499"/>
                </a:lnTo>
                <a:lnTo>
                  <a:pt x="515" y="495"/>
                </a:lnTo>
                <a:lnTo>
                  <a:pt x="521" y="491"/>
                </a:lnTo>
                <a:lnTo>
                  <a:pt x="528" y="487"/>
                </a:lnTo>
                <a:lnTo>
                  <a:pt x="535" y="485"/>
                </a:lnTo>
                <a:lnTo>
                  <a:pt x="542" y="483"/>
                </a:lnTo>
                <a:lnTo>
                  <a:pt x="549" y="482"/>
                </a:lnTo>
                <a:lnTo>
                  <a:pt x="558" y="482"/>
                </a:lnTo>
                <a:lnTo>
                  <a:pt x="565" y="482"/>
                </a:lnTo>
                <a:lnTo>
                  <a:pt x="573" y="483"/>
                </a:lnTo>
                <a:lnTo>
                  <a:pt x="579" y="485"/>
                </a:lnTo>
                <a:lnTo>
                  <a:pt x="587" y="487"/>
                </a:lnTo>
                <a:lnTo>
                  <a:pt x="593" y="491"/>
                </a:lnTo>
                <a:lnTo>
                  <a:pt x="600" y="495"/>
                </a:lnTo>
                <a:lnTo>
                  <a:pt x="605" y="499"/>
                </a:lnTo>
                <a:lnTo>
                  <a:pt x="610" y="504"/>
                </a:lnTo>
                <a:lnTo>
                  <a:pt x="616" y="509"/>
                </a:lnTo>
                <a:lnTo>
                  <a:pt x="620" y="515"/>
                </a:lnTo>
                <a:lnTo>
                  <a:pt x="623" y="521"/>
                </a:lnTo>
                <a:lnTo>
                  <a:pt x="626" y="528"/>
                </a:lnTo>
                <a:lnTo>
                  <a:pt x="630" y="535"/>
                </a:lnTo>
                <a:lnTo>
                  <a:pt x="631" y="542"/>
                </a:lnTo>
                <a:lnTo>
                  <a:pt x="632" y="550"/>
                </a:lnTo>
                <a:lnTo>
                  <a:pt x="633" y="557"/>
                </a:lnTo>
                <a:lnTo>
                  <a:pt x="632" y="565"/>
                </a:lnTo>
                <a:lnTo>
                  <a:pt x="631" y="572"/>
                </a:lnTo>
                <a:lnTo>
                  <a:pt x="630" y="580"/>
                </a:lnTo>
                <a:lnTo>
                  <a:pt x="626" y="586"/>
                </a:lnTo>
                <a:lnTo>
                  <a:pt x="623" y="593"/>
                </a:lnTo>
                <a:lnTo>
                  <a:pt x="620" y="599"/>
                </a:lnTo>
                <a:lnTo>
                  <a:pt x="616" y="604"/>
                </a:lnTo>
                <a:lnTo>
                  <a:pt x="610" y="610"/>
                </a:lnTo>
                <a:lnTo>
                  <a:pt x="605" y="615"/>
                </a:lnTo>
                <a:lnTo>
                  <a:pt x="600" y="619"/>
                </a:lnTo>
                <a:lnTo>
                  <a:pt x="593" y="624"/>
                </a:lnTo>
                <a:lnTo>
                  <a:pt x="587" y="627"/>
                </a:lnTo>
                <a:lnTo>
                  <a:pt x="579" y="629"/>
                </a:lnTo>
                <a:lnTo>
                  <a:pt x="573" y="631"/>
                </a:lnTo>
                <a:lnTo>
                  <a:pt x="565" y="632"/>
                </a:lnTo>
                <a:lnTo>
                  <a:pt x="558" y="632"/>
                </a:lnTo>
                <a:lnTo>
                  <a:pt x="558" y="632"/>
                </a:lnTo>
                <a:close/>
                <a:moveTo>
                  <a:pt x="312" y="613"/>
                </a:moveTo>
                <a:lnTo>
                  <a:pt x="310" y="615"/>
                </a:lnTo>
                <a:lnTo>
                  <a:pt x="307" y="616"/>
                </a:lnTo>
                <a:lnTo>
                  <a:pt x="305" y="617"/>
                </a:lnTo>
                <a:lnTo>
                  <a:pt x="301" y="617"/>
                </a:lnTo>
                <a:lnTo>
                  <a:pt x="298" y="617"/>
                </a:lnTo>
                <a:lnTo>
                  <a:pt x="296" y="616"/>
                </a:lnTo>
                <a:lnTo>
                  <a:pt x="293" y="615"/>
                </a:lnTo>
                <a:lnTo>
                  <a:pt x="291" y="613"/>
                </a:lnTo>
                <a:lnTo>
                  <a:pt x="289" y="611"/>
                </a:lnTo>
                <a:lnTo>
                  <a:pt x="288" y="608"/>
                </a:lnTo>
                <a:lnTo>
                  <a:pt x="286" y="605"/>
                </a:lnTo>
                <a:lnTo>
                  <a:pt x="286" y="602"/>
                </a:lnTo>
                <a:lnTo>
                  <a:pt x="286" y="599"/>
                </a:lnTo>
                <a:lnTo>
                  <a:pt x="288" y="597"/>
                </a:lnTo>
                <a:lnTo>
                  <a:pt x="289" y="594"/>
                </a:lnTo>
                <a:lnTo>
                  <a:pt x="291" y="591"/>
                </a:lnTo>
                <a:lnTo>
                  <a:pt x="592" y="290"/>
                </a:lnTo>
                <a:lnTo>
                  <a:pt x="594" y="289"/>
                </a:lnTo>
                <a:lnTo>
                  <a:pt x="596" y="287"/>
                </a:lnTo>
                <a:lnTo>
                  <a:pt x="600" y="286"/>
                </a:lnTo>
                <a:lnTo>
                  <a:pt x="603" y="286"/>
                </a:lnTo>
                <a:lnTo>
                  <a:pt x="605" y="286"/>
                </a:lnTo>
                <a:lnTo>
                  <a:pt x="608" y="287"/>
                </a:lnTo>
                <a:lnTo>
                  <a:pt x="610" y="289"/>
                </a:lnTo>
                <a:lnTo>
                  <a:pt x="614" y="290"/>
                </a:lnTo>
                <a:lnTo>
                  <a:pt x="615" y="293"/>
                </a:lnTo>
                <a:lnTo>
                  <a:pt x="617" y="295"/>
                </a:lnTo>
                <a:lnTo>
                  <a:pt x="617" y="299"/>
                </a:lnTo>
                <a:lnTo>
                  <a:pt x="618" y="301"/>
                </a:lnTo>
                <a:lnTo>
                  <a:pt x="617" y="304"/>
                </a:lnTo>
                <a:lnTo>
                  <a:pt x="617" y="307"/>
                </a:lnTo>
                <a:lnTo>
                  <a:pt x="615" y="309"/>
                </a:lnTo>
                <a:lnTo>
                  <a:pt x="614" y="312"/>
                </a:lnTo>
                <a:lnTo>
                  <a:pt x="312" y="613"/>
                </a:lnTo>
                <a:close/>
                <a:moveTo>
                  <a:pt x="271" y="346"/>
                </a:moveTo>
                <a:lnTo>
                  <a:pt x="271" y="338"/>
                </a:lnTo>
                <a:lnTo>
                  <a:pt x="273" y="331"/>
                </a:lnTo>
                <a:lnTo>
                  <a:pt x="275" y="324"/>
                </a:lnTo>
                <a:lnTo>
                  <a:pt x="277" y="317"/>
                </a:lnTo>
                <a:lnTo>
                  <a:pt x="280" y="310"/>
                </a:lnTo>
                <a:lnTo>
                  <a:pt x="284" y="304"/>
                </a:lnTo>
                <a:lnTo>
                  <a:pt x="289" y="299"/>
                </a:lnTo>
                <a:lnTo>
                  <a:pt x="293" y="293"/>
                </a:lnTo>
                <a:lnTo>
                  <a:pt x="298" y="288"/>
                </a:lnTo>
                <a:lnTo>
                  <a:pt x="305" y="284"/>
                </a:lnTo>
                <a:lnTo>
                  <a:pt x="311" y="280"/>
                </a:lnTo>
                <a:lnTo>
                  <a:pt x="318" y="277"/>
                </a:lnTo>
                <a:lnTo>
                  <a:pt x="324" y="274"/>
                </a:lnTo>
                <a:lnTo>
                  <a:pt x="331" y="273"/>
                </a:lnTo>
                <a:lnTo>
                  <a:pt x="339" y="272"/>
                </a:lnTo>
                <a:lnTo>
                  <a:pt x="347" y="271"/>
                </a:lnTo>
                <a:lnTo>
                  <a:pt x="354" y="272"/>
                </a:lnTo>
                <a:lnTo>
                  <a:pt x="362" y="273"/>
                </a:lnTo>
                <a:lnTo>
                  <a:pt x="369" y="274"/>
                </a:lnTo>
                <a:lnTo>
                  <a:pt x="375" y="277"/>
                </a:lnTo>
                <a:lnTo>
                  <a:pt x="382" y="280"/>
                </a:lnTo>
                <a:lnTo>
                  <a:pt x="388" y="284"/>
                </a:lnTo>
                <a:lnTo>
                  <a:pt x="395" y="288"/>
                </a:lnTo>
                <a:lnTo>
                  <a:pt x="400" y="293"/>
                </a:lnTo>
                <a:lnTo>
                  <a:pt x="404" y="299"/>
                </a:lnTo>
                <a:lnTo>
                  <a:pt x="409" y="304"/>
                </a:lnTo>
                <a:lnTo>
                  <a:pt x="413" y="310"/>
                </a:lnTo>
                <a:lnTo>
                  <a:pt x="416" y="317"/>
                </a:lnTo>
                <a:lnTo>
                  <a:pt x="418" y="324"/>
                </a:lnTo>
                <a:lnTo>
                  <a:pt x="421" y="331"/>
                </a:lnTo>
                <a:lnTo>
                  <a:pt x="422" y="338"/>
                </a:lnTo>
                <a:lnTo>
                  <a:pt x="422" y="346"/>
                </a:lnTo>
                <a:lnTo>
                  <a:pt x="422" y="354"/>
                </a:lnTo>
                <a:lnTo>
                  <a:pt x="421" y="362"/>
                </a:lnTo>
                <a:lnTo>
                  <a:pt x="418" y="368"/>
                </a:lnTo>
                <a:lnTo>
                  <a:pt x="416" y="376"/>
                </a:lnTo>
                <a:lnTo>
                  <a:pt x="413" y="382"/>
                </a:lnTo>
                <a:lnTo>
                  <a:pt x="409" y="389"/>
                </a:lnTo>
                <a:lnTo>
                  <a:pt x="404" y="394"/>
                </a:lnTo>
                <a:lnTo>
                  <a:pt x="400" y="399"/>
                </a:lnTo>
                <a:lnTo>
                  <a:pt x="395" y="405"/>
                </a:lnTo>
                <a:lnTo>
                  <a:pt x="388" y="409"/>
                </a:lnTo>
                <a:lnTo>
                  <a:pt x="382" y="412"/>
                </a:lnTo>
                <a:lnTo>
                  <a:pt x="375" y="416"/>
                </a:lnTo>
                <a:lnTo>
                  <a:pt x="369" y="418"/>
                </a:lnTo>
                <a:lnTo>
                  <a:pt x="362" y="420"/>
                </a:lnTo>
                <a:lnTo>
                  <a:pt x="354" y="421"/>
                </a:lnTo>
                <a:lnTo>
                  <a:pt x="347" y="422"/>
                </a:lnTo>
                <a:lnTo>
                  <a:pt x="339" y="421"/>
                </a:lnTo>
                <a:lnTo>
                  <a:pt x="331" y="420"/>
                </a:lnTo>
                <a:lnTo>
                  <a:pt x="324" y="418"/>
                </a:lnTo>
                <a:lnTo>
                  <a:pt x="318" y="416"/>
                </a:lnTo>
                <a:lnTo>
                  <a:pt x="311" y="412"/>
                </a:lnTo>
                <a:lnTo>
                  <a:pt x="305" y="409"/>
                </a:lnTo>
                <a:lnTo>
                  <a:pt x="298" y="405"/>
                </a:lnTo>
                <a:lnTo>
                  <a:pt x="293" y="399"/>
                </a:lnTo>
                <a:lnTo>
                  <a:pt x="289" y="394"/>
                </a:lnTo>
                <a:lnTo>
                  <a:pt x="284" y="389"/>
                </a:lnTo>
                <a:lnTo>
                  <a:pt x="280" y="382"/>
                </a:lnTo>
                <a:lnTo>
                  <a:pt x="277" y="376"/>
                </a:lnTo>
                <a:lnTo>
                  <a:pt x="275" y="368"/>
                </a:lnTo>
                <a:lnTo>
                  <a:pt x="273" y="362"/>
                </a:lnTo>
                <a:lnTo>
                  <a:pt x="271" y="354"/>
                </a:lnTo>
                <a:lnTo>
                  <a:pt x="271" y="346"/>
                </a:lnTo>
                <a:lnTo>
                  <a:pt x="271" y="346"/>
                </a:lnTo>
                <a:close/>
                <a:moveTo>
                  <a:pt x="903" y="452"/>
                </a:moveTo>
                <a:lnTo>
                  <a:pt x="903" y="439"/>
                </a:lnTo>
                <a:lnTo>
                  <a:pt x="900" y="426"/>
                </a:lnTo>
                <a:lnTo>
                  <a:pt x="896" y="416"/>
                </a:lnTo>
                <a:lnTo>
                  <a:pt x="890" y="405"/>
                </a:lnTo>
                <a:lnTo>
                  <a:pt x="883" y="394"/>
                </a:lnTo>
                <a:lnTo>
                  <a:pt x="875" y="386"/>
                </a:lnTo>
                <a:lnTo>
                  <a:pt x="866" y="378"/>
                </a:lnTo>
                <a:lnTo>
                  <a:pt x="855" y="372"/>
                </a:lnTo>
                <a:lnTo>
                  <a:pt x="862" y="362"/>
                </a:lnTo>
                <a:lnTo>
                  <a:pt x="868" y="351"/>
                </a:lnTo>
                <a:lnTo>
                  <a:pt x="872" y="339"/>
                </a:lnTo>
                <a:lnTo>
                  <a:pt x="875" y="328"/>
                </a:lnTo>
                <a:lnTo>
                  <a:pt x="876" y="316"/>
                </a:lnTo>
                <a:lnTo>
                  <a:pt x="875" y="303"/>
                </a:lnTo>
                <a:lnTo>
                  <a:pt x="873" y="291"/>
                </a:lnTo>
                <a:lnTo>
                  <a:pt x="869" y="279"/>
                </a:lnTo>
                <a:lnTo>
                  <a:pt x="863" y="268"/>
                </a:lnTo>
                <a:lnTo>
                  <a:pt x="857" y="258"/>
                </a:lnTo>
                <a:lnTo>
                  <a:pt x="848" y="248"/>
                </a:lnTo>
                <a:lnTo>
                  <a:pt x="839" y="241"/>
                </a:lnTo>
                <a:lnTo>
                  <a:pt x="829" y="234"/>
                </a:lnTo>
                <a:lnTo>
                  <a:pt x="817" y="229"/>
                </a:lnTo>
                <a:lnTo>
                  <a:pt x="807" y="225"/>
                </a:lnTo>
                <a:lnTo>
                  <a:pt x="794" y="224"/>
                </a:lnTo>
                <a:lnTo>
                  <a:pt x="797" y="211"/>
                </a:lnTo>
                <a:lnTo>
                  <a:pt x="798" y="199"/>
                </a:lnTo>
                <a:lnTo>
                  <a:pt x="797" y="187"/>
                </a:lnTo>
                <a:lnTo>
                  <a:pt x="795" y="175"/>
                </a:lnTo>
                <a:lnTo>
                  <a:pt x="792" y="163"/>
                </a:lnTo>
                <a:lnTo>
                  <a:pt x="786" y="153"/>
                </a:lnTo>
                <a:lnTo>
                  <a:pt x="780" y="142"/>
                </a:lnTo>
                <a:lnTo>
                  <a:pt x="771" y="132"/>
                </a:lnTo>
                <a:lnTo>
                  <a:pt x="765" y="126"/>
                </a:lnTo>
                <a:lnTo>
                  <a:pt x="757" y="121"/>
                </a:lnTo>
                <a:lnTo>
                  <a:pt x="750" y="116"/>
                </a:lnTo>
                <a:lnTo>
                  <a:pt x="742" y="113"/>
                </a:lnTo>
                <a:lnTo>
                  <a:pt x="734" y="110"/>
                </a:lnTo>
                <a:lnTo>
                  <a:pt x="725" y="108"/>
                </a:lnTo>
                <a:lnTo>
                  <a:pt x="717" y="107"/>
                </a:lnTo>
                <a:lnTo>
                  <a:pt x="707" y="106"/>
                </a:lnTo>
                <a:lnTo>
                  <a:pt x="694" y="107"/>
                </a:lnTo>
                <a:lnTo>
                  <a:pt x="680" y="110"/>
                </a:lnTo>
                <a:lnTo>
                  <a:pt x="678" y="98"/>
                </a:lnTo>
                <a:lnTo>
                  <a:pt x="675" y="86"/>
                </a:lnTo>
                <a:lnTo>
                  <a:pt x="669" y="74"/>
                </a:lnTo>
                <a:lnTo>
                  <a:pt x="663" y="65"/>
                </a:lnTo>
                <a:lnTo>
                  <a:pt x="655" y="55"/>
                </a:lnTo>
                <a:lnTo>
                  <a:pt x="647" y="48"/>
                </a:lnTo>
                <a:lnTo>
                  <a:pt x="636" y="40"/>
                </a:lnTo>
                <a:lnTo>
                  <a:pt x="624" y="35"/>
                </a:lnTo>
                <a:lnTo>
                  <a:pt x="612" y="30"/>
                </a:lnTo>
                <a:lnTo>
                  <a:pt x="601" y="28"/>
                </a:lnTo>
                <a:lnTo>
                  <a:pt x="588" y="27"/>
                </a:lnTo>
                <a:lnTo>
                  <a:pt x="576" y="28"/>
                </a:lnTo>
                <a:lnTo>
                  <a:pt x="564" y="32"/>
                </a:lnTo>
                <a:lnTo>
                  <a:pt x="552" y="36"/>
                </a:lnTo>
                <a:lnTo>
                  <a:pt x="542" y="41"/>
                </a:lnTo>
                <a:lnTo>
                  <a:pt x="532" y="49"/>
                </a:lnTo>
                <a:lnTo>
                  <a:pt x="526" y="38"/>
                </a:lnTo>
                <a:lnTo>
                  <a:pt x="518" y="28"/>
                </a:lnTo>
                <a:lnTo>
                  <a:pt x="510" y="20"/>
                </a:lnTo>
                <a:lnTo>
                  <a:pt x="499" y="13"/>
                </a:lnTo>
                <a:lnTo>
                  <a:pt x="488" y="8"/>
                </a:lnTo>
                <a:lnTo>
                  <a:pt x="476" y="4"/>
                </a:lnTo>
                <a:lnTo>
                  <a:pt x="464" y="0"/>
                </a:lnTo>
                <a:lnTo>
                  <a:pt x="452" y="0"/>
                </a:lnTo>
                <a:lnTo>
                  <a:pt x="439" y="0"/>
                </a:lnTo>
                <a:lnTo>
                  <a:pt x="427" y="4"/>
                </a:lnTo>
                <a:lnTo>
                  <a:pt x="415" y="8"/>
                </a:lnTo>
                <a:lnTo>
                  <a:pt x="404" y="13"/>
                </a:lnTo>
                <a:lnTo>
                  <a:pt x="395" y="20"/>
                </a:lnTo>
                <a:lnTo>
                  <a:pt x="386" y="28"/>
                </a:lnTo>
                <a:lnTo>
                  <a:pt x="379" y="38"/>
                </a:lnTo>
                <a:lnTo>
                  <a:pt x="371" y="49"/>
                </a:lnTo>
                <a:lnTo>
                  <a:pt x="362" y="41"/>
                </a:lnTo>
                <a:lnTo>
                  <a:pt x="351" y="36"/>
                </a:lnTo>
                <a:lnTo>
                  <a:pt x="340" y="32"/>
                </a:lnTo>
                <a:lnTo>
                  <a:pt x="327" y="28"/>
                </a:lnTo>
                <a:lnTo>
                  <a:pt x="315" y="27"/>
                </a:lnTo>
                <a:lnTo>
                  <a:pt x="304" y="28"/>
                </a:lnTo>
                <a:lnTo>
                  <a:pt x="291" y="30"/>
                </a:lnTo>
                <a:lnTo>
                  <a:pt x="279" y="35"/>
                </a:lnTo>
                <a:lnTo>
                  <a:pt x="268" y="40"/>
                </a:lnTo>
                <a:lnTo>
                  <a:pt x="257" y="47"/>
                </a:lnTo>
                <a:lnTo>
                  <a:pt x="249" y="55"/>
                </a:lnTo>
                <a:lnTo>
                  <a:pt x="240" y="65"/>
                </a:lnTo>
                <a:lnTo>
                  <a:pt x="234" y="74"/>
                </a:lnTo>
                <a:lnTo>
                  <a:pt x="229" y="86"/>
                </a:lnTo>
                <a:lnTo>
                  <a:pt x="225" y="98"/>
                </a:lnTo>
                <a:lnTo>
                  <a:pt x="223" y="110"/>
                </a:lnTo>
                <a:lnTo>
                  <a:pt x="210" y="107"/>
                </a:lnTo>
                <a:lnTo>
                  <a:pt x="196" y="106"/>
                </a:lnTo>
                <a:lnTo>
                  <a:pt x="188" y="107"/>
                </a:lnTo>
                <a:lnTo>
                  <a:pt x="179" y="108"/>
                </a:lnTo>
                <a:lnTo>
                  <a:pt x="171" y="110"/>
                </a:lnTo>
                <a:lnTo>
                  <a:pt x="162" y="113"/>
                </a:lnTo>
                <a:lnTo>
                  <a:pt x="155" y="116"/>
                </a:lnTo>
                <a:lnTo>
                  <a:pt x="146" y="121"/>
                </a:lnTo>
                <a:lnTo>
                  <a:pt x="140" y="126"/>
                </a:lnTo>
                <a:lnTo>
                  <a:pt x="133" y="132"/>
                </a:lnTo>
                <a:lnTo>
                  <a:pt x="125" y="142"/>
                </a:lnTo>
                <a:lnTo>
                  <a:pt x="117" y="153"/>
                </a:lnTo>
                <a:lnTo>
                  <a:pt x="113" y="163"/>
                </a:lnTo>
                <a:lnTo>
                  <a:pt x="108" y="175"/>
                </a:lnTo>
                <a:lnTo>
                  <a:pt x="106" y="187"/>
                </a:lnTo>
                <a:lnTo>
                  <a:pt x="106" y="199"/>
                </a:lnTo>
                <a:lnTo>
                  <a:pt x="107" y="211"/>
                </a:lnTo>
                <a:lnTo>
                  <a:pt x="109" y="224"/>
                </a:lnTo>
                <a:lnTo>
                  <a:pt x="98" y="225"/>
                </a:lnTo>
                <a:lnTo>
                  <a:pt x="86" y="229"/>
                </a:lnTo>
                <a:lnTo>
                  <a:pt x="75" y="234"/>
                </a:lnTo>
                <a:lnTo>
                  <a:pt x="64" y="241"/>
                </a:lnTo>
                <a:lnTo>
                  <a:pt x="56" y="248"/>
                </a:lnTo>
                <a:lnTo>
                  <a:pt x="47" y="258"/>
                </a:lnTo>
                <a:lnTo>
                  <a:pt x="40" y="268"/>
                </a:lnTo>
                <a:lnTo>
                  <a:pt x="34" y="279"/>
                </a:lnTo>
                <a:lnTo>
                  <a:pt x="30" y="291"/>
                </a:lnTo>
                <a:lnTo>
                  <a:pt x="28" y="303"/>
                </a:lnTo>
                <a:lnTo>
                  <a:pt x="28" y="316"/>
                </a:lnTo>
                <a:lnTo>
                  <a:pt x="29" y="328"/>
                </a:lnTo>
                <a:lnTo>
                  <a:pt x="31" y="339"/>
                </a:lnTo>
                <a:lnTo>
                  <a:pt x="35" y="351"/>
                </a:lnTo>
                <a:lnTo>
                  <a:pt x="42" y="362"/>
                </a:lnTo>
                <a:lnTo>
                  <a:pt x="48" y="372"/>
                </a:lnTo>
                <a:lnTo>
                  <a:pt x="39" y="378"/>
                </a:lnTo>
                <a:lnTo>
                  <a:pt x="29" y="386"/>
                </a:lnTo>
                <a:lnTo>
                  <a:pt x="20" y="394"/>
                </a:lnTo>
                <a:lnTo>
                  <a:pt x="14" y="405"/>
                </a:lnTo>
                <a:lnTo>
                  <a:pt x="8" y="416"/>
                </a:lnTo>
                <a:lnTo>
                  <a:pt x="3" y="427"/>
                </a:lnTo>
                <a:lnTo>
                  <a:pt x="1" y="439"/>
                </a:lnTo>
                <a:lnTo>
                  <a:pt x="0" y="452"/>
                </a:lnTo>
                <a:lnTo>
                  <a:pt x="1" y="464"/>
                </a:lnTo>
                <a:lnTo>
                  <a:pt x="3" y="477"/>
                </a:lnTo>
                <a:lnTo>
                  <a:pt x="8" y="488"/>
                </a:lnTo>
                <a:lnTo>
                  <a:pt x="14" y="499"/>
                </a:lnTo>
                <a:lnTo>
                  <a:pt x="20" y="509"/>
                </a:lnTo>
                <a:lnTo>
                  <a:pt x="29" y="517"/>
                </a:lnTo>
                <a:lnTo>
                  <a:pt x="38" y="525"/>
                </a:lnTo>
                <a:lnTo>
                  <a:pt x="48" y="531"/>
                </a:lnTo>
                <a:lnTo>
                  <a:pt x="41" y="542"/>
                </a:lnTo>
                <a:lnTo>
                  <a:pt x="35" y="553"/>
                </a:lnTo>
                <a:lnTo>
                  <a:pt x="31" y="564"/>
                </a:lnTo>
                <a:lnTo>
                  <a:pt x="29" y="575"/>
                </a:lnTo>
                <a:lnTo>
                  <a:pt x="28" y="588"/>
                </a:lnTo>
                <a:lnTo>
                  <a:pt x="28" y="600"/>
                </a:lnTo>
                <a:lnTo>
                  <a:pt x="30" y="613"/>
                </a:lnTo>
                <a:lnTo>
                  <a:pt x="34" y="625"/>
                </a:lnTo>
                <a:lnTo>
                  <a:pt x="40" y="635"/>
                </a:lnTo>
                <a:lnTo>
                  <a:pt x="47" y="646"/>
                </a:lnTo>
                <a:lnTo>
                  <a:pt x="56" y="655"/>
                </a:lnTo>
                <a:lnTo>
                  <a:pt x="64" y="663"/>
                </a:lnTo>
                <a:lnTo>
                  <a:pt x="75" y="670"/>
                </a:lnTo>
                <a:lnTo>
                  <a:pt x="86" y="674"/>
                </a:lnTo>
                <a:lnTo>
                  <a:pt x="98" y="678"/>
                </a:lnTo>
                <a:lnTo>
                  <a:pt x="109" y="681"/>
                </a:lnTo>
                <a:lnTo>
                  <a:pt x="107" y="692"/>
                </a:lnTo>
                <a:lnTo>
                  <a:pt x="106" y="704"/>
                </a:lnTo>
                <a:lnTo>
                  <a:pt x="106" y="716"/>
                </a:lnTo>
                <a:lnTo>
                  <a:pt x="108" y="729"/>
                </a:lnTo>
                <a:lnTo>
                  <a:pt x="113" y="740"/>
                </a:lnTo>
                <a:lnTo>
                  <a:pt x="118" y="751"/>
                </a:lnTo>
                <a:lnTo>
                  <a:pt x="125" y="761"/>
                </a:lnTo>
                <a:lnTo>
                  <a:pt x="133" y="771"/>
                </a:lnTo>
                <a:lnTo>
                  <a:pt x="140" y="777"/>
                </a:lnTo>
                <a:lnTo>
                  <a:pt x="147" y="782"/>
                </a:lnTo>
                <a:lnTo>
                  <a:pt x="155" y="787"/>
                </a:lnTo>
                <a:lnTo>
                  <a:pt x="162" y="791"/>
                </a:lnTo>
                <a:lnTo>
                  <a:pt x="171" y="794"/>
                </a:lnTo>
                <a:lnTo>
                  <a:pt x="179" y="796"/>
                </a:lnTo>
                <a:lnTo>
                  <a:pt x="188" y="797"/>
                </a:lnTo>
                <a:lnTo>
                  <a:pt x="196" y="797"/>
                </a:lnTo>
                <a:lnTo>
                  <a:pt x="210" y="796"/>
                </a:lnTo>
                <a:lnTo>
                  <a:pt x="223" y="793"/>
                </a:lnTo>
                <a:lnTo>
                  <a:pt x="225" y="806"/>
                </a:lnTo>
                <a:lnTo>
                  <a:pt x="229" y="818"/>
                </a:lnTo>
                <a:lnTo>
                  <a:pt x="234" y="829"/>
                </a:lnTo>
                <a:lnTo>
                  <a:pt x="240" y="838"/>
                </a:lnTo>
                <a:lnTo>
                  <a:pt x="248" y="848"/>
                </a:lnTo>
                <a:lnTo>
                  <a:pt x="257" y="856"/>
                </a:lnTo>
                <a:lnTo>
                  <a:pt x="268" y="863"/>
                </a:lnTo>
                <a:lnTo>
                  <a:pt x="279" y="869"/>
                </a:lnTo>
                <a:lnTo>
                  <a:pt x="291" y="873"/>
                </a:lnTo>
                <a:lnTo>
                  <a:pt x="304" y="875"/>
                </a:lnTo>
                <a:lnTo>
                  <a:pt x="315" y="876"/>
                </a:lnTo>
                <a:lnTo>
                  <a:pt x="327" y="875"/>
                </a:lnTo>
                <a:lnTo>
                  <a:pt x="340" y="871"/>
                </a:lnTo>
                <a:lnTo>
                  <a:pt x="351" y="868"/>
                </a:lnTo>
                <a:lnTo>
                  <a:pt x="362" y="862"/>
                </a:lnTo>
                <a:lnTo>
                  <a:pt x="371" y="855"/>
                </a:lnTo>
                <a:lnTo>
                  <a:pt x="379" y="865"/>
                </a:lnTo>
                <a:lnTo>
                  <a:pt x="386" y="875"/>
                </a:lnTo>
                <a:lnTo>
                  <a:pt x="395" y="883"/>
                </a:lnTo>
                <a:lnTo>
                  <a:pt x="404" y="890"/>
                </a:lnTo>
                <a:lnTo>
                  <a:pt x="415" y="896"/>
                </a:lnTo>
                <a:lnTo>
                  <a:pt x="427" y="900"/>
                </a:lnTo>
                <a:lnTo>
                  <a:pt x="439" y="903"/>
                </a:lnTo>
                <a:lnTo>
                  <a:pt x="452" y="904"/>
                </a:lnTo>
                <a:lnTo>
                  <a:pt x="464" y="903"/>
                </a:lnTo>
                <a:lnTo>
                  <a:pt x="476" y="899"/>
                </a:lnTo>
                <a:lnTo>
                  <a:pt x="488" y="896"/>
                </a:lnTo>
                <a:lnTo>
                  <a:pt x="499" y="890"/>
                </a:lnTo>
                <a:lnTo>
                  <a:pt x="510" y="883"/>
                </a:lnTo>
                <a:lnTo>
                  <a:pt x="518" y="875"/>
                </a:lnTo>
                <a:lnTo>
                  <a:pt x="526" y="865"/>
                </a:lnTo>
                <a:lnTo>
                  <a:pt x="532" y="855"/>
                </a:lnTo>
                <a:lnTo>
                  <a:pt x="542" y="862"/>
                </a:lnTo>
                <a:lnTo>
                  <a:pt x="552" y="868"/>
                </a:lnTo>
                <a:lnTo>
                  <a:pt x="564" y="871"/>
                </a:lnTo>
                <a:lnTo>
                  <a:pt x="576" y="875"/>
                </a:lnTo>
                <a:lnTo>
                  <a:pt x="588" y="876"/>
                </a:lnTo>
                <a:lnTo>
                  <a:pt x="601" y="875"/>
                </a:lnTo>
                <a:lnTo>
                  <a:pt x="612" y="873"/>
                </a:lnTo>
                <a:lnTo>
                  <a:pt x="624" y="869"/>
                </a:lnTo>
                <a:lnTo>
                  <a:pt x="636" y="863"/>
                </a:lnTo>
                <a:lnTo>
                  <a:pt x="647" y="856"/>
                </a:lnTo>
                <a:lnTo>
                  <a:pt x="655" y="848"/>
                </a:lnTo>
                <a:lnTo>
                  <a:pt x="663" y="838"/>
                </a:lnTo>
                <a:lnTo>
                  <a:pt x="669" y="829"/>
                </a:lnTo>
                <a:lnTo>
                  <a:pt x="675" y="818"/>
                </a:lnTo>
                <a:lnTo>
                  <a:pt x="678" y="806"/>
                </a:lnTo>
                <a:lnTo>
                  <a:pt x="680" y="793"/>
                </a:lnTo>
                <a:lnTo>
                  <a:pt x="694" y="796"/>
                </a:lnTo>
                <a:lnTo>
                  <a:pt x="707" y="797"/>
                </a:lnTo>
                <a:lnTo>
                  <a:pt x="717" y="797"/>
                </a:lnTo>
                <a:lnTo>
                  <a:pt x="725" y="796"/>
                </a:lnTo>
                <a:lnTo>
                  <a:pt x="734" y="794"/>
                </a:lnTo>
                <a:lnTo>
                  <a:pt x="742" y="791"/>
                </a:lnTo>
                <a:lnTo>
                  <a:pt x="750" y="787"/>
                </a:lnTo>
                <a:lnTo>
                  <a:pt x="757" y="782"/>
                </a:lnTo>
                <a:lnTo>
                  <a:pt x="765" y="777"/>
                </a:lnTo>
                <a:lnTo>
                  <a:pt x="771" y="771"/>
                </a:lnTo>
                <a:lnTo>
                  <a:pt x="780" y="761"/>
                </a:lnTo>
                <a:lnTo>
                  <a:pt x="786" y="751"/>
                </a:lnTo>
                <a:lnTo>
                  <a:pt x="792" y="740"/>
                </a:lnTo>
                <a:lnTo>
                  <a:pt x="795" y="729"/>
                </a:lnTo>
                <a:lnTo>
                  <a:pt x="797" y="716"/>
                </a:lnTo>
                <a:lnTo>
                  <a:pt x="798" y="704"/>
                </a:lnTo>
                <a:lnTo>
                  <a:pt x="797" y="692"/>
                </a:lnTo>
                <a:lnTo>
                  <a:pt x="794" y="681"/>
                </a:lnTo>
                <a:lnTo>
                  <a:pt x="807" y="678"/>
                </a:lnTo>
                <a:lnTo>
                  <a:pt x="817" y="674"/>
                </a:lnTo>
                <a:lnTo>
                  <a:pt x="829" y="670"/>
                </a:lnTo>
                <a:lnTo>
                  <a:pt x="839" y="663"/>
                </a:lnTo>
                <a:lnTo>
                  <a:pt x="848" y="655"/>
                </a:lnTo>
                <a:lnTo>
                  <a:pt x="857" y="646"/>
                </a:lnTo>
                <a:lnTo>
                  <a:pt x="863" y="635"/>
                </a:lnTo>
                <a:lnTo>
                  <a:pt x="869" y="625"/>
                </a:lnTo>
                <a:lnTo>
                  <a:pt x="873" y="613"/>
                </a:lnTo>
                <a:lnTo>
                  <a:pt x="875" y="600"/>
                </a:lnTo>
                <a:lnTo>
                  <a:pt x="876" y="588"/>
                </a:lnTo>
                <a:lnTo>
                  <a:pt x="875" y="575"/>
                </a:lnTo>
                <a:lnTo>
                  <a:pt x="872" y="564"/>
                </a:lnTo>
                <a:lnTo>
                  <a:pt x="868" y="553"/>
                </a:lnTo>
                <a:lnTo>
                  <a:pt x="862" y="542"/>
                </a:lnTo>
                <a:lnTo>
                  <a:pt x="855" y="531"/>
                </a:lnTo>
                <a:lnTo>
                  <a:pt x="866" y="525"/>
                </a:lnTo>
                <a:lnTo>
                  <a:pt x="875" y="517"/>
                </a:lnTo>
                <a:lnTo>
                  <a:pt x="883" y="509"/>
                </a:lnTo>
                <a:lnTo>
                  <a:pt x="890" y="499"/>
                </a:lnTo>
                <a:lnTo>
                  <a:pt x="896" y="488"/>
                </a:lnTo>
                <a:lnTo>
                  <a:pt x="900" y="477"/>
                </a:lnTo>
                <a:lnTo>
                  <a:pt x="903" y="464"/>
                </a:lnTo>
                <a:lnTo>
                  <a:pt x="903" y="4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495AE758-9585-4238-B75A-0B93AB22EC2A}"/>
              </a:ext>
            </a:extLst>
          </p:cNvPr>
          <p:cNvSpPr txBox="1"/>
          <p:nvPr/>
        </p:nvSpPr>
        <p:spPr>
          <a:xfrm>
            <a:off x="6945127" y="1612780"/>
            <a:ext cx="331984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 err="1">
                <a:ea typeface="+mn-lt"/>
                <a:cs typeface="+mn-lt"/>
              </a:rPr>
              <a:t>Ottenere</a:t>
            </a:r>
            <a:r>
              <a:rPr lang="es-ES" dirty="0">
                <a:ea typeface="+mn-lt"/>
                <a:cs typeface="+mn-lt"/>
              </a:rPr>
              <a:t> e </a:t>
            </a:r>
            <a:r>
              <a:rPr lang="es-ES" dirty="0" err="1">
                <a:ea typeface="+mn-lt"/>
                <a:cs typeface="+mn-lt"/>
              </a:rPr>
              <a:t>condividere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informazioni</a:t>
            </a:r>
            <a:r>
              <a:rPr lang="es-ES" dirty="0">
                <a:ea typeface="+mn-lt"/>
                <a:cs typeface="+mn-lt"/>
              </a:rPr>
              <a:t> con i </a:t>
            </a:r>
            <a:r>
              <a:rPr lang="es-ES" dirty="0" err="1">
                <a:ea typeface="+mn-lt"/>
                <a:cs typeface="+mn-lt"/>
              </a:rPr>
              <a:t>partecipanti</a:t>
            </a:r>
            <a:r>
              <a:rPr lang="es-ES" dirty="0">
                <a:ea typeface="+mn-lt"/>
                <a:cs typeface="+mn-lt"/>
              </a:rPr>
              <a:t>. 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C4420EBE-7885-4998-9EE4-75D5F7D3B339}"/>
              </a:ext>
            </a:extLst>
          </p:cNvPr>
          <p:cNvSpPr txBox="1"/>
          <p:nvPr/>
        </p:nvSpPr>
        <p:spPr>
          <a:xfrm>
            <a:off x="6945128" y="2944298"/>
            <a:ext cx="291748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>
                <a:ea typeface="+mn-lt"/>
                <a:cs typeface="+mn-lt"/>
              </a:rPr>
              <a:t>Decidere </a:t>
            </a:r>
            <a:r>
              <a:rPr lang="es-ES" dirty="0" err="1">
                <a:ea typeface="+mn-lt"/>
                <a:cs typeface="+mn-lt"/>
              </a:rPr>
              <a:t>il</a:t>
            </a:r>
            <a:r>
              <a:rPr lang="es-ES" dirty="0">
                <a:ea typeface="+mn-lt"/>
                <a:cs typeface="+mn-lt"/>
              </a:rPr>
              <a:t> piano </a:t>
            </a:r>
            <a:r>
              <a:rPr lang="es-ES" dirty="0" err="1">
                <a:ea typeface="+mn-lt"/>
                <a:cs typeface="+mn-lt"/>
              </a:rPr>
              <a:t>d'azione</a:t>
            </a:r>
            <a:r>
              <a:rPr lang="es-ES" dirty="0">
                <a:ea typeface="+mn-lt"/>
                <a:cs typeface="+mn-lt"/>
              </a:rPr>
              <a:t> per </a:t>
            </a:r>
            <a:r>
              <a:rPr lang="es-ES" dirty="0" err="1">
                <a:ea typeface="+mn-lt"/>
                <a:cs typeface="+mn-lt"/>
              </a:rPr>
              <a:t>raggiungere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gli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obiettivi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business</a:t>
            </a:r>
            <a:r>
              <a:rPr lang="es-ES" dirty="0">
                <a:ea typeface="+mn-lt"/>
                <a:cs typeface="+mn-lt"/>
              </a:rPr>
              <a:t>. </a:t>
            </a:r>
            <a:endParaRPr lang="es-ES">
              <a:ea typeface="+mn-lt"/>
              <a:cs typeface="+mn-lt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B75CBC3B-D7F2-48FB-8EF8-D213153E8C2F}"/>
              </a:ext>
            </a:extLst>
          </p:cNvPr>
          <p:cNvSpPr txBox="1"/>
          <p:nvPr/>
        </p:nvSpPr>
        <p:spPr>
          <a:xfrm>
            <a:off x="6945127" y="4251395"/>
            <a:ext cx="291748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 err="1">
                <a:ea typeface="+mn-lt"/>
                <a:cs typeface="+mn-lt"/>
              </a:rPr>
              <a:t>Analizzare</a:t>
            </a:r>
            <a:r>
              <a:rPr lang="es-ES" dirty="0">
                <a:ea typeface="+mn-lt"/>
                <a:cs typeface="+mn-lt"/>
              </a:rPr>
              <a:t> e </a:t>
            </a:r>
            <a:r>
              <a:rPr lang="es-ES" dirty="0" err="1">
                <a:ea typeface="+mn-lt"/>
                <a:cs typeface="+mn-lt"/>
              </a:rPr>
              <a:t>condividere</a:t>
            </a:r>
            <a:r>
              <a:rPr lang="es-ES" dirty="0">
                <a:ea typeface="+mn-lt"/>
                <a:cs typeface="+mn-lt"/>
              </a:rPr>
              <a:t> i </a:t>
            </a:r>
            <a:r>
              <a:rPr lang="es-ES" dirty="0" err="1">
                <a:ea typeface="+mn-lt"/>
                <a:cs typeface="+mn-lt"/>
              </a:rPr>
              <a:t>risultati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ottenuti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dal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lavoro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team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xmlns="" id="{5845F467-C0D3-441E-B415-C79D76F27533}"/>
              </a:ext>
            </a:extLst>
          </p:cNvPr>
          <p:cNvSpPr/>
          <p:nvPr/>
        </p:nvSpPr>
        <p:spPr>
          <a:xfrm>
            <a:off x="5108925" y="430786"/>
            <a:ext cx="2216903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3200" b="1" dirty="0" err="1">
                <a:latin typeface="Arial Black"/>
              </a:rPr>
              <a:t>Riunioni</a:t>
            </a:r>
            <a:endParaRPr lang="es-ES" sz="3200" b="1" dirty="0" err="1">
              <a:latin typeface="Arial Black" panose="020B0A04020102020204" pitchFamily="34" charset="0"/>
            </a:endParaRP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xmlns="" id="{8DEC1363-F71F-4960-AA9F-DB22BEA4E829}"/>
              </a:ext>
            </a:extLst>
          </p:cNvPr>
          <p:cNvSpPr/>
          <p:nvPr/>
        </p:nvSpPr>
        <p:spPr>
          <a:xfrm>
            <a:off x="5090142" y="923341"/>
            <a:ext cx="2024231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1600" dirty="0" err="1"/>
              <a:t>Obiettivi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88D0E214-E2ED-43B3-B086-6E490B57C7DD}"/>
              </a:ext>
            </a:extLst>
          </p:cNvPr>
          <p:cNvGrpSpPr/>
          <p:nvPr/>
        </p:nvGrpSpPr>
        <p:grpSpPr>
          <a:xfrm>
            <a:off x="-132531" y="1608416"/>
            <a:ext cx="6000438" cy="3441722"/>
            <a:chOff x="-233113" y="1826925"/>
            <a:chExt cx="6152225" cy="3597331"/>
          </a:xfrm>
        </p:grpSpPr>
        <p:pic>
          <p:nvPicPr>
            <p:cNvPr id="30" name="Picture 7">
              <a:extLst>
                <a:ext uri="{FF2B5EF4-FFF2-40B4-BE49-F238E27FC236}">
                  <a16:creationId xmlns:a16="http://schemas.microsoft.com/office/drawing/2014/main" xmlns="" id="{150D3B6A-91C4-455A-80A4-159A29EC1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33113" y="1826925"/>
              <a:ext cx="6152225" cy="3597331"/>
            </a:xfrm>
            <a:prstGeom prst="rect">
              <a:avLst/>
            </a:prstGeom>
          </p:spPr>
        </p:pic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xmlns="" id="{278183FD-70FB-41C2-91F0-DF3629ABF816}"/>
                </a:ext>
              </a:extLst>
            </p:cNvPr>
            <p:cNvSpPr txBox="1"/>
            <p:nvPr/>
          </p:nvSpPr>
          <p:spPr>
            <a:xfrm>
              <a:off x="722288" y="2169262"/>
              <a:ext cx="4110170" cy="2702212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just"/>
              <a:r>
                <a:rPr lang="en-GB" b="1" dirty="0">
                  <a:ea typeface="+mn-lt"/>
                  <a:cs typeface="+mn-lt"/>
                </a:rPr>
                <a:t>Le </a:t>
              </a:r>
              <a:r>
                <a:rPr lang="en-GB" b="1" dirty="0" err="1">
                  <a:ea typeface="+mn-lt"/>
                  <a:cs typeface="+mn-lt"/>
                </a:rPr>
                <a:t>riunioni</a:t>
              </a:r>
              <a:r>
                <a:rPr lang="en-GB" dirty="0">
                  <a:ea typeface="+mn-lt"/>
                  <a:cs typeface="+mn-lt"/>
                </a:rPr>
                <a:t> </a:t>
              </a:r>
              <a:r>
                <a:rPr lang="en-GB" dirty="0" err="1">
                  <a:ea typeface="+mn-lt"/>
                  <a:cs typeface="+mn-lt"/>
                </a:rPr>
                <a:t>sono</a:t>
              </a:r>
              <a:r>
                <a:rPr lang="en-GB" dirty="0">
                  <a:ea typeface="+mn-lt"/>
                  <a:cs typeface="+mn-lt"/>
                </a:rPr>
                <a:t> </a:t>
              </a:r>
              <a:r>
                <a:rPr lang="en-GB" dirty="0" err="1">
                  <a:ea typeface="+mn-lt"/>
                  <a:cs typeface="+mn-lt"/>
                </a:rPr>
                <a:t>importanti</a:t>
              </a:r>
              <a:r>
                <a:rPr lang="en-GB" dirty="0">
                  <a:ea typeface="+mn-lt"/>
                  <a:cs typeface="+mn-lt"/>
                </a:rPr>
                <a:t> per lo </a:t>
              </a:r>
              <a:r>
                <a:rPr lang="en-GB" dirty="0" err="1">
                  <a:ea typeface="+mn-lt"/>
                  <a:cs typeface="+mn-lt"/>
                </a:rPr>
                <a:t>sviluppo</a:t>
              </a:r>
              <a:r>
                <a:rPr lang="en-GB" dirty="0">
                  <a:ea typeface="+mn-lt"/>
                  <a:cs typeface="+mn-lt"/>
                </a:rPr>
                <a:t> del </a:t>
              </a:r>
              <a:r>
                <a:rPr lang="en-GB" dirty="0" err="1">
                  <a:ea typeface="+mn-lt"/>
                  <a:cs typeface="+mn-lt"/>
                </a:rPr>
                <a:t>lavoro</a:t>
              </a:r>
              <a:r>
                <a:rPr lang="en-GB" dirty="0">
                  <a:ea typeface="+mn-lt"/>
                  <a:cs typeface="+mn-lt"/>
                </a:rPr>
                <a:t> </a:t>
              </a:r>
              <a:r>
                <a:rPr lang="en-GB" dirty="0" err="1">
                  <a:ea typeface="+mn-lt"/>
                  <a:cs typeface="+mn-lt"/>
                </a:rPr>
                <a:t>nell'impresa</a:t>
              </a:r>
              <a:r>
                <a:rPr lang="en-GB" dirty="0">
                  <a:ea typeface="+mn-lt"/>
                  <a:cs typeface="+mn-lt"/>
                </a:rPr>
                <a:t>, </a:t>
              </a:r>
              <a:r>
                <a:rPr lang="en-GB" dirty="0" err="1">
                  <a:ea typeface="+mn-lt"/>
                  <a:cs typeface="+mn-lt"/>
                </a:rPr>
                <a:t>permettono</a:t>
              </a:r>
              <a:r>
                <a:rPr lang="en-GB" dirty="0">
                  <a:ea typeface="+mn-lt"/>
                  <a:cs typeface="+mn-lt"/>
                </a:rPr>
                <a:t> di </a:t>
              </a:r>
              <a:r>
                <a:rPr lang="en-GB" dirty="0" err="1">
                  <a:ea typeface="+mn-lt"/>
                  <a:cs typeface="+mn-lt"/>
                </a:rPr>
                <a:t>condividere</a:t>
              </a:r>
              <a:r>
                <a:rPr lang="en-GB" dirty="0">
                  <a:ea typeface="+mn-lt"/>
                  <a:cs typeface="+mn-lt"/>
                </a:rPr>
                <a:t> le idee, di </a:t>
              </a:r>
              <a:r>
                <a:rPr lang="en-GB" dirty="0" err="1">
                  <a:ea typeface="+mn-lt"/>
                  <a:cs typeface="+mn-lt"/>
                </a:rPr>
                <a:t>svilupparle</a:t>
              </a:r>
              <a:r>
                <a:rPr lang="en-GB" dirty="0">
                  <a:ea typeface="+mn-lt"/>
                  <a:cs typeface="+mn-lt"/>
                </a:rPr>
                <a:t>, di </a:t>
              </a:r>
              <a:r>
                <a:rPr lang="en-GB" dirty="0" err="1">
                  <a:ea typeface="+mn-lt"/>
                  <a:cs typeface="+mn-lt"/>
                </a:rPr>
                <a:t>condividere</a:t>
              </a:r>
              <a:r>
                <a:rPr lang="en-GB" dirty="0">
                  <a:ea typeface="+mn-lt"/>
                  <a:cs typeface="+mn-lt"/>
                </a:rPr>
                <a:t> il proprio punto di vista e di </a:t>
              </a:r>
              <a:r>
                <a:rPr lang="en-GB" dirty="0" err="1">
                  <a:ea typeface="+mn-lt"/>
                  <a:cs typeface="+mn-lt"/>
                </a:rPr>
                <a:t>ricevere</a:t>
              </a:r>
              <a:r>
                <a:rPr lang="en-GB" dirty="0">
                  <a:ea typeface="+mn-lt"/>
                  <a:cs typeface="+mn-lt"/>
                </a:rPr>
                <a:t> il punto di vista </a:t>
              </a:r>
              <a:r>
                <a:rPr lang="en-GB" dirty="0" err="1">
                  <a:ea typeface="+mn-lt"/>
                  <a:cs typeface="+mn-lt"/>
                </a:rPr>
                <a:t>degli</a:t>
              </a:r>
              <a:r>
                <a:rPr lang="en-GB" dirty="0">
                  <a:ea typeface="+mn-lt"/>
                  <a:cs typeface="+mn-lt"/>
                </a:rPr>
                <a:t> </a:t>
              </a:r>
              <a:r>
                <a:rPr lang="en-GB" dirty="0" err="1">
                  <a:ea typeface="+mn-lt"/>
                  <a:cs typeface="+mn-lt"/>
                </a:rPr>
                <a:t>altri</a:t>
              </a:r>
              <a:r>
                <a:rPr lang="en-GB" dirty="0">
                  <a:ea typeface="+mn-lt"/>
                  <a:cs typeface="+mn-lt"/>
                </a:rPr>
                <a:t>. </a:t>
              </a:r>
              <a:r>
                <a:rPr lang="en-GB" dirty="0" err="1">
                  <a:ea typeface="+mn-lt"/>
                  <a:cs typeface="+mn-lt"/>
                </a:rPr>
                <a:t>Inoltre</a:t>
              </a:r>
              <a:r>
                <a:rPr lang="en-GB" dirty="0">
                  <a:ea typeface="+mn-lt"/>
                  <a:cs typeface="+mn-lt"/>
                </a:rPr>
                <a:t>, le </a:t>
              </a:r>
              <a:r>
                <a:rPr lang="en-GB" dirty="0" err="1">
                  <a:ea typeface="+mn-lt"/>
                  <a:cs typeface="+mn-lt"/>
                </a:rPr>
                <a:t>riunioni</a:t>
              </a:r>
              <a:r>
                <a:rPr lang="en-GB" dirty="0">
                  <a:ea typeface="+mn-lt"/>
                  <a:cs typeface="+mn-lt"/>
                </a:rPr>
                <a:t> di </a:t>
              </a:r>
              <a:r>
                <a:rPr lang="en-GB" dirty="0" err="1">
                  <a:ea typeface="+mn-lt"/>
                  <a:cs typeface="+mn-lt"/>
                </a:rPr>
                <a:t>gruppo</a:t>
              </a:r>
              <a:r>
                <a:rPr lang="en-GB" dirty="0">
                  <a:ea typeface="+mn-lt"/>
                  <a:cs typeface="+mn-lt"/>
                </a:rPr>
                <a:t> </a:t>
              </a:r>
              <a:r>
                <a:rPr lang="en-GB" dirty="0" err="1">
                  <a:ea typeface="+mn-lt"/>
                  <a:cs typeface="+mn-lt"/>
                </a:rPr>
                <a:t>promuovono</a:t>
              </a:r>
              <a:r>
                <a:rPr lang="en-GB" dirty="0">
                  <a:ea typeface="+mn-lt"/>
                  <a:cs typeface="+mn-lt"/>
                </a:rPr>
                <a:t> il </a:t>
              </a:r>
              <a:r>
                <a:rPr lang="en-GB" dirty="0" err="1">
                  <a:ea typeface="+mn-lt"/>
                  <a:cs typeface="+mn-lt"/>
                </a:rPr>
                <a:t>lavoro</a:t>
              </a:r>
              <a:r>
                <a:rPr lang="en-GB" dirty="0">
                  <a:ea typeface="+mn-lt"/>
                  <a:cs typeface="+mn-lt"/>
                </a:rPr>
                <a:t> di </a:t>
              </a:r>
              <a:r>
                <a:rPr lang="en-GB" dirty="0" err="1">
                  <a:ea typeface="+mn-lt"/>
                  <a:cs typeface="+mn-lt"/>
                </a:rPr>
                <a:t>squadra</a:t>
              </a:r>
              <a:r>
                <a:rPr lang="en-GB" dirty="0">
                  <a:ea typeface="+mn-lt"/>
                  <a:cs typeface="+mn-lt"/>
                </a:rPr>
                <a:t>, la </a:t>
              </a:r>
              <a:r>
                <a:rPr lang="en-GB" dirty="0" err="1">
                  <a:ea typeface="+mn-lt"/>
                  <a:cs typeface="+mn-lt"/>
                </a:rPr>
                <a:t>crescita</a:t>
              </a:r>
              <a:r>
                <a:rPr lang="en-GB" dirty="0">
                  <a:ea typeface="+mn-lt"/>
                  <a:cs typeface="+mn-lt"/>
                </a:rPr>
                <a:t> </a:t>
              </a:r>
              <a:r>
                <a:rPr lang="en-GB" dirty="0" err="1">
                  <a:ea typeface="+mn-lt"/>
                  <a:cs typeface="+mn-lt"/>
                </a:rPr>
                <a:t>individuale</a:t>
              </a:r>
              <a:r>
                <a:rPr lang="en-GB" dirty="0">
                  <a:ea typeface="+mn-lt"/>
                  <a:cs typeface="+mn-lt"/>
                </a:rPr>
                <a:t>, di </a:t>
              </a:r>
              <a:r>
                <a:rPr lang="en-GB" dirty="0" err="1">
                  <a:ea typeface="+mn-lt"/>
                  <a:cs typeface="+mn-lt"/>
                </a:rPr>
                <a:t>gruppo</a:t>
              </a:r>
              <a:r>
                <a:rPr lang="en-GB" dirty="0">
                  <a:ea typeface="+mn-lt"/>
                  <a:cs typeface="+mn-lt"/>
                </a:rPr>
                <a:t> e </a:t>
              </a:r>
              <a:r>
                <a:rPr lang="en-GB" dirty="0" err="1">
                  <a:ea typeface="+mn-lt"/>
                  <a:cs typeface="+mn-lt"/>
                </a:rPr>
                <a:t>aziendale</a:t>
              </a:r>
              <a:r>
                <a:rPr lang="en-GB" dirty="0">
                  <a:ea typeface="+mn-lt"/>
                  <a:cs typeface="+mn-lt"/>
                </a:rPr>
                <a:t>.</a:t>
              </a:r>
              <a:endParaRPr lang="es-ES" sz="1800" dirty="0"/>
            </a:p>
          </p:txBody>
        </p:sp>
      </p:grpSp>
      <p:sp>
        <p:nvSpPr>
          <p:cNvPr id="32" name="Rectangle 4">
            <a:extLst>
              <a:ext uri="{FF2B5EF4-FFF2-40B4-BE49-F238E27FC236}">
                <a16:creationId xmlns:a16="http://schemas.microsoft.com/office/drawing/2014/main" xmlns="" id="{3588E693-15F6-4D06-9642-C561A43C8E50}"/>
              </a:ext>
            </a:extLst>
          </p:cNvPr>
          <p:cNvSpPr/>
          <p:nvPr/>
        </p:nvSpPr>
        <p:spPr>
          <a:xfrm>
            <a:off x="5102667" y="430424"/>
            <a:ext cx="2216903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endParaRPr lang="es-ES" sz="3200" b="1" dirty="0">
              <a:latin typeface="Arial Black" panose="020B0A04020102020204" pitchFamily="34" charset="0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xmlns="" id="{C02F01CC-A100-44AA-A302-18F6D521C2BC}"/>
              </a:ext>
            </a:extLst>
          </p:cNvPr>
          <p:cNvSpPr/>
          <p:nvPr/>
        </p:nvSpPr>
        <p:spPr>
          <a:xfrm>
            <a:off x="5083884" y="922979"/>
            <a:ext cx="2024231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endParaRPr lang="es-ES" sz="1600" dirty="0"/>
          </a:p>
        </p:txBody>
      </p:sp>
      <p:sp>
        <p:nvSpPr>
          <p:cNvPr id="34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35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36" name="Immagine 3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37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4474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2AA24F-A199-4004-A2BB-B731A01696BC}"/>
              </a:ext>
            </a:extLst>
          </p:cNvPr>
          <p:cNvSpPr/>
          <p:nvPr/>
        </p:nvSpPr>
        <p:spPr>
          <a:xfrm>
            <a:off x="9388" y="3717378"/>
            <a:ext cx="12192000" cy="32116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36A8F34-9D70-4F25-A1CF-17C4A4D9E82D}"/>
              </a:ext>
            </a:extLst>
          </p:cNvPr>
          <p:cNvGrpSpPr/>
          <p:nvPr/>
        </p:nvGrpSpPr>
        <p:grpSpPr>
          <a:xfrm>
            <a:off x="3277220" y="3876466"/>
            <a:ext cx="1617740" cy="817090"/>
            <a:chOff x="-475010" y="1114177"/>
            <a:chExt cx="3859356" cy="81709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E6DC6699-C368-436D-9EAB-D576A4006C31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r>
                <a:rPr lang="es-ES" altLang="ko-KR" sz="1400" b="1" dirty="0" err="1">
                  <a:ea typeface="맑은 고딕"/>
                  <a:cs typeface="Arial"/>
                </a:rPr>
                <a:t>Partecipazione</a:t>
              </a:r>
              <a:endParaRPr lang="es-ES" altLang="ko-KR" sz="1400" b="1" dirty="0" err="1">
                <a:cs typeface="Arial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3663A193-0B40-4591-9B11-00F6D552E91A}"/>
                </a:ext>
              </a:extLst>
            </p:cNvPr>
            <p:cNvSpPr txBox="1"/>
            <p:nvPr/>
          </p:nvSpPr>
          <p:spPr>
            <a:xfrm>
              <a:off x="-460973" y="1469602"/>
              <a:ext cx="3845319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Partecipare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alle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riunioni</a:t>
              </a:r>
              <a:endParaRPr lang="es-ES" altLang="ko-KR" sz="1200" dirty="0" err="1">
                <a:solidFill>
                  <a:schemeClr val="bg1"/>
                </a:solidFill>
                <a:ea typeface="맑은 고딕"/>
                <a:cs typeface="Arial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173A031-007A-48ED-AE10-4FE0BD41F220}"/>
              </a:ext>
            </a:extLst>
          </p:cNvPr>
          <p:cNvGrpSpPr/>
          <p:nvPr/>
        </p:nvGrpSpPr>
        <p:grpSpPr>
          <a:xfrm>
            <a:off x="1003259" y="3783845"/>
            <a:ext cx="1617740" cy="1681231"/>
            <a:chOff x="-475010" y="1006456"/>
            <a:chExt cx="3859356" cy="16812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4C78E069-0E8C-4EFE-AD66-D9139AC14BF3}"/>
                </a:ext>
              </a:extLst>
            </p:cNvPr>
            <p:cNvSpPr txBox="1"/>
            <p:nvPr/>
          </p:nvSpPr>
          <p:spPr>
            <a:xfrm>
              <a:off x="-475010" y="1006456"/>
              <a:ext cx="3859356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r>
                <a:rPr lang="es-ES" altLang="ko-KR" sz="1400" b="1" dirty="0" err="1">
                  <a:ea typeface="맑은 고딕"/>
                  <a:cs typeface="Arial"/>
                </a:rPr>
                <a:t>Organizzare</a:t>
              </a:r>
              <a:r>
                <a:rPr lang="es-ES" altLang="ko-KR" sz="1400" b="1" dirty="0">
                  <a:ea typeface="맑은 고딕"/>
                  <a:cs typeface="Arial"/>
                </a:rPr>
                <a:t> le </a:t>
              </a:r>
              <a:r>
                <a:rPr lang="es-ES" altLang="ko-KR" sz="1400" b="1" dirty="0" err="1">
                  <a:ea typeface="맑은 고딕"/>
                  <a:cs typeface="Arial"/>
                </a:rPr>
                <a:t>riunioni</a:t>
              </a:r>
              <a:endParaRPr lang="es-ES" altLang="ko-KR" sz="1400" b="1" dirty="0" err="1">
                <a:ea typeface="맑은 고딕"/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454A10CA-A0FF-4EE7-85AE-E3FFCEB96799}"/>
                </a:ext>
              </a:extLst>
            </p:cNvPr>
            <p:cNvSpPr txBox="1"/>
            <p:nvPr/>
          </p:nvSpPr>
          <p:spPr>
            <a:xfrm>
              <a:off x="-460973" y="1487358"/>
              <a:ext cx="3845319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Giorno</a:t>
              </a:r>
              <a:endParaRPr lang="es-ES" altLang="ko-KR" sz="1200" dirty="0" err="1">
                <a:solidFill>
                  <a:schemeClr val="bg1"/>
                </a:solidFill>
                <a:ea typeface="맑은 고딕"/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Orario</a:t>
              </a:r>
              <a:endParaRPr lang="es-ES" altLang="ko-KR" sz="1200" dirty="0" err="1">
                <a:solidFill>
                  <a:schemeClr val="bg1"/>
                </a:solidFill>
                <a:ea typeface="맑은 고딕"/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Luogo</a:t>
              </a:r>
              <a:endParaRPr lang="es-ES" altLang="ko-KR" sz="1200" dirty="0" err="1">
                <a:solidFill>
                  <a:schemeClr val="bg1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Partecipanti</a:t>
              </a:r>
              <a:endParaRPr lang="es-ES" altLang="ko-KR" sz="1200" dirty="0" err="1">
                <a:solidFill>
                  <a:schemeClr val="bg1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Argomenti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interessati</a:t>
              </a:r>
              <a:endParaRPr lang="es-ES" altLang="ko-KR" sz="1200" dirty="0" err="1">
                <a:solidFill>
                  <a:schemeClr val="bg1"/>
                </a:solidFill>
                <a:ea typeface="맑은 고딕"/>
                <a:cs typeface="Arial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3CE8D7C-4732-486F-BFC3-D6C4F3BEC732}"/>
              </a:ext>
            </a:extLst>
          </p:cNvPr>
          <p:cNvGrpSpPr/>
          <p:nvPr/>
        </p:nvGrpSpPr>
        <p:grpSpPr>
          <a:xfrm>
            <a:off x="9094548" y="3779524"/>
            <a:ext cx="1617740" cy="2347685"/>
            <a:chOff x="-475010" y="1176323"/>
            <a:chExt cx="3859356" cy="234768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8F63C282-862C-4EAB-AC8A-A86338579EF2}"/>
                </a:ext>
              </a:extLst>
            </p:cNvPr>
            <p:cNvSpPr txBox="1"/>
            <p:nvPr/>
          </p:nvSpPr>
          <p:spPr>
            <a:xfrm>
              <a:off x="-475010" y="1176323"/>
              <a:ext cx="3859356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r>
                <a:rPr lang="es-ES" altLang="ko-KR" sz="1400" b="1" dirty="0" err="1">
                  <a:ea typeface="맑은 고딕"/>
                  <a:cs typeface="Arial"/>
                </a:rPr>
                <a:t>Riassumere</a:t>
              </a:r>
              <a:endParaRPr lang="es-ES" altLang="ko-KR" sz="1400" b="1" dirty="0" err="1"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54F7C95-FF7D-4191-994C-BE67002BF6CE}"/>
                </a:ext>
              </a:extLst>
            </p:cNvPr>
            <p:cNvSpPr txBox="1"/>
            <p:nvPr/>
          </p:nvSpPr>
          <p:spPr>
            <a:xfrm>
              <a:off x="-460973" y="1585016"/>
              <a:ext cx="3845319" cy="193899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Prendere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appunti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sugli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argomenti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discussi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durante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la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riunione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gli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interventi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suggerimenti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gli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obiettivi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compiti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da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svolgere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e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scrivere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un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rapporto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riassuntivo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.</a:t>
              </a:r>
              <a:endParaRPr lang="en-GB" altLang="ko-KR" sz="1200" dirty="0">
                <a:solidFill>
                  <a:schemeClr val="bg1"/>
                </a:solidFill>
                <a:ea typeface="맑은 고딕"/>
                <a:cs typeface="Arial" pitchFamily="34" charset="0"/>
              </a:endParaRPr>
            </a:p>
          </p:txBody>
        </p:sp>
      </p:grpSp>
      <p:sp>
        <p:nvSpPr>
          <p:cNvPr id="20" name="Regular Pentagon 33">
            <a:extLst>
              <a:ext uri="{FF2B5EF4-FFF2-40B4-BE49-F238E27FC236}">
                <a16:creationId xmlns:a16="http://schemas.microsoft.com/office/drawing/2014/main" xmlns="" id="{886318EB-2ECF-4508-965E-C02103FB5697}"/>
              </a:ext>
            </a:extLst>
          </p:cNvPr>
          <p:cNvSpPr/>
          <p:nvPr/>
        </p:nvSpPr>
        <p:spPr>
          <a:xfrm>
            <a:off x="9469088" y="2537235"/>
            <a:ext cx="868662" cy="827297"/>
          </a:xfrm>
          <a:prstGeom prst="pentagon">
            <a:avLst/>
          </a:prstGeom>
          <a:solidFill>
            <a:srgbClr val="FA91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egular Pentagon 35">
            <a:extLst>
              <a:ext uri="{FF2B5EF4-FFF2-40B4-BE49-F238E27FC236}">
                <a16:creationId xmlns:a16="http://schemas.microsoft.com/office/drawing/2014/main" xmlns="" id="{C070460C-887F-4203-B5A4-E3F965DEAB04}"/>
              </a:ext>
            </a:extLst>
          </p:cNvPr>
          <p:cNvSpPr/>
          <p:nvPr/>
        </p:nvSpPr>
        <p:spPr>
          <a:xfrm>
            <a:off x="3468693" y="1849547"/>
            <a:ext cx="1234795" cy="1175995"/>
          </a:xfrm>
          <a:prstGeom prst="pent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3" name="Regular Pentagon 36">
            <a:extLst>
              <a:ext uri="{FF2B5EF4-FFF2-40B4-BE49-F238E27FC236}">
                <a16:creationId xmlns:a16="http://schemas.microsoft.com/office/drawing/2014/main" xmlns="" id="{33BA57ED-0D22-4D7C-9050-AA2829AA8700}"/>
              </a:ext>
            </a:extLst>
          </p:cNvPr>
          <p:cNvSpPr/>
          <p:nvPr/>
        </p:nvSpPr>
        <p:spPr>
          <a:xfrm>
            <a:off x="1371040" y="2339887"/>
            <a:ext cx="878061" cy="836248"/>
          </a:xfrm>
          <a:prstGeom prst="pent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F40E10F5-BD09-4568-8A6D-36239978B38E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4086090" y="3025542"/>
            <a:ext cx="0" cy="695001"/>
          </a:xfrm>
          <a:prstGeom prst="straightConnector1">
            <a:avLst/>
          </a:prstGeom>
          <a:ln w="31750">
            <a:solidFill>
              <a:srgbClr val="92D05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DE0C8D4D-6001-4DF9-A84A-584BB53A0FAA}"/>
              </a:ext>
            </a:extLst>
          </p:cNvPr>
          <p:cNvCxnSpPr>
            <a:cxnSpLocks/>
          </p:cNvCxnSpPr>
          <p:nvPr/>
        </p:nvCxnSpPr>
        <p:spPr>
          <a:xfrm>
            <a:off x="1810926" y="3150154"/>
            <a:ext cx="2409" cy="549124"/>
          </a:xfrm>
          <a:prstGeom prst="straightConnector1">
            <a:avLst/>
          </a:prstGeom>
          <a:ln w="31750">
            <a:solidFill>
              <a:srgbClr val="00B0F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EE0CF7AB-E9C6-41A6-AF45-6B67BA0056BF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9903419" y="3364532"/>
            <a:ext cx="2941" cy="333943"/>
          </a:xfrm>
          <a:prstGeom prst="straightConnector1">
            <a:avLst/>
          </a:prstGeom>
          <a:ln w="31750">
            <a:solidFill>
              <a:srgbClr val="FA910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30">
            <a:extLst>
              <a:ext uri="{FF2B5EF4-FFF2-40B4-BE49-F238E27FC236}">
                <a16:creationId xmlns:a16="http://schemas.microsoft.com/office/drawing/2014/main" xmlns="" id="{43FF3214-2C0C-449C-A8CF-21CD229F96D9}"/>
              </a:ext>
            </a:extLst>
          </p:cNvPr>
          <p:cNvSpPr/>
          <p:nvPr/>
        </p:nvSpPr>
        <p:spPr>
          <a:xfrm>
            <a:off x="1612280" y="2567561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9612533E-D97B-4763-B882-EC49D60E0C3B}"/>
              </a:ext>
            </a:extLst>
          </p:cNvPr>
          <p:cNvGrpSpPr/>
          <p:nvPr/>
        </p:nvGrpSpPr>
        <p:grpSpPr>
          <a:xfrm>
            <a:off x="6248495" y="1430341"/>
            <a:ext cx="1617740" cy="4204292"/>
            <a:chOff x="6136884" y="1409571"/>
            <a:chExt cx="1617740" cy="4204292"/>
          </a:xfrm>
        </p:grpSpPr>
        <p:sp>
          <p:nvSpPr>
            <p:cNvPr id="7" name="Regular Pentagon 3">
              <a:extLst>
                <a:ext uri="{FF2B5EF4-FFF2-40B4-BE49-F238E27FC236}">
                  <a16:creationId xmlns:a16="http://schemas.microsoft.com/office/drawing/2014/main" xmlns="" id="{007613A2-BBB7-41FB-AE33-0F735DC63FE4}"/>
                </a:ext>
              </a:extLst>
            </p:cNvPr>
            <p:cNvSpPr/>
            <p:nvPr/>
          </p:nvSpPr>
          <p:spPr>
            <a:xfrm>
              <a:off x="6186700" y="1409571"/>
              <a:ext cx="1564463" cy="1548557"/>
            </a:xfrm>
            <a:prstGeom prst="pent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875321ED-8401-4C3C-A381-A274F3016E1B}"/>
                </a:ext>
              </a:extLst>
            </p:cNvPr>
            <p:cNvGrpSpPr/>
            <p:nvPr/>
          </p:nvGrpSpPr>
          <p:grpSpPr>
            <a:xfrm>
              <a:off x="6136884" y="3736317"/>
              <a:ext cx="1617740" cy="1877546"/>
              <a:chOff x="-475010" y="1101102"/>
              <a:chExt cx="3859356" cy="1877546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B4C752BA-150A-4074-89F2-2CD6FF0D5A78}"/>
                  </a:ext>
                </a:extLst>
              </p:cNvPr>
              <p:cNvSpPr txBox="1"/>
              <p:nvPr/>
            </p:nvSpPr>
            <p:spPr>
              <a:xfrm>
                <a:off x="-475010" y="1101102"/>
                <a:ext cx="3859356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r>
                  <a:rPr lang="es-ES" altLang="ko-KR" sz="1400" b="1" dirty="0" err="1">
                    <a:ea typeface="맑은 고딕"/>
                    <a:cs typeface="Arial"/>
                  </a:rPr>
                  <a:t>Trarre</a:t>
                </a:r>
                <a:r>
                  <a:rPr lang="es-ES" altLang="ko-KR" sz="1400" b="1" dirty="0">
                    <a:ea typeface="맑은 고딕"/>
                    <a:cs typeface="Arial"/>
                  </a:rPr>
                  <a:t> </a:t>
                </a:r>
                <a:r>
                  <a:rPr lang="es-ES" altLang="ko-KR" sz="1400" b="1" dirty="0" err="1">
                    <a:ea typeface="맑은 고딕"/>
                    <a:cs typeface="Arial"/>
                  </a:rPr>
                  <a:t>vantaggio</a:t>
                </a:r>
                <a:r>
                  <a:rPr lang="es-ES" altLang="ko-KR" sz="1400" b="1" dirty="0">
                    <a:ea typeface="맑은 고딕"/>
                    <a:cs typeface="Arial"/>
                  </a:rPr>
                  <a:t> </a:t>
                </a:r>
                <a:r>
                  <a:rPr lang="es-ES" altLang="ko-KR" sz="1400" b="1" dirty="0" err="1">
                    <a:ea typeface="맑은 고딕"/>
                    <a:cs typeface="Arial"/>
                  </a:rPr>
                  <a:t>dai</a:t>
                </a:r>
                <a:r>
                  <a:rPr lang="es-ES" altLang="ko-KR" sz="1400" b="1" dirty="0">
                    <a:ea typeface="맑은 고딕"/>
                    <a:cs typeface="Arial"/>
                  </a:rPr>
                  <a:t> </a:t>
                </a:r>
                <a:r>
                  <a:rPr lang="es-ES" altLang="ko-KR" sz="1400" b="1" dirty="0" err="1">
                    <a:ea typeface="맑은 고딕"/>
                    <a:cs typeface="Arial"/>
                  </a:rPr>
                  <a:t>benefici</a:t>
                </a:r>
                <a:endParaRPr lang="es-ES" altLang="ko-KR" sz="1400" b="1" dirty="0" err="1">
                  <a:cs typeface="Arial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E948C1F5-A3CC-49CA-B47C-D4A7608A2295}"/>
                  </a:ext>
                </a:extLst>
              </p:cNvPr>
              <p:cNvSpPr txBox="1"/>
              <p:nvPr/>
            </p:nvSpPr>
            <p:spPr>
              <a:xfrm>
                <a:off x="-469230" y="1593653"/>
                <a:ext cx="3845319" cy="13849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171450" indent="-171450">
                  <a:buFont typeface="Arial"/>
                  <a:buChar char="•"/>
                </a:pP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Approfittare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delle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questioni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discusse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,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dei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contributi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degli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altri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,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concentrarsi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sui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miglioramenti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e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sugli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obiettivi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da </a:t>
                </a:r>
                <a:r>
                  <a:rPr lang="en-GB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raggiungere</a:t>
                </a:r>
                <a:r>
                  <a:rPr lang="en-GB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.</a:t>
                </a: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0967C8AA-839C-4265-92AD-DFAB1197F5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68932" y="2719304"/>
              <a:ext cx="6259" cy="100219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9">
              <a:extLst>
                <a:ext uri="{FF2B5EF4-FFF2-40B4-BE49-F238E27FC236}">
                  <a16:creationId xmlns:a16="http://schemas.microsoft.com/office/drawing/2014/main" xmlns="" id="{2220AF02-0A34-414D-BD29-85FE9F0FE316}"/>
                </a:ext>
              </a:extLst>
            </p:cNvPr>
            <p:cNvSpPr/>
            <p:nvPr/>
          </p:nvSpPr>
          <p:spPr>
            <a:xfrm>
              <a:off x="6692755" y="1898288"/>
              <a:ext cx="525265" cy="524412"/>
            </a:xfrm>
            <a:custGeom>
              <a:avLst/>
              <a:gdLst/>
              <a:ahLst/>
              <a:cxnLst/>
              <a:rect l="l" t="t" r="r" b="b"/>
              <a:pathLst>
                <a:path w="3228210" h="3222968">
                  <a:moveTo>
                    <a:pt x="1619999" y="642446"/>
                  </a:moveTo>
                  <a:lnTo>
                    <a:pt x="2664115" y="1686562"/>
                  </a:lnTo>
                  <a:lnTo>
                    <a:pt x="2664116" y="1686562"/>
                  </a:lnTo>
                  <a:lnTo>
                    <a:pt x="2664116" y="3222968"/>
                  </a:lnTo>
                  <a:lnTo>
                    <a:pt x="2015013" y="3222968"/>
                  </a:lnTo>
                  <a:lnTo>
                    <a:pt x="2015013" y="2511495"/>
                  </a:lnTo>
                  <a:cubicBezTo>
                    <a:pt x="2015013" y="2399422"/>
                    <a:pt x="1924159" y="2308568"/>
                    <a:pt x="1812086" y="2308568"/>
                  </a:cubicBezTo>
                  <a:lnTo>
                    <a:pt x="1427912" y="2308568"/>
                  </a:lnTo>
                  <a:cubicBezTo>
                    <a:pt x="1315839" y="2308568"/>
                    <a:pt x="1224985" y="2399422"/>
                    <a:pt x="1224985" y="2511495"/>
                  </a:cubicBezTo>
                  <a:lnTo>
                    <a:pt x="1224985" y="3222968"/>
                  </a:lnTo>
                  <a:lnTo>
                    <a:pt x="575882" y="3222968"/>
                  </a:lnTo>
                  <a:lnTo>
                    <a:pt x="575882" y="1686562"/>
                  </a:lnTo>
                  <a:lnTo>
                    <a:pt x="575884" y="1686562"/>
                  </a:lnTo>
                  <a:close/>
                  <a:moveTo>
                    <a:pt x="509997" y="122689"/>
                  </a:moveTo>
                  <a:lnTo>
                    <a:pt x="942045" y="122689"/>
                  </a:lnTo>
                  <a:lnTo>
                    <a:pt x="942045" y="542556"/>
                  </a:lnTo>
                  <a:lnTo>
                    <a:pt x="509997" y="974604"/>
                  </a:lnTo>
                  <a:close/>
                  <a:moveTo>
                    <a:pt x="1620001" y="7099"/>
                  </a:moveTo>
                  <a:lnTo>
                    <a:pt x="3228210" y="1686560"/>
                  </a:lnTo>
                  <a:lnTo>
                    <a:pt x="2900441" y="1686560"/>
                  </a:lnTo>
                  <a:lnTo>
                    <a:pt x="1620001" y="349390"/>
                  </a:lnTo>
                  <a:close/>
                  <a:moveTo>
                    <a:pt x="1619999" y="0"/>
                  </a:moveTo>
                  <a:lnTo>
                    <a:pt x="1619999" y="342291"/>
                  </a:lnTo>
                  <a:lnTo>
                    <a:pt x="330172" y="1679462"/>
                  </a:lnTo>
                  <a:lnTo>
                    <a:pt x="0" y="16794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32" name="Freeform 18">
            <a:extLst>
              <a:ext uri="{FF2B5EF4-FFF2-40B4-BE49-F238E27FC236}">
                <a16:creationId xmlns:a16="http://schemas.microsoft.com/office/drawing/2014/main" xmlns="" id="{F616EEE4-A218-4E72-89F1-0D5FB700B3F8}"/>
              </a:ext>
            </a:extLst>
          </p:cNvPr>
          <p:cNvSpPr/>
          <p:nvPr/>
        </p:nvSpPr>
        <p:spPr>
          <a:xfrm>
            <a:off x="9689699" y="2750433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xmlns="" id="{638F2558-59D5-4FB5-902E-CF483C2F416D}"/>
              </a:ext>
            </a:extLst>
          </p:cNvPr>
          <p:cNvSpPr>
            <a:spLocks noChangeAspect="1"/>
          </p:cNvSpPr>
          <p:nvPr/>
        </p:nvSpPr>
        <p:spPr>
          <a:xfrm>
            <a:off x="3888090" y="2249783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909EF28C-890A-42C1-87AD-9DC69AA0E8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35" name="Marcador de contenido 5">
            <a:extLst>
              <a:ext uri="{FF2B5EF4-FFF2-40B4-BE49-F238E27FC236}">
                <a16:creationId xmlns:a16="http://schemas.microsoft.com/office/drawing/2014/main" xmlns="" id="{ED44F5E7-B150-4A46-8A3D-9DDC3B95CF6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Rectangle 4">
            <a:extLst>
              <a:ext uri="{FF2B5EF4-FFF2-40B4-BE49-F238E27FC236}">
                <a16:creationId xmlns:a16="http://schemas.microsoft.com/office/drawing/2014/main" xmlns="" id="{06B9536B-6197-441E-B483-72390A66DDE7}"/>
              </a:ext>
            </a:extLst>
          </p:cNvPr>
          <p:cNvSpPr/>
          <p:nvPr/>
        </p:nvSpPr>
        <p:spPr>
          <a:xfrm>
            <a:off x="5102667" y="430424"/>
            <a:ext cx="2216903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3200" b="1" dirty="0" err="1">
                <a:latin typeface="Arial Black"/>
              </a:rPr>
              <a:t>Riunioni</a:t>
            </a:r>
            <a:endParaRPr lang="es-ES" sz="3200" b="1" dirty="0" err="1">
              <a:latin typeface="Arial Black" panose="020B0A04020102020204" pitchFamily="34" charset="0"/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xmlns="" id="{79BD22FB-C31E-4D51-B9AE-981E2774B77B}"/>
              </a:ext>
            </a:extLst>
          </p:cNvPr>
          <p:cNvSpPr/>
          <p:nvPr/>
        </p:nvSpPr>
        <p:spPr>
          <a:xfrm>
            <a:off x="5083884" y="922979"/>
            <a:ext cx="2024231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1600" dirty="0" err="1"/>
              <a:t>Obiettivi</a:t>
            </a:r>
          </a:p>
        </p:txBody>
      </p:sp>
      <p:sp>
        <p:nvSpPr>
          <p:cNvPr id="39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4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41" name="Immagine 4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42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2460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499" y="1487903"/>
            <a:ext cx="731677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None/>
            </a:pPr>
            <a:r>
              <a:rPr lang="es-ES" sz="2000" dirty="0">
                <a:ea typeface="+mn-lt"/>
                <a:cs typeface="+mn-lt"/>
              </a:rPr>
              <a:t>Da </a:t>
            </a:r>
            <a:r>
              <a:rPr lang="es-ES" sz="2000" dirty="0" err="1">
                <a:ea typeface="+mn-lt"/>
                <a:cs typeface="+mn-lt"/>
              </a:rPr>
              <a:t>tutte</a:t>
            </a:r>
            <a:r>
              <a:rPr lang="es-ES" sz="2000" dirty="0">
                <a:ea typeface="+mn-lt"/>
                <a:cs typeface="+mn-lt"/>
              </a:rPr>
              <a:t> le </a:t>
            </a:r>
            <a:r>
              <a:rPr lang="es-ES" sz="2000" dirty="0" err="1">
                <a:ea typeface="+mn-lt"/>
                <a:cs typeface="+mn-lt"/>
              </a:rPr>
              <a:t>riunioni</a:t>
            </a:r>
            <a:r>
              <a:rPr lang="es-ES" sz="2000" dirty="0">
                <a:ea typeface="+mn-lt"/>
                <a:cs typeface="+mn-lt"/>
              </a:rPr>
              <a:t> di </a:t>
            </a:r>
            <a:r>
              <a:rPr lang="es-ES" sz="2000" dirty="0" err="1">
                <a:ea typeface="+mn-lt"/>
                <a:cs typeface="+mn-lt"/>
              </a:rPr>
              <a:t>gruppo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possiamo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evidenziare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quanto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segue</a:t>
            </a:r>
            <a:r>
              <a:rPr lang="es-ES" sz="2000" dirty="0">
                <a:ea typeface="+mn-lt"/>
                <a:cs typeface="+mn-lt"/>
              </a:rPr>
              <a:t>.</a:t>
            </a:r>
            <a:endParaRPr lang="it-IT"/>
          </a:p>
          <a:p>
            <a:pPr marL="342900" indent="-342900" algn="just"/>
            <a:r>
              <a:rPr lang="es-ES" sz="2000" i="1" dirty="0" err="1">
                <a:solidFill>
                  <a:srgbClr val="7030A0"/>
                </a:solidFill>
                <a:ea typeface="+mn-lt"/>
                <a:cs typeface="+mn-lt"/>
              </a:rPr>
              <a:t>Brainstorming</a:t>
            </a:r>
            <a:r>
              <a:rPr lang="es-ES" sz="2000" i="1" dirty="0">
                <a:solidFill>
                  <a:srgbClr val="7030A0"/>
                </a:solidFill>
                <a:ea typeface="+mn-lt"/>
                <a:cs typeface="+mn-lt"/>
              </a:rPr>
              <a:t>: </a:t>
            </a:r>
            <a:r>
              <a:rPr lang="es-ES" sz="2000" dirty="0">
                <a:ea typeface="+mn-lt"/>
                <a:cs typeface="+mn-lt"/>
              </a:rPr>
              <a:t>è una </a:t>
            </a:r>
            <a:r>
              <a:rPr lang="es-ES" sz="2000" dirty="0" err="1">
                <a:ea typeface="+mn-lt"/>
                <a:cs typeface="+mn-lt"/>
              </a:rPr>
              <a:t>riunione</a:t>
            </a:r>
            <a:r>
              <a:rPr lang="es-ES" sz="2000" dirty="0">
                <a:ea typeface="+mn-lt"/>
                <a:cs typeface="+mn-lt"/>
              </a:rPr>
              <a:t> che </a:t>
            </a:r>
            <a:r>
              <a:rPr lang="es-ES" sz="2000" dirty="0" err="1">
                <a:ea typeface="+mn-lt"/>
                <a:cs typeface="+mn-lt"/>
              </a:rPr>
              <a:t>promuove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flusso</a:t>
            </a:r>
            <a:r>
              <a:rPr lang="es-ES" sz="2000" dirty="0">
                <a:ea typeface="+mn-lt"/>
                <a:cs typeface="+mn-lt"/>
              </a:rPr>
              <a:t> di idee e </a:t>
            </a:r>
            <a:r>
              <a:rPr lang="es-ES" sz="2000" dirty="0" err="1">
                <a:ea typeface="+mn-lt"/>
                <a:cs typeface="+mn-lt"/>
              </a:rPr>
              <a:t>pensieri</a:t>
            </a:r>
            <a:r>
              <a:rPr lang="es-ES" sz="2000" dirty="0">
                <a:ea typeface="+mn-lt"/>
                <a:cs typeface="+mn-lt"/>
              </a:rPr>
              <a:t>, in modo che i </a:t>
            </a:r>
            <a:r>
              <a:rPr lang="es-ES" sz="2000" dirty="0" err="1">
                <a:ea typeface="+mn-lt"/>
                <a:cs typeface="+mn-lt"/>
              </a:rPr>
              <a:t>partecipanti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cooperino</a:t>
            </a:r>
            <a:r>
              <a:rPr lang="es-ES" sz="2000" dirty="0">
                <a:ea typeface="+mn-lt"/>
                <a:cs typeface="+mn-lt"/>
              </a:rPr>
              <a:t> e </a:t>
            </a:r>
            <a:r>
              <a:rPr lang="es-ES" sz="2000" dirty="0" err="1">
                <a:ea typeface="+mn-lt"/>
                <a:cs typeface="+mn-lt"/>
              </a:rPr>
              <a:t>collaborino</a:t>
            </a:r>
            <a:r>
              <a:rPr lang="es-ES" sz="2000" dirty="0">
                <a:ea typeface="+mn-lt"/>
                <a:cs typeface="+mn-lt"/>
              </a:rPr>
              <a:t> per generare idee, </a:t>
            </a:r>
            <a:r>
              <a:rPr lang="es-ES" sz="2000" dirty="0" err="1">
                <a:ea typeface="+mn-lt"/>
                <a:cs typeface="+mn-lt"/>
              </a:rPr>
              <a:t>piani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d'azione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strategie</a:t>
            </a:r>
            <a:r>
              <a:rPr lang="es-ES" sz="2000" dirty="0">
                <a:ea typeface="+mn-lt"/>
                <a:cs typeface="+mn-lt"/>
              </a:rPr>
              <a:t> per </a:t>
            </a:r>
            <a:r>
              <a:rPr lang="es-ES" sz="2000" dirty="0" err="1">
                <a:ea typeface="+mn-lt"/>
                <a:cs typeface="+mn-lt"/>
              </a:rPr>
              <a:t>affrontare</a:t>
            </a:r>
            <a:r>
              <a:rPr lang="es-ES" sz="2000" dirty="0">
                <a:ea typeface="+mn-lt"/>
                <a:cs typeface="+mn-lt"/>
              </a:rPr>
              <a:t> e </a:t>
            </a:r>
            <a:r>
              <a:rPr lang="es-ES" sz="2000" dirty="0" err="1">
                <a:ea typeface="+mn-lt"/>
                <a:cs typeface="+mn-lt"/>
              </a:rPr>
              <a:t>risolvere</a:t>
            </a:r>
            <a:r>
              <a:rPr lang="es-ES" sz="2000" dirty="0">
                <a:ea typeface="+mn-lt"/>
                <a:cs typeface="+mn-lt"/>
              </a:rPr>
              <a:t> un problema </a:t>
            </a:r>
            <a:r>
              <a:rPr lang="es-ES" sz="2000" dirty="0" err="1">
                <a:ea typeface="+mn-lt"/>
                <a:cs typeface="+mn-lt"/>
              </a:rPr>
              <a:t>attraverso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lavoro</a:t>
            </a:r>
            <a:r>
              <a:rPr lang="es-ES" sz="2000" dirty="0">
                <a:ea typeface="+mn-lt"/>
                <a:cs typeface="+mn-lt"/>
              </a:rPr>
              <a:t> di squadra.</a:t>
            </a:r>
            <a:endParaRPr lang="es-ES" dirty="0">
              <a:cs typeface="Calibri" panose="020F0502020204030204"/>
            </a:endParaRPr>
          </a:p>
          <a:p>
            <a:pPr marL="342900" indent="-342900" algn="just"/>
            <a:r>
              <a:rPr lang="es-ES" sz="2000" i="1" dirty="0" err="1">
                <a:solidFill>
                  <a:srgbClr val="00B0F0"/>
                </a:solidFill>
                <a:ea typeface="+mn-lt"/>
                <a:cs typeface="+mn-lt"/>
              </a:rPr>
              <a:t>Team</a:t>
            </a:r>
            <a:r>
              <a:rPr lang="es-ES" sz="2000" i="1" dirty="0">
                <a:solidFill>
                  <a:srgbClr val="00B0F0"/>
                </a:solidFill>
                <a:ea typeface="+mn-lt"/>
                <a:cs typeface="+mn-lt"/>
              </a:rPr>
              <a:t> </a:t>
            </a:r>
            <a:r>
              <a:rPr lang="es-ES" sz="2000" i="1" dirty="0" err="1">
                <a:solidFill>
                  <a:srgbClr val="00B0F0"/>
                </a:solidFill>
                <a:ea typeface="+mn-lt"/>
                <a:cs typeface="+mn-lt"/>
              </a:rPr>
              <a:t>building</a:t>
            </a:r>
            <a:r>
              <a:rPr lang="es-ES" sz="2000" i="1" dirty="0">
                <a:solidFill>
                  <a:srgbClr val="00B0F0"/>
                </a:solidFill>
                <a:ea typeface="+mn-lt"/>
                <a:cs typeface="+mn-lt"/>
              </a:rPr>
              <a:t>:</a:t>
            </a:r>
            <a:r>
              <a:rPr lang="es-ES" sz="2000" dirty="0">
                <a:ea typeface="+mn-lt"/>
                <a:cs typeface="+mn-lt"/>
              </a:rPr>
              <a:t> è </a:t>
            </a:r>
            <a:r>
              <a:rPr lang="es-ES" sz="2000" dirty="0" err="1">
                <a:ea typeface="+mn-lt"/>
                <a:cs typeface="+mn-lt"/>
              </a:rPr>
              <a:t>un'attività</a:t>
            </a:r>
            <a:r>
              <a:rPr lang="es-ES" sz="2000" dirty="0">
                <a:ea typeface="+mn-lt"/>
                <a:cs typeface="+mn-lt"/>
              </a:rPr>
              <a:t> di </a:t>
            </a:r>
            <a:r>
              <a:rPr lang="es-ES" sz="2000" dirty="0" err="1">
                <a:ea typeface="+mn-lt"/>
                <a:cs typeface="+mn-lt"/>
              </a:rPr>
              <a:t>gruppo</a:t>
            </a:r>
            <a:r>
              <a:rPr lang="es-ES" sz="2000" dirty="0">
                <a:ea typeface="+mn-lt"/>
                <a:cs typeface="+mn-lt"/>
              </a:rPr>
              <a:t> che mira a </a:t>
            </a:r>
            <a:r>
              <a:rPr lang="es-ES" sz="2000" dirty="0" err="1">
                <a:ea typeface="+mn-lt"/>
                <a:cs typeface="+mn-lt"/>
              </a:rPr>
              <a:t>migliorare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rapporto</a:t>
            </a:r>
            <a:r>
              <a:rPr lang="es-ES" sz="2000" dirty="0">
                <a:ea typeface="+mn-lt"/>
                <a:cs typeface="+mn-lt"/>
              </a:rPr>
              <a:t> di squadra. </a:t>
            </a:r>
            <a:r>
              <a:rPr lang="es-ES" sz="2000" dirty="0" err="1">
                <a:ea typeface="+mn-lt"/>
                <a:cs typeface="+mn-lt"/>
              </a:rPr>
              <a:t>L'azienda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può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organizzare</a:t>
            </a:r>
            <a:r>
              <a:rPr lang="es-ES" sz="2000" dirty="0">
                <a:ea typeface="+mn-lt"/>
                <a:cs typeface="+mn-lt"/>
              </a:rPr>
              <a:t> vari tipi di </a:t>
            </a:r>
            <a:r>
              <a:rPr lang="es-ES" sz="2000" dirty="0" err="1">
                <a:ea typeface="+mn-lt"/>
                <a:cs typeface="+mn-lt"/>
              </a:rPr>
              <a:t>attività</a:t>
            </a:r>
            <a:r>
              <a:rPr lang="es-ES" sz="2000" dirty="0">
                <a:ea typeface="+mn-lt"/>
                <a:cs typeface="+mn-lt"/>
              </a:rPr>
              <a:t>, la regola </a:t>
            </a:r>
            <a:r>
              <a:rPr lang="es-ES" sz="2000" dirty="0" err="1">
                <a:ea typeface="+mn-lt"/>
                <a:cs typeface="+mn-lt"/>
              </a:rPr>
              <a:t>principale</a:t>
            </a:r>
            <a:r>
              <a:rPr lang="es-ES" sz="2000" dirty="0">
                <a:ea typeface="+mn-lt"/>
                <a:cs typeface="+mn-lt"/>
              </a:rPr>
              <a:t> è che i </a:t>
            </a:r>
            <a:r>
              <a:rPr lang="es-ES" sz="2000" dirty="0" err="1">
                <a:ea typeface="+mn-lt"/>
                <a:cs typeface="+mn-lt"/>
              </a:rPr>
              <a:t>partecipanti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collaborino</a:t>
            </a:r>
            <a:r>
              <a:rPr lang="es-ES" sz="2000" dirty="0">
                <a:ea typeface="+mn-lt"/>
                <a:cs typeface="+mn-lt"/>
              </a:rPr>
              <a:t>. </a:t>
            </a:r>
            <a:r>
              <a:rPr lang="es-ES" sz="2000" dirty="0" err="1">
                <a:ea typeface="+mn-lt"/>
                <a:cs typeface="+mn-lt"/>
              </a:rPr>
              <a:t>Tra</a:t>
            </a:r>
            <a:r>
              <a:rPr lang="es-ES" sz="2000" dirty="0">
                <a:ea typeface="+mn-lt"/>
                <a:cs typeface="+mn-lt"/>
              </a:rPr>
              <a:t> le </a:t>
            </a:r>
            <a:r>
              <a:rPr lang="es-ES" sz="2000" dirty="0" err="1">
                <a:ea typeface="+mn-lt"/>
                <a:cs typeface="+mn-lt"/>
              </a:rPr>
              <a:t>proposte</a:t>
            </a:r>
            <a:r>
              <a:rPr lang="es-ES" sz="2000" dirty="0">
                <a:ea typeface="+mn-lt"/>
                <a:cs typeface="+mn-lt"/>
              </a:rPr>
              <a:t> di </a:t>
            </a:r>
            <a:r>
              <a:rPr lang="es-ES" sz="2000" dirty="0" err="1">
                <a:ea typeface="+mn-lt"/>
                <a:cs typeface="+mn-lt"/>
              </a:rPr>
              <a:t>team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building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troviamo</a:t>
            </a:r>
            <a:r>
              <a:rPr lang="es-ES" sz="2000" dirty="0">
                <a:ea typeface="+mn-lt"/>
                <a:cs typeface="+mn-lt"/>
              </a:rPr>
              <a:t>: </a:t>
            </a:r>
            <a:r>
              <a:rPr lang="es-ES" sz="2000" dirty="0" err="1">
                <a:ea typeface="+mn-lt"/>
                <a:cs typeface="+mn-lt"/>
              </a:rPr>
              <a:t>giochi</a:t>
            </a:r>
            <a:r>
              <a:rPr lang="es-ES" sz="2000" dirty="0">
                <a:ea typeface="+mn-lt"/>
                <a:cs typeface="+mn-lt"/>
              </a:rPr>
              <a:t> con diverse </a:t>
            </a:r>
            <a:r>
              <a:rPr lang="es-ES" sz="2000" dirty="0" err="1">
                <a:ea typeface="+mn-lt"/>
                <a:cs typeface="+mn-lt"/>
              </a:rPr>
              <a:t>prove</a:t>
            </a:r>
            <a:r>
              <a:rPr lang="es-ES" sz="2000" dirty="0">
                <a:ea typeface="+mn-lt"/>
                <a:cs typeface="+mn-lt"/>
              </a:rPr>
              <a:t>, escape </a:t>
            </a:r>
            <a:r>
              <a:rPr lang="es-ES" sz="2000" dirty="0" err="1">
                <a:ea typeface="+mn-lt"/>
                <a:cs typeface="+mn-lt"/>
              </a:rPr>
              <a:t>room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percorsi</a:t>
            </a:r>
            <a:r>
              <a:rPr lang="es-ES" sz="2000" dirty="0">
                <a:ea typeface="+mn-lt"/>
                <a:cs typeface="+mn-lt"/>
              </a:rPr>
              <a:t> di </a:t>
            </a:r>
            <a:r>
              <a:rPr lang="es-ES" sz="2000" dirty="0" err="1">
                <a:ea typeface="+mn-lt"/>
                <a:cs typeface="+mn-lt"/>
              </a:rPr>
              <a:t>trekking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concorsi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attività</a:t>
            </a:r>
            <a:r>
              <a:rPr lang="es-ES" sz="2000" dirty="0">
                <a:ea typeface="+mn-lt"/>
                <a:cs typeface="+mn-lt"/>
              </a:rPr>
              <a:t> sportive, </a:t>
            </a:r>
            <a:r>
              <a:rPr lang="es-ES" sz="2000" dirty="0" err="1">
                <a:ea typeface="+mn-lt"/>
                <a:cs typeface="+mn-lt"/>
              </a:rPr>
              <a:t>ecc</a:t>
            </a:r>
            <a:r>
              <a:rPr lang="es-ES" sz="2000" dirty="0">
                <a:ea typeface="+mn-lt"/>
                <a:cs typeface="+mn-lt"/>
              </a:rPr>
              <a:t>. </a:t>
            </a:r>
            <a:endParaRPr lang="es-ES">
              <a:cs typeface="Calibri" panose="020F0502020204030204"/>
            </a:endParaRPr>
          </a:p>
          <a:p>
            <a:pPr marL="0" indent="0" algn="just">
              <a:buNone/>
            </a:pPr>
            <a:endParaRPr lang="es-ES" sz="2000" i="1" dirty="0"/>
          </a:p>
          <a:p>
            <a:pPr marL="0" indent="0" algn="just">
              <a:buNone/>
            </a:pPr>
            <a:r>
              <a:rPr lang="es-ES" sz="2000" i="1" dirty="0"/>
              <a:t>   </a:t>
            </a:r>
            <a:r>
              <a:rPr lang="es-ES" sz="2000" dirty="0"/>
              <a:t> </a:t>
            </a:r>
            <a:r>
              <a:rPr lang="es-ES" sz="2000" i="1" dirty="0" err="1"/>
              <a:t>team</a:t>
            </a:r>
            <a:r>
              <a:rPr lang="es-ES" sz="2000" i="1" dirty="0"/>
              <a:t> </a:t>
            </a:r>
            <a:r>
              <a:rPr lang="es-ES" sz="2000" i="1" dirty="0" err="1"/>
              <a:t>building</a:t>
            </a:r>
            <a:r>
              <a:rPr lang="es-ES" sz="2000" i="1" dirty="0"/>
              <a:t> </a:t>
            </a:r>
            <a:r>
              <a:rPr lang="es-ES" sz="2000" dirty="0"/>
              <a:t>è anche un </a:t>
            </a:r>
            <a:r>
              <a:rPr lang="es-ES" sz="2000" dirty="0" err="1"/>
              <a:t>esempio</a:t>
            </a:r>
            <a:r>
              <a:rPr lang="es-ES" sz="2000" dirty="0"/>
              <a:t> di </a:t>
            </a:r>
            <a:r>
              <a:rPr lang="es-ES" sz="2000" dirty="0" err="1"/>
              <a:t>dinamica</a:t>
            </a:r>
            <a:r>
              <a:rPr lang="es-ES" sz="2000" dirty="0"/>
              <a:t> di </a:t>
            </a:r>
            <a:r>
              <a:rPr lang="es-ES" sz="2000" dirty="0" err="1"/>
              <a:t>gruppo</a:t>
            </a:r>
            <a:r>
              <a:rPr lang="es-ES" sz="2000" dirty="0"/>
              <a:t>.</a:t>
            </a:r>
          </a:p>
        </p:txBody>
      </p:sp>
      <p:pic>
        <p:nvPicPr>
          <p:cNvPr id="10" name="Marcador de contenido 5">
            <a:extLst>
              <a:ext uri="{FF2B5EF4-FFF2-40B4-BE49-F238E27FC236}">
                <a16:creationId xmlns:a16="http://schemas.microsoft.com/office/drawing/2014/main" xmlns="" id="{CB75E8F4-71EF-48EC-8BC0-297A595CAC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pSp>
        <p:nvGrpSpPr>
          <p:cNvPr id="8" name="Group 99">
            <a:extLst>
              <a:ext uri="{FF2B5EF4-FFF2-40B4-BE49-F238E27FC236}">
                <a16:creationId xmlns:a16="http://schemas.microsoft.com/office/drawing/2014/main" xmlns="" id="{A9837AB8-7DF5-41F0-A74E-2A180C427396}"/>
              </a:ext>
            </a:extLst>
          </p:cNvPr>
          <p:cNvGrpSpPr/>
          <p:nvPr/>
        </p:nvGrpSpPr>
        <p:grpSpPr>
          <a:xfrm>
            <a:off x="8540318" y="1773811"/>
            <a:ext cx="3758411" cy="4481760"/>
            <a:chOff x="7603184" y="547294"/>
            <a:chExt cx="4751433" cy="5754533"/>
          </a:xfrm>
        </p:grpSpPr>
        <p:sp>
          <p:nvSpPr>
            <p:cNvPr id="13" name="Isosceles Triangle 22">
              <a:extLst>
                <a:ext uri="{FF2B5EF4-FFF2-40B4-BE49-F238E27FC236}">
                  <a16:creationId xmlns:a16="http://schemas.microsoft.com/office/drawing/2014/main" xmlns="" id="{973598E1-47A6-400F-995A-B6D527ECC21F}"/>
                </a:ext>
              </a:extLst>
            </p:cNvPr>
            <p:cNvSpPr/>
            <p:nvPr/>
          </p:nvSpPr>
          <p:spPr>
            <a:xfrm rot="19800000">
              <a:off x="7603184" y="3604020"/>
              <a:ext cx="3327758" cy="2697807"/>
            </a:xfrm>
            <a:custGeom>
              <a:avLst/>
              <a:gdLst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476544 w 4995280"/>
                <a:gd name="connsiteY6" fmla="*/ 891386 h 4221188"/>
                <a:gd name="connsiteX7" fmla="*/ 2389121 w 4995280"/>
                <a:gd name="connsiteY7" fmla="*/ 874986 h 4221188"/>
                <a:gd name="connsiteX8" fmla="*/ 2317734 w 4995280"/>
                <a:gd name="connsiteY8" fmla="*/ 1082029 h 4221188"/>
                <a:gd name="connsiteX9" fmla="*/ 3205629 w 4995280"/>
                <a:gd name="connsiteY9" fmla="*/ 1594653 h 4221188"/>
                <a:gd name="connsiteX10" fmla="*/ 3357227 w 4995280"/>
                <a:gd name="connsiteY10" fmla="*/ 1446173 h 4221188"/>
                <a:gd name="connsiteX11" fmla="*/ 2863670 w 4995280"/>
                <a:gd name="connsiteY11" fmla="*/ 1075337 h 4221188"/>
                <a:gd name="connsiteX12" fmla="*/ 4568006 w 4995280"/>
                <a:gd name="connsiteY12" fmla="*/ 2045651 h 4221188"/>
                <a:gd name="connsiteX13" fmla="*/ 4524932 w 4995280"/>
                <a:gd name="connsiteY13" fmla="*/ 2024256 h 4221188"/>
                <a:gd name="connsiteX14" fmla="*/ 4376584 w 4995280"/>
                <a:gd name="connsiteY14" fmla="*/ 2109904 h 4221188"/>
                <a:gd name="connsiteX15" fmla="*/ 4462232 w 4995280"/>
                <a:gd name="connsiteY15" fmla="*/ 2258247 h 4221188"/>
                <a:gd name="connsiteX16" fmla="*/ 4610577 w 4995280"/>
                <a:gd name="connsiteY16" fmla="*/ 2172601 h 4221188"/>
                <a:gd name="connsiteX17" fmla="*/ 4568006 w 4995280"/>
                <a:gd name="connsiteY17" fmla="*/ 2045651 h 4221188"/>
                <a:gd name="connsiteX18" fmla="*/ 4995280 w 4995280"/>
                <a:gd name="connsiteY18" fmla="*/ 1981007 h 4221188"/>
                <a:gd name="connsiteX19" fmla="*/ 4937112 w 4995280"/>
                <a:gd name="connsiteY19" fmla="*/ 2070280 h 4221188"/>
                <a:gd name="connsiteX20" fmla="*/ 4678445 w 4995280"/>
                <a:gd name="connsiteY20" fmla="*/ 1985146 h 4221188"/>
                <a:gd name="connsiteX21" fmla="*/ 4727574 w 4995280"/>
                <a:gd name="connsiteY21" fmla="*/ 2203950 h 4221188"/>
                <a:gd name="connsiteX22" fmla="*/ 4430883 w 4995280"/>
                <a:gd name="connsiteY22" fmla="*/ 2375246 h 4221188"/>
                <a:gd name="connsiteX23" fmla="*/ 4259587 w 4995280"/>
                <a:gd name="connsiteY23" fmla="*/ 2078553 h 4221188"/>
                <a:gd name="connsiteX24" fmla="*/ 4378457 w 4995280"/>
                <a:gd name="connsiteY24" fmla="*/ 1928722 h 4221188"/>
                <a:gd name="connsiteX25" fmla="*/ 4281143 w 4995280"/>
                <a:gd name="connsiteY25" fmla="*/ 1925477 h 4221188"/>
                <a:gd name="connsiteX26" fmla="*/ 4111363 w 4995280"/>
                <a:gd name="connsiteY26" fmla="*/ 2010327 h 4221188"/>
                <a:gd name="connsiteX27" fmla="*/ 3937078 w 4995280"/>
                <a:gd name="connsiteY27" fmla="*/ 3001142 h 4221188"/>
                <a:gd name="connsiteX28" fmla="*/ 2864666 w 4995280"/>
                <a:gd name="connsiteY28" fmla="*/ 3621717 h 4221188"/>
                <a:gd name="connsiteX29" fmla="*/ 2346113 w 4995280"/>
                <a:gd name="connsiteY29" fmla="*/ 4221188 h 4221188"/>
                <a:gd name="connsiteX30" fmla="*/ 2043869 w 4995280"/>
                <a:gd name="connsiteY30" fmla="*/ 4046689 h 4221188"/>
                <a:gd name="connsiteX31" fmla="*/ 2232704 w 4995280"/>
                <a:gd name="connsiteY31" fmla="*/ 3502581 h 4221188"/>
                <a:gd name="connsiteX32" fmla="*/ 1545844 w 4995280"/>
                <a:gd name="connsiteY32" fmla="*/ 3182914 h 4221188"/>
                <a:gd name="connsiteX33" fmla="*/ 1187080 w 4995280"/>
                <a:gd name="connsiteY33" fmla="*/ 2940350 h 4221188"/>
                <a:gd name="connsiteX34" fmla="*/ 644563 w 4995280"/>
                <a:gd name="connsiteY34" fmla="*/ 3221269 h 4221188"/>
                <a:gd name="connsiteX35" fmla="*/ 313243 w 4995280"/>
                <a:gd name="connsiteY35" fmla="*/ 3021214 h 4221188"/>
                <a:gd name="connsiteX36" fmla="*/ 758618 w 4995280"/>
                <a:gd name="connsiteY36" fmla="*/ 2520701 h 4221188"/>
                <a:gd name="connsiteX37" fmla="*/ 220359 w 4995280"/>
                <a:gd name="connsiteY37" fmla="*/ 1559552 h 4221188"/>
                <a:gd name="connsiteX38" fmla="*/ 0 w 4995280"/>
                <a:gd name="connsiteY38" fmla="*/ 974235 h 4221188"/>
                <a:gd name="connsiteX39" fmla="*/ 136031 w 4995280"/>
                <a:gd name="connsiteY39" fmla="*/ 632342 h 4221188"/>
                <a:gd name="connsiteX40" fmla="*/ 441680 w 4995280"/>
                <a:gd name="connsiteY40" fmla="*/ 683821 h 4221188"/>
                <a:gd name="connsiteX41" fmla="*/ 615174 w 4995280"/>
                <a:gd name="connsiteY41" fmla="*/ 766457 h 4221188"/>
                <a:gd name="connsiteX42" fmla="*/ 1149669 w 4995280"/>
                <a:gd name="connsiteY42" fmla="*/ 564016 h 4221188"/>
                <a:gd name="connsiteX43" fmla="*/ 1235408 w 4995280"/>
                <a:gd name="connsiteY43" fmla="*/ 0 h 4221188"/>
                <a:gd name="connsiteX44" fmla="*/ 1757574 w 4995280"/>
                <a:gd name="connsiteY44" fmla="*/ 501984 h 4221188"/>
                <a:gd name="connsiteX45" fmla="*/ 2586293 w 4995280"/>
                <a:gd name="connsiteY45" fmla="*/ 651253 h 4221188"/>
                <a:gd name="connsiteX46" fmla="*/ 2586551 w 4995280"/>
                <a:gd name="connsiteY46" fmla="*/ 653057 h 4221188"/>
                <a:gd name="connsiteX47" fmla="*/ 2998334 w 4995280"/>
                <a:gd name="connsiteY47" fmla="*/ 842092 h 4221188"/>
                <a:gd name="connsiteX48" fmla="*/ 3507935 w 4995280"/>
                <a:gd name="connsiteY48" fmla="*/ 1190180 h 4221188"/>
                <a:gd name="connsiteX49" fmla="*/ 4078560 w 4995280"/>
                <a:gd name="connsiteY49" fmla="*/ 1897671 h 4221188"/>
                <a:gd name="connsiteX50" fmla="*/ 4265191 w 4995280"/>
                <a:gd name="connsiteY50" fmla="*/ 1816859 h 4221188"/>
                <a:gd name="connsiteX51" fmla="*/ 4559259 w 4995280"/>
                <a:gd name="connsiteY51" fmla="*/ 1882733 h 4221188"/>
                <a:gd name="connsiteX52" fmla="*/ 4843997 w 4995280"/>
                <a:gd name="connsiteY52" fmla="*/ 1908391 h 4221188"/>
                <a:gd name="connsiteX53" fmla="*/ 4995280 w 4995280"/>
                <a:gd name="connsiteY53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2863670 w 4995280"/>
                <a:gd name="connsiteY10" fmla="*/ 1075337 h 4221188"/>
                <a:gd name="connsiteX11" fmla="*/ 4568006 w 4995280"/>
                <a:gd name="connsiteY11" fmla="*/ 2045651 h 4221188"/>
                <a:gd name="connsiteX12" fmla="*/ 4524932 w 4995280"/>
                <a:gd name="connsiteY12" fmla="*/ 2024256 h 4221188"/>
                <a:gd name="connsiteX13" fmla="*/ 4376584 w 4995280"/>
                <a:gd name="connsiteY13" fmla="*/ 2109904 h 4221188"/>
                <a:gd name="connsiteX14" fmla="*/ 4462232 w 4995280"/>
                <a:gd name="connsiteY14" fmla="*/ 2258247 h 4221188"/>
                <a:gd name="connsiteX15" fmla="*/ 4610577 w 4995280"/>
                <a:gd name="connsiteY15" fmla="*/ 2172601 h 4221188"/>
                <a:gd name="connsiteX16" fmla="*/ 4568006 w 4995280"/>
                <a:gd name="connsiteY16" fmla="*/ 2045651 h 4221188"/>
                <a:gd name="connsiteX17" fmla="*/ 4995280 w 4995280"/>
                <a:gd name="connsiteY17" fmla="*/ 1981007 h 4221188"/>
                <a:gd name="connsiteX18" fmla="*/ 4937112 w 4995280"/>
                <a:gd name="connsiteY18" fmla="*/ 2070280 h 4221188"/>
                <a:gd name="connsiteX19" fmla="*/ 4678445 w 4995280"/>
                <a:gd name="connsiteY19" fmla="*/ 1985146 h 4221188"/>
                <a:gd name="connsiteX20" fmla="*/ 4727574 w 4995280"/>
                <a:gd name="connsiteY20" fmla="*/ 2203950 h 4221188"/>
                <a:gd name="connsiteX21" fmla="*/ 4430883 w 4995280"/>
                <a:gd name="connsiteY21" fmla="*/ 2375246 h 4221188"/>
                <a:gd name="connsiteX22" fmla="*/ 4259587 w 4995280"/>
                <a:gd name="connsiteY22" fmla="*/ 2078553 h 4221188"/>
                <a:gd name="connsiteX23" fmla="*/ 4378457 w 4995280"/>
                <a:gd name="connsiteY23" fmla="*/ 1928722 h 4221188"/>
                <a:gd name="connsiteX24" fmla="*/ 4281143 w 4995280"/>
                <a:gd name="connsiteY24" fmla="*/ 1925477 h 4221188"/>
                <a:gd name="connsiteX25" fmla="*/ 4111363 w 4995280"/>
                <a:gd name="connsiteY25" fmla="*/ 2010327 h 4221188"/>
                <a:gd name="connsiteX26" fmla="*/ 3937078 w 4995280"/>
                <a:gd name="connsiteY26" fmla="*/ 3001142 h 4221188"/>
                <a:gd name="connsiteX27" fmla="*/ 2864666 w 4995280"/>
                <a:gd name="connsiteY27" fmla="*/ 3621717 h 4221188"/>
                <a:gd name="connsiteX28" fmla="*/ 2346113 w 4995280"/>
                <a:gd name="connsiteY28" fmla="*/ 4221188 h 4221188"/>
                <a:gd name="connsiteX29" fmla="*/ 2043869 w 4995280"/>
                <a:gd name="connsiteY29" fmla="*/ 4046689 h 4221188"/>
                <a:gd name="connsiteX30" fmla="*/ 2232704 w 4995280"/>
                <a:gd name="connsiteY30" fmla="*/ 3502581 h 4221188"/>
                <a:gd name="connsiteX31" fmla="*/ 1545844 w 4995280"/>
                <a:gd name="connsiteY31" fmla="*/ 3182914 h 4221188"/>
                <a:gd name="connsiteX32" fmla="*/ 1187080 w 4995280"/>
                <a:gd name="connsiteY32" fmla="*/ 2940350 h 4221188"/>
                <a:gd name="connsiteX33" fmla="*/ 644563 w 4995280"/>
                <a:gd name="connsiteY33" fmla="*/ 3221269 h 4221188"/>
                <a:gd name="connsiteX34" fmla="*/ 313243 w 4995280"/>
                <a:gd name="connsiteY34" fmla="*/ 3021214 h 4221188"/>
                <a:gd name="connsiteX35" fmla="*/ 758618 w 4995280"/>
                <a:gd name="connsiteY35" fmla="*/ 2520701 h 4221188"/>
                <a:gd name="connsiteX36" fmla="*/ 220359 w 4995280"/>
                <a:gd name="connsiteY36" fmla="*/ 1559552 h 4221188"/>
                <a:gd name="connsiteX37" fmla="*/ 0 w 4995280"/>
                <a:gd name="connsiteY37" fmla="*/ 974235 h 4221188"/>
                <a:gd name="connsiteX38" fmla="*/ 136031 w 4995280"/>
                <a:gd name="connsiteY38" fmla="*/ 632342 h 4221188"/>
                <a:gd name="connsiteX39" fmla="*/ 441680 w 4995280"/>
                <a:gd name="connsiteY39" fmla="*/ 683821 h 4221188"/>
                <a:gd name="connsiteX40" fmla="*/ 615174 w 4995280"/>
                <a:gd name="connsiteY40" fmla="*/ 766457 h 4221188"/>
                <a:gd name="connsiteX41" fmla="*/ 1149669 w 4995280"/>
                <a:gd name="connsiteY41" fmla="*/ 564016 h 4221188"/>
                <a:gd name="connsiteX42" fmla="*/ 1235408 w 4995280"/>
                <a:gd name="connsiteY42" fmla="*/ 0 h 4221188"/>
                <a:gd name="connsiteX43" fmla="*/ 1757574 w 4995280"/>
                <a:gd name="connsiteY43" fmla="*/ 501984 h 4221188"/>
                <a:gd name="connsiteX44" fmla="*/ 2586293 w 4995280"/>
                <a:gd name="connsiteY44" fmla="*/ 651253 h 4221188"/>
                <a:gd name="connsiteX45" fmla="*/ 2586551 w 4995280"/>
                <a:gd name="connsiteY45" fmla="*/ 653057 h 4221188"/>
                <a:gd name="connsiteX46" fmla="*/ 2998334 w 4995280"/>
                <a:gd name="connsiteY46" fmla="*/ 842092 h 4221188"/>
                <a:gd name="connsiteX47" fmla="*/ 3507935 w 4995280"/>
                <a:gd name="connsiteY47" fmla="*/ 1190180 h 4221188"/>
                <a:gd name="connsiteX48" fmla="*/ 4078560 w 4995280"/>
                <a:gd name="connsiteY48" fmla="*/ 1897671 h 4221188"/>
                <a:gd name="connsiteX49" fmla="*/ 4265191 w 4995280"/>
                <a:gd name="connsiteY49" fmla="*/ 1816859 h 4221188"/>
                <a:gd name="connsiteX50" fmla="*/ 4559259 w 4995280"/>
                <a:gd name="connsiteY50" fmla="*/ 1882733 h 4221188"/>
                <a:gd name="connsiteX51" fmla="*/ 4843997 w 4995280"/>
                <a:gd name="connsiteY51" fmla="*/ 1908391 h 4221188"/>
                <a:gd name="connsiteX52" fmla="*/ 4995280 w 4995280"/>
                <a:gd name="connsiteY52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206857" h="4221188">
                  <a:moveTo>
                    <a:pt x="1295747" y="905623"/>
                  </a:moveTo>
                  <a:cubicBezTo>
                    <a:pt x="1206908" y="854331"/>
                    <a:pt x="1093311" y="884770"/>
                    <a:pt x="1042019" y="973609"/>
                  </a:cubicBezTo>
                  <a:cubicBezTo>
                    <a:pt x="990727" y="1062448"/>
                    <a:pt x="1021167" y="1176045"/>
                    <a:pt x="1110004" y="1227337"/>
                  </a:cubicBezTo>
                  <a:cubicBezTo>
                    <a:pt x="1198843" y="1278629"/>
                    <a:pt x="1312442" y="1248188"/>
                    <a:pt x="1363734" y="1159349"/>
                  </a:cubicBezTo>
                  <a:cubicBezTo>
                    <a:pt x="1415024" y="1070510"/>
                    <a:pt x="1384586" y="956913"/>
                    <a:pt x="1295747" y="905623"/>
                  </a:cubicBezTo>
                  <a:close/>
                  <a:moveTo>
                    <a:pt x="3357227" y="1446173"/>
                  </a:moveTo>
                  <a:cubicBezTo>
                    <a:pt x="3129812" y="1141517"/>
                    <a:pt x="2752436" y="968422"/>
                    <a:pt x="2389121" y="874986"/>
                  </a:cubicBezTo>
                  <a:lnTo>
                    <a:pt x="2317734" y="1082029"/>
                  </a:lnTo>
                  <a:cubicBezTo>
                    <a:pt x="2747544" y="1181755"/>
                    <a:pt x="2953061" y="1300410"/>
                    <a:pt x="3205629" y="1594653"/>
                  </a:cubicBezTo>
                  <a:lnTo>
                    <a:pt x="3357227" y="1446173"/>
                  </a:lnTo>
                  <a:close/>
                  <a:moveTo>
                    <a:pt x="4568006" y="2045651"/>
                  </a:moveTo>
                  <a:cubicBezTo>
                    <a:pt x="4555595" y="2035980"/>
                    <a:pt x="4541085" y="2028583"/>
                    <a:pt x="4524932" y="2024256"/>
                  </a:cubicBezTo>
                  <a:cubicBezTo>
                    <a:pt x="4460315" y="2006940"/>
                    <a:pt x="4393897" y="2045287"/>
                    <a:pt x="4376584" y="2109904"/>
                  </a:cubicBezTo>
                  <a:cubicBezTo>
                    <a:pt x="4359270" y="2174518"/>
                    <a:pt x="4397618" y="2240934"/>
                    <a:pt x="4462232" y="2258247"/>
                  </a:cubicBezTo>
                  <a:cubicBezTo>
                    <a:pt x="4526848" y="2275560"/>
                    <a:pt x="4593264" y="2237215"/>
                    <a:pt x="4610577" y="2172601"/>
                  </a:cubicBezTo>
                  <a:cubicBezTo>
                    <a:pt x="4623563" y="2124139"/>
                    <a:pt x="4605240" y="2074663"/>
                    <a:pt x="4568006" y="2045651"/>
                  </a:cubicBezTo>
                  <a:close/>
                  <a:moveTo>
                    <a:pt x="5206857" y="2224145"/>
                  </a:moveTo>
                  <a:cubicBezTo>
                    <a:pt x="4921274" y="2048294"/>
                    <a:pt x="4920915" y="2026120"/>
                    <a:pt x="4678445" y="1985146"/>
                  </a:cubicBezTo>
                  <a:cubicBezTo>
                    <a:pt x="4728023" y="2043477"/>
                    <a:pt x="4748889" y="2124397"/>
                    <a:pt x="4727574" y="2203950"/>
                  </a:cubicBezTo>
                  <a:cubicBezTo>
                    <a:pt x="4692947" y="2333181"/>
                    <a:pt x="4560113" y="2409872"/>
                    <a:pt x="4430883" y="2375246"/>
                  </a:cubicBezTo>
                  <a:cubicBezTo>
                    <a:pt x="4301653" y="2340617"/>
                    <a:pt x="4224961" y="2207783"/>
                    <a:pt x="4259587" y="2078553"/>
                  </a:cubicBezTo>
                  <a:cubicBezTo>
                    <a:pt x="4277514" y="2011651"/>
                    <a:pt x="4321758" y="1958831"/>
                    <a:pt x="4378457" y="1928722"/>
                  </a:cubicBezTo>
                  <a:cubicBezTo>
                    <a:pt x="4347097" y="1921171"/>
                    <a:pt x="4314157" y="1920631"/>
                    <a:pt x="4281143" y="1925477"/>
                  </a:cubicBezTo>
                  <a:cubicBezTo>
                    <a:pt x="4215467" y="1935122"/>
                    <a:pt x="4156203" y="1965111"/>
                    <a:pt x="4111363" y="2010327"/>
                  </a:cubicBezTo>
                  <a:cubicBezTo>
                    <a:pt x="4174707" y="2276774"/>
                    <a:pt x="4128182" y="2595919"/>
                    <a:pt x="3937078" y="3001142"/>
                  </a:cubicBezTo>
                  <a:cubicBezTo>
                    <a:pt x="3669544" y="3448889"/>
                    <a:pt x="3294666" y="3628704"/>
                    <a:pt x="2864666" y="3621717"/>
                  </a:cubicBezTo>
                  <a:lnTo>
                    <a:pt x="2346113" y="4221188"/>
                  </a:lnTo>
                  <a:lnTo>
                    <a:pt x="2043869" y="4046689"/>
                  </a:lnTo>
                  <a:lnTo>
                    <a:pt x="2232704" y="3502581"/>
                  </a:lnTo>
                  <a:cubicBezTo>
                    <a:pt x="2008768" y="3426591"/>
                    <a:pt x="1777979" y="3316937"/>
                    <a:pt x="1545844" y="3182914"/>
                  </a:cubicBezTo>
                  <a:cubicBezTo>
                    <a:pt x="1417311" y="3108706"/>
                    <a:pt x="1297174" y="3027587"/>
                    <a:pt x="1187080" y="2940350"/>
                  </a:cubicBezTo>
                  <a:lnTo>
                    <a:pt x="644563" y="3221269"/>
                  </a:lnTo>
                  <a:lnTo>
                    <a:pt x="313243" y="3021214"/>
                  </a:lnTo>
                  <a:lnTo>
                    <a:pt x="758618" y="2520701"/>
                  </a:lnTo>
                  <a:cubicBezTo>
                    <a:pt x="486809" y="2185364"/>
                    <a:pt x="366525" y="2001354"/>
                    <a:pt x="220359" y="1559552"/>
                  </a:cubicBezTo>
                  <a:lnTo>
                    <a:pt x="0" y="974235"/>
                  </a:lnTo>
                  <a:lnTo>
                    <a:pt x="136031" y="632342"/>
                  </a:lnTo>
                  <a:cubicBezTo>
                    <a:pt x="201560" y="518845"/>
                    <a:pt x="328181" y="618294"/>
                    <a:pt x="441680" y="683821"/>
                  </a:cubicBezTo>
                  <a:lnTo>
                    <a:pt x="615174" y="766457"/>
                  </a:lnTo>
                  <a:cubicBezTo>
                    <a:pt x="794799" y="679762"/>
                    <a:pt x="972030" y="610864"/>
                    <a:pt x="1149669" y="564016"/>
                  </a:cubicBezTo>
                  <a:cubicBezTo>
                    <a:pt x="1279669" y="425290"/>
                    <a:pt x="1292972" y="311951"/>
                    <a:pt x="1235408" y="0"/>
                  </a:cubicBezTo>
                  <a:cubicBezTo>
                    <a:pt x="1689387" y="260915"/>
                    <a:pt x="1677719" y="364303"/>
                    <a:pt x="1757574" y="501984"/>
                  </a:cubicBezTo>
                  <a:cubicBezTo>
                    <a:pt x="2034992" y="495023"/>
                    <a:pt x="2305491" y="544470"/>
                    <a:pt x="2586293" y="651253"/>
                  </a:cubicBezTo>
                  <a:lnTo>
                    <a:pt x="2586551" y="653057"/>
                  </a:lnTo>
                  <a:cubicBezTo>
                    <a:pt x="2720255" y="698863"/>
                    <a:pt x="2844770" y="752572"/>
                    <a:pt x="2998334" y="842092"/>
                  </a:cubicBezTo>
                  <a:cubicBezTo>
                    <a:pt x="3151898" y="931613"/>
                    <a:pt x="3327897" y="1014250"/>
                    <a:pt x="3507935" y="1190180"/>
                  </a:cubicBezTo>
                  <a:cubicBezTo>
                    <a:pt x="3763758" y="1398383"/>
                    <a:pt x="3991386" y="1651352"/>
                    <a:pt x="4078560" y="1897671"/>
                  </a:cubicBezTo>
                  <a:cubicBezTo>
                    <a:pt x="4130847" y="1854396"/>
                    <a:pt x="4195337" y="1827116"/>
                    <a:pt x="4265191" y="1816859"/>
                  </a:cubicBezTo>
                  <a:cubicBezTo>
                    <a:pt x="4370082" y="1801458"/>
                    <a:pt x="4474414" y="1826290"/>
                    <a:pt x="4559259" y="1882733"/>
                  </a:cubicBezTo>
                  <a:cubicBezTo>
                    <a:pt x="4654687" y="1869064"/>
                    <a:pt x="4752104" y="1878209"/>
                    <a:pt x="4843997" y="1908391"/>
                  </a:cubicBezTo>
                  <a:cubicBezTo>
                    <a:pt x="5016955" y="1984127"/>
                    <a:pt x="5035782" y="2044845"/>
                    <a:pt x="5206857" y="2224145"/>
                  </a:cubicBezTo>
                  <a:close/>
                </a:path>
              </a:pathLst>
            </a:cu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xmlns="" id="{DEE24790-4BBE-420A-851F-D67909443D63}"/>
                </a:ext>
              </a:extLst>
            </p:cNvPr>
            <p:cNvSpPr/>
            <p:nvPr/>
          </p:nvSpPr>
          <p:spPr>
            <a:xfrm rot="3335692" flipH="1">
              <a:off x="9435536" y="-177188"/>
              <a:ext cx="2194600" cy="3643563"/>
            </a:xfrm>
            <a:custGeom>
              <a:avLst/>
              <a:gdLst>
                <a:gd name="connsiteX0" fmla="*/ 3404 w 1180796"/>
                <a:gd name="connsiteY0" fmla="*/ 196574 h 1438562"/>
                <a:gd name="connsiteX1" fmla="*/ 3657 w 1180796"/>
                <a:gd name="connsiteY1" fmla="*/ 197380 h 1438562"/>
                <a:gd name="connsiteX2" fmla="*/ 3404 w 1180796"/>
                <a:gd name="connsiteY2" fmla="*/ 196574 h 1438562"/>
                <a:gd name="connsiteX3" fmla="*/ 567269 w 1180796"/>
                <a:gd name="connsiteY3" fmla="*/ 0 h 1438562"/>
                <a:gd name="connsiteX4" fmla="*/ 568172 w 1180796"/>
                <a:gd name="connsiteY4" fmla="*/ 304800 h 1438562"/>
                <a:gd name="connsiteX5" fmla="*/ 779871 w 1180796"/>
                <a:gd name="connsiteY5" fmla="*/ 459344 h 1438562"/>
                <a:gd name="connsiteX6" fmla="*/ 930391 w 1180796"/>
                <a:gd name="connsiteY6" fmla="*/ 667912 h 1438562"/>
                <a:gd name="connsiteX7" fmla="*/ 929264 w 1180796"/>
                <a:gd name="connsiteY7" fmla="*/ 654877 h 1438562"/>
                <a:gd name="connsiteX8" fmla="*/ 1089331 w 1180796"/>
                <a:gd name="connsiteY8" fmla="*/ 830882 h 1438562"/>
                <a:gd name="connsiteX9" fmla="*/ 1176007 w 1180796"/>
                <a:gd name="connsiteY9" fmla="*/ 1299015 h 1438562"/>
                <a:gd name="connsiteX10" fmla="*/ 1106293 w 1180796"/>
                <a:gd name="connsiteY10" fmla="*/ 1261345 h 1438562"/>
                <a:gd name="connsiteX11" fmla="*/ 1093530 w 1180796"/>
                <a:gd name="connsiteY11" fmla="*/ 1409318 h 1438562"/>
                <a:gd name="connsiteX12" fmla="*/ 1016094 w 1180796"/>
                <a:gd name="connsiteY12" fmla="*/ 1334364 h 1438562"/>
                <a:gd name="connsiteX13" fmla="*/ 984981 w 1180796"/>
                <a:gd name="connsiteY13" fmla="*/ 1437195 h 1438562"/>
                <a:gd name="connsiteX14" fmla="*/ 873874 w 1180796"/>
                <a:gd name="connsiteY14" fmla="*/ 986314 h 1438562"/>
                <a:gd name="connsiteX15" fmla="*/ 541005 w 1180796"/>
                <a:gd name="connsiteY15" fmla="*/ 803357 h 1438562"/>
                <a:gd name="connsiteX16" fmla="*/ 504720 w 1180796"/>
                <a:gd name="connsiteY16" fmla="*/ 953956 h 1438562"/>
                <a:gd name="connsiteX17" fmla="*/ 541004 w 1180796"/>
                <a:gd name="connsiteY17" fmla="*/ 1175672 h 1438562"/>
                <a:gd name="connsiteX18" fmla="*/ 532632 w 1180796"/>
                <a:gd name="connsiteY18" fmla="*/ 1402288 h 1438562"/>
                <a:gd name="connsiteX19" fmla="*/ 243154 w 1180796"/>
                <a:gd name="connsiteY19" fmla="*/ 889736 h 1438562"/>
                <a:gd name="connsiteX20" fmla="*/ 174649 w 1180796"/>
                <a:gd name="connsiteY20" fmla="*/ 445938 h 1438562"/>
                <a:gd name="connsiteX21" fmla="*/ 0 w 1180796"/>
                <a:gd name="connsiteY21" fmla="*/ 74192 h 1438562"/>
                <a:gd name="connsiteX22" fmla="*/ 567269 w 1180796"/>
                <a:gd name="connsiteY22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30391 w 1180796"/>
                <a:gd name="connsiteY3" fmla="*/ 667912 h 1438562"/>
                <a:gd name="connsiteX4" fmla="*/ 929264 w 1180796"/>
                <a:gd name="connsiteY4" fmla="*/ 654877 h 1438562"/>
                <a:gd name="connsiteX5" fmla="*/ 1089331 w 1180796"/>
                <a:gd name="connsiteY5" fmla="*/ 830882 h 1438562"/>
                <a:gd name="connsiteX6" fmla="*/ 1176007 w 1180796"/>
                <a:gd name="connsiteY6" fmla="*/ 1299015 h 1438562"/>
                <a:gd name="connsiteX7" fmla="*/ 1106293 w 1180796"/>
                <a:gd name="connsiteY7" fmla="*/ 1261345 h 1438562"/>
                <a:gd name="connsiteX8" fmla="*/ 1093530 w 1180796"/>
                <a:gd name="connsiteY8" fmla="*/ 1409318 h 1438562"/>
                <a:gd name="connsiteX9" fmla="*/ 1016094 w 1180796"/>
                <a:gd name="connsiteY9" fmla="*/ 1334364 h 1438562"/>
                <a:gd name="connsiteX10" fmla="*/ 984981 w 1180796"/>
                <a:gd name="connsiteY10" fmla="*/ 1437195 h 1438562"/>
                <a:gd name="connsiteX11" fmla="*/ 873874 w 1180796"/>
                <a:gd name="connsiteY11" fmla="*/ 986314 h 1438562"/>
                <a:gd name="connsiteX12" fmla="*/ 541005 w 1180796"/>
                <a:gd name="connsiteY12" fmla="*/ 803357 h 1438562"/>
                <a:gd name="connsiteX13" fmla="*/ 504720 w 1180796"/>
                <a:gd name="connsiteY13" fmla="*/ 953956 h 1438562"/>
                <a:gd name="connsiteX14" fmla="*/ 541004 w 1180796"/>
                <a:gd name="connsiteY14" fmla="*/ 1175672 h 1438562"/>
                <a:gd name="connsiteX15" fmla="*/ 532632 w 1180796"/>
                <a:gd name="connsiteY15" fmla="*/ 1402288 h 1438562"/>
                <a:gd name="connsiteX16" fmla="*/ 243154 w 1180796"/>
                <a:gd name="connsiteY16" fmla="*/ 889736 h 1438562"/>
                <a:gd name="connsiteX17" fmla="*/ 174649 w 1180796"/>
                <a:gd name="connsiteY17" fmla="*/ 445938 h 1438562"/>
                <a:gd name="connsiteX18" fmla="*/ 0 w 1180796"/>
                <a:gd name="connsiteY18" fmla="*/ 74192 h 1438562"/>
                <a:gd name="connsiteX19" fmla="*/ 567269 w 1180796"/>
                <a:gd name="connsiteY19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29264 w 1180796"/>
                <a:gd name="connsiteY3" fmla="*/ 654877 h 1438562"/>
                <a:gd name="connsiteX4" fmla="*/ 1089331 w 1180796"/>
                <a:gd name="connsiteY4" fmla="*/ 830882 h 1438562"/>
                <a:gd name="connsiteX5" fmla="*/ 1176007 w 1180796"/>
                <a:gd name="connsiteY5" fmla="*/ 1299015 h 1438562"/>
                <a:gd name="connsiteX6" fmla="*/ 1106293 w 1180796"/>
                <a:gd name="connsiteY6" fmla="*/ 1261345 h 1438562"/>
                <a:gd name="connsiteX7" fmla="*/ 1093530 w 1180796"/>
                <a:gd name="connsiteY7" fmla="*/ 1409318 h 1438562"/>
                <a:gd name="connsiteX8" fmla="*/ 1016094 w 1180796"/>
                <a:gd name="connsiteY8" fmla="*/ 1334364 h 1438562"/>
                <a:gd name="connsiteX9" fmla="*/ 984981 w 1180796"/>
                <a:gd name="connsiteY9" fmla="*/ 1437195 h 1438562"/>
                <a:gd name="connsiteX10" fmla="*/ 873874 w 1180796"/>
                <a:gd name="connsiteY10" fmla="*/ 986314 h 1438562"/>
                <a:gd name="connsiteX11" fmla="*/ 541005 w 1180796"/>
                <a:gd name="connsiteY11" fmla="*/ 803357 h 1438562"/>
                <a:gd name="connsiteX12" fmla="*/ 504720 w 1180796"/>
                <a:gd name="connsiteY12" fmla="*/ 953956 h 1438562"/>
                <a:gd name="connsiteX13" fmla="*/ 541004 w 1180796"/>
                <a:gd name="connsiteY13" fmla="*/ 1175672 h 1438562"/>
                <a:gd name="connsiteX14" fmla="*/ 532632 w 1180796"/>
                <a:gd name="connsiteY14" fmla="*/ 1402288 h 1438562"/>
                <a:gd name="connsiteX15" fmla="*/ 243154 w 1180796"/>
                <a:gd name="connsiteY15" fmla="*/ 889736 h 1438562"/>
                <a:gd name="connsiteX16" fmla="*/ 174649 w 1180796"/>
                <a:gd name="connsiteY16" fmla="*/ 445938 h 1438562"/>
                <a:gd name="connsiteX17" fmla="*/ 0 w 1180796"/>
                <a:gd name="connsiteY17" fmla="*/ 74192 h 1438562"/>
                <a:gd name="connsiteX18" fmla="*/ 567269 w 1180796"/>
                <a:gd name="connsiteY18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1089331 w 1180796"/>
                <a:gd name="connsiteY3" fmla="*/ 830882 h 1438562"/>
                <a:gd name="connsiteX4" fmla="*/ 1176007 w 1180796"/>
                <a:gd name="connsiteY4" fmla="*/ 1299015 h 1438562"/>
                <a:gd name="connsiteX5" fmla="*/ 1106293 w 1180796"/>
                <a:gd name="connsiteY5" fmla="*/ 1261345 h 1438562"/>
                <a:gd name="connsiteX6" fmla="*/ 1093530 w 1180796"/>
                <a:gd name="connsiteY6" fmla="*/ 1409318 h 1438562"/>
                <a:gd name="connsiteX7" fmla="*/ 1016094 w 1180796"/>
                <a:gd name="connsiteY7" fmla="*/ 1334364 h 1438562"/>
                <a:gd name="connsiteX8" fmla="*/ 984981 w 1180796"/>
                <a:gd name="connsiteY8" fmla="*/ 1437195 h 1438562"/>
                <a:gd name="connsiteX9" fmla="*/ 873874 w 1180796"/>
                <a:gd name="connsiteY9" fmla="*/ 986314 h 1438562"/>
                <a:gd name="connsiteX10" fmla="*/ 541005 w 1180796"/>
                <a:gd name="connsiteY10" fmla="*/ 803357 h 1438562"/>
                <a:gd name="connsiteX11" fmla="*/ 504720 w 1180796"/>
                <a:gd name="connsiteY11" fmla="*/ 953956 h 1438562"/>
                <a:gd name="connsiteX12" fmla="*/ 541004 w 1180796"/>
                <a:gd name="connsiteY12" fmla="*/ 1175672 h 1438562"/>
                <a:gd name="connsiteX13" fmla="*/ 532632 w 1180796"/>
                <a:gd name="connsiteY13" fmla="*/ 1402288 h 1438562"/>
                <a:gd name="connsiteX14" fmla="*/ 243154 w 1180796"/>
                <a:gd name="connsiteY14" fmla="*/ 889736 h 1438562"/>
                <a:gd name="connsiteX15" fmla="*/ 174649 w 1180796"/>
                <a:gd name="connsiteY15" fmla="*/ 445938 h 1438562"/>
                <a:gd name="connsiteX16" fmla="*/ 0 w 1180796"/>
                <a:gd name="connsiteY16" fmla="*/ 74192 h 1438562"/>
                <a:gd name="connsiteX17" fmla="*/ 567269 w 1180796"/>
                <a:gd name="connsiteY17" fmla="*/ 0 h 1438562"/>
                <a:gd name="connsiteX0" fmla="*/ 587856 w 1201383"/>
                <a:gd name="connsiteY0" fmla="*/ 0 h 1438562"/>
                <a:gd name="connsiteX1" fmla="*/ 588759 w 1201383"/>
                <a:gd name="connsiteY1" fmla="*/ 304800 h 1438562"/>
                <a:gd name="connsiteX2" fmla="*/ 800458 w 1201383"/>
                <a:gd name="connsiteY2" fmla="*/ 459344 h 1438562"/>
                <a:gd name="connsiteX3" fmla="*/ 1109918 w 1201383"/>
                <a:gd name="connsiteY3" fmla="*/ 830882 h 1438562"/>
                <a:gd name="connsiteX4" fmla="*/ 1196594 w 1201383"/>
                <a:gd name="connsiteY4" fmla="*/ 1299015 h 1438562"/>
                <a:gd name="connsiteX5" fmla="*/ 1126880 w 1201383"/>
                <a:gd name="connsiteY5" fmla="*/ 1261345 h 1438562"/>
                <a:gd name="connsiteX6" fmla="*/ 1114117 w 1201383"/>
                <a:gd name="connsiteY6" fmla="*/ 1409318 h 1438562"/>
                <a:gd name="connsiteX7" fmla="*/ 1036681 w 1201383"/>
                <a:gd name="connsiteY7" fmla="*/ 1334364 h 1438562"/>
                <a:gd name="connsiteX8" fmla="*/ 1005568 w 1201383"/>
                <a:gd name="connsiteY8" fmla="*/ 1437195 h 1438562"/>
                <a:gd name="connsiteX9" fmla="*/ 894461 w 1201383"/>
                <a:gd name="connsiteY9" fmla="*/ 986314 h 1438562"/>
                <a:gd name="connsiteX10" fmla="*/ 561592 w 1201383"/>
                <a:gd name="connsiteY10" fmla="*/ 803357 h 1438562"/>
                <a:gd name="connsiteX11" fmla="*/ 525307 w 1201383"/>
                <a:gd name="connsiteY11" fmla="*/ 953956 h 1438562"/>
                <a:gd name="connsiteX12" fmla="*/ 561591 w 1201383"/>
                <a:gd name="connsiteY12" fmla="*/ 1175672 h 1438562"/>
                <a:gd name="connsiteX13" fmla="*/ 553219 w 1201383"/>
                <a:gd name="connsiteY13" fmla="*/ 1402288 h 1438562"/>
                <a:gd name="connsiteX14" fmla="*/ 263741 w 1201383"/>
                <a:gd name="connsiteY14" fmla="*/ 889736 h 1438562"/>
                <a:gd name="connsiteX15" fmla="*/ 195236 w 1201383"/>
                <a:gd name="connsiteY15" fmla="*/ 445938 h 1438562"/>
                <a:gd name="connsiteX16" fmla="*/ 0 w 1201383"/>
                <a:gd name="connsiteY16" fmla="*/ 5568 h 1438562"/>
                <a:gd name="connsiteX17" fmla="*/ 587856 w 1201383"/>
                <a:gd name="connsiteY17" fmla="*/ 0 h 1438562"/>
                <a:gd name="connsiteX0" fmla="*/ 512370 w 1201383"/>
                <a:gd name="connsiteY0" fmla="*/ 0 h 1438562"/>
                <a:gd name="connsiteX1" fmla="*/ 588759 w 1201383"/>
                <a:gd name="connsiteY1" fmla="*/ 304800 h 1438562"/>
                <a:gd name="connsiteX2" fmla="*/ 800458 w 1201383"/>
                <a:gd name="connsiteY2" fmla="*/ 459344 h 1438562"/>
                <a:gd name="connsiteX3" fmla="*/ 1109918 w 1201383"/>
                <a:gd name="connsiteY3" fmla="*/ 830882 h 1438562"/>
                <a:gd name="connsiteX4" fmla="*/ 1196594 w 1201383"/>
                <a:gd name="connsiteY4" fmla="*/ 1299015 h 1438562"/>
                <a:gd name="connsiteX5" fmla="*/ 1126880 w 1201383"/>
                <a:gd name="connsiteY5" fmla="*/ 1261345 h 1438562"/>
                <a:gd name="connsiteX6" fmla="*/ 1114117 w 1201383"/>
                <a:gd name="connsiteY6" fmla="*/ 1409318 h 1438562"/>
                <a:gd name="connsiteX7" fmla="*/ 1036681 w 1201383"/>
                <a:gd name="connsiteY7" fmla="*/ 1334364 h 1438562"/>
                <a:gd name="connsiteX8" fmla="*/ 1005568 w 1201383"/>
                <a:gd name="connsiteY8" fmla="*/ 1437195 h 1438562"/>
                <a:gd name="connsiteX9" fmla="*/ 894461 w 1201383"/>
                <a:gd name="connsiteY9" fmla="*/ 986314 h 1438562"/>
                <a:gd name="connsiteX10" fmla="*/ 561592 w 1201383"/>
                <a:gd name="connsiteY10" fmla="*/ 803357 h 1438562"/>
                <a:gd name="connsiteX11" fmla="*/ 525307 w 1201383"/>
                <a:gd name="connsiteY11" fmla="*/ 953956 h 1438562"/>
                <a:gd name="connsiteX12" fmla="*/ 561591 w 1201383"/>
                <a:gd name="connsiteY12" fmla="*/ 1175672 h 1438562"/>
                <a:gd name="connsiteX13" fmla="*/ 553219 w 1201383"/>
                <a:gd name="connsiteY13" fmla="*/ 1402288 h 1438562"/>
                <a:gd name="connsiteX14" fmla="*/ 263741 w 1201383"/>
                <a:gd name="connsiteY14" fmla="*/ 889736 h 1438562"/>
                <a:gd name="connsiteX15" fmla="*/ 195236 w 1201383"/>
                <a:gd name="connsiteY15" fmla="*/ 445938 h 1438562"/>
                <a:gd name="connsiteX16" fmla="*/ 0 w 1201383"/>
                <a:gd name="connsiteY16" fmla="*/ 5568 h 1438562"/>
                <a:gd name="connsiteX17" fmla="*/ 512370 w 1201383"/>
                <a:gd name="connsiteY17" fmla="*/ 0 h 1438562"/>
                <a:gd name="connsiteX0" fmla="*/ 386189 w 1075202"/>
                <a:gd name="connsiteY0" fmla="*/ 0 h 1438562"/>
                <a:gd name="connsiteX1" fmla="*/ 462578 w 1075202"/>
                <a:gd name="connsiteY1" fmla="*/ 304800 h 1438562"/>
                <a:gd name="connsiteX2" fmla="*/ 674277 w 1075202"/>
                <a:gd name="connsiteY2" fmla="*/ 459344 h 1438562"/>
                <a:gd name="connsiteX3" fmla="*/ 983737 w 1075202"/>
                <a:gd name="connsiteY3" fmla="*/ 830882 h 1438562"/>
                <a:gd name="connsiteX4" fmla="*/ 1070413 w 1075202"/>
                <a:gd name="connsiteY4" fmla="*/ 1299015 h 1438562"/>
                <a:gd name="connsiteX5" fmla="*/ 1000699 w 1075202"/>
                <a:gd name="connsiteY5" fmla="*/ 1261345 h 1438562"/>
                <a:gd name="connsiteX6" fmla="*/ 987936 w 1075202"/>
                <a:gd name="connsiteY6" fmla="*/ 1409318 h 1438562"/>
                <a:gd name="connsiteX7" fmla="*/ 910500 w 1075202"/>
                <a:gd name="connsiteY7" fmla="*/ 1334364 h 1438562"/>
                <a:gd name="connsiteX8" fmla="*/ 879387 w 1075202"/>
                <a:gd name="connsiteY8" fmla="*/ 1437195 h 1438562"/>
                <a:gd name="connsiteX9" fmla="*/ 768280 w 1075202"/>
                <a:gd name="connsiteY9" fmla="*/ 986314 h 1438562"/>
                <a:gd name="connsiteX10" fmla="*/ 435411 w 1075202"/>
                <a:gd name="connsiteY10" fmla="*/ 803357 h 1438562"/>
                <a:gd name="connsiteX11" fmla="*/ 399126 w 1075202"/>
                <a:gd name="connsiteY11" fmla="*/ 953956 h 1438562"/>
                <a:gd name="connsiteX12" fmla="*/ 435410 w 1075202"/>
                <a:gd name="connsiteY12" fmla="*/ 1175672 h 1438562"/>
                <a:gd name="connsiteX13" fmla="*/ 427038 w 1075202"/>
                <a:gd name="connsiteY13" fmla="*/ 1402288 h 1438562"/>
                <a:gd name="connsiteX14" fmla="*/ 137560 w 1075202"/>
                <a:gd name="connsiteY14" fmla="*/ 889736 h 1438562"/>
                <a:gd name="connsiteX15" fmla="*/ 69055 w 1075202"/>
                <a:gd name="connsiteY15" fmla="*/ 445938 h 1438562"/>
                <a:gd name="connsiteX16" fmla="*/ 0 w 1075202"/>
                <a:gd name="connsiteY16" fmla="*/ 240550 h 1438562"/>
                <a:gd name="connsiteX17" fmla="*/ 386189 w 1075202"/>
                <a:gd name="connsiteY17" fmla="*/ 0 h 1438562"/>
                <a:gd name="connsiteX0" fmla="*/ 225187 w 1075202"/>
                <a:gd name="connsiteY0" fmla="*/ 0 h 2195821"/>
                <a:gd name="connsiteX1" fmla="*/ 462578 w 1075202"/>
                <a:gd name="connsiteY1" fmla="*/ 1062059 h 2195821"/>
                <a:gd name="connsiteX2" fmla="*/ 674277 w 1075202"/>
                <a:gd name="connsiteY2" fmla="*/ 1216603 h 2195821"/>
                <a:gd name="connsiteX3" fmla="*/ 983737 w 1075202"/>
                <a:gd name="connsiteY3" fmla="*/ 1588141 h 2195821"/>
                <a:gd name="connsiteX4" fmla="*/ 1070413 w 1075202"/>
                <a:gd name="connsiteY4" fmla="*/ 2056274 h 2195821"/>
                <a:gd name="connsiteX5" fmla="*/ 1000699 w 1075202"/>
                <a:gd name="connsiteY5" fmla="*/ 2018604 h 2195821"/>
                <a:gd name="connsiteX6" fmla="*/ 987936 w 1075202"/>
                <a:gd name="connsiteY6" fmla="*/ 2166577 h 2195821"/>
                <a:gd name="connsiteX7" fmla="*/ 910500 w 1075202"/>
                <a:gd name="connsiteY7" fmla="*/ 2091623 h 2195821"/>
                <a:gd name="connsiteX8" fmla="*/ 879387 w 1075202"/>
                <a:gd name="connsiteY8" fmla="*/ 2194454 h 2195821"/>
                <a:gd name="connsiteX9" fmla="*/ 768280 w 1075202"/>
                <a:gd name="connsiteY9" fmla="*/ 1743573 h 2195821"/>
                <a:gd name="connsiteX10" fmla="*/ 435411 w 1075202"/>
                <a:gd name="connsiteY10" fmla="*/ 1560616 h 2195821"/>
                <a:gd name="connsiteX11" fmla="*/ 399126 w 1075202"/>
                <a:gd name="connsiteY11" fmla="*/ 1711215 h 2195821"/>
                <a:gd name="connsiteX12" fmla="*/ 435410 w 1075202"/>
                <a:gd name="connsiteY12" fmla="*/ 1932931 h 2195821"/>
                <a:gd name="connsiteX13" fmla="*/ 427038 w 1075202"/>
                <a:gd name="connsiteY13" fmla="*/ 2159547 h 2195821"/>
                <a:gd name="connsiteX14" fmla="*/ 137560 w 1075202"/>
                <a:gd name="connsiteY14" fmla="*/ 1646995 h 2195821"/>
                <a:gd name="connsiteX15" fmla="*/ 69055 w 1075202"/>
                <a:gd name="connsiteY15" fmla="*/ 1203197 h 2195821"/>
                <a:gd name="connsiteX16" fmla="*/ 0 w 1075202"/>
                <a:gd name="connsiteY16" fmla="*/ 997809 h 2195821"/>
                <a:gd name="connsiteX17" fmla="*/ 225187 w 1075202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8945 w 1324451"/>
                <a:gd name="connsiteY0" fmla="*/ 0 h 2198909"/>
                <a:gd name="connsiteX1" fmla="*/ 711827 w 1324451"/>
                <a:gd name="connsiteY1" fmla="*/ 1065147 h 2198909"/>
                <a:gd name="connsiteX2" fmla="*/ 923526 w 1324451"/>
                <a:gd name="connsiteY2" fmla="*/ 1219691 h 2198909"/>
                <a:gd name="connsiteX3" fmla="*/ 1232986 w 1324451"/>
                <a:gd name="connsiteY3" fmla="*/ 1591229 h 2198909"/>
                <a:gd name="connsiteX4" fmla="*/ 1319662 w 1324451"/>
                <a:gd name="connsiteY4" fmla="*/ 2059362 h 2198909"/>
                <a:gd name="connsiteX5" fmla="*/ 1249948 w 1324451"/>
                <a:gd name="connsiteY5" fmla="*/ 2021692 h 2198909"/>
                <a:gd name="connsiteX6" fmla="*/ 1237185 w 1324451"/>
                <a:gd name="connsiteY6" fmla="*/ 2169665 h 2198909"/>
                <a:gd name="connsiteX7" fmla="*/ 1159749 w 1324451"/>
                <a:gd name="connsiteY7" fmla="*/ 2094711 h 2198909"/>
                <a:gd name="connsiteX8" fmla="*/ 1128636 w 1324451"/>
                <a:gd name="connsiteY8" fmla="*/ 2197542 h 2198909"/>
                <a:gd name="connsiteX9" fmla="*/ 1017529 w 1324451"/>
                <a:gd name="connsiteY9" fmla="*/ 1746661 h 2198909"/>
                <a:gd name="connsiteX10" fmla="*/ 684660 w 1324451"/>
                <a:gd name="connsiteY10" fmla="*/ 1563704 h 2198909"/>
                <a:gd name="connsiteX11" fmla="*/ 648375 w 1324451"/>
                <a:gd name="connsiteY11" fmla="*/ 1714303 h 2198909"/>
                <a:gd name="connsiteX12" fmla="*/ 684659 w 1324451"/>
                <a:gd name="connsiteY12" fmla="*/ 1936019 h 2198909"/>
                <a:gd name="connsiteX13" fmla="*/ 676287 w 1324451"/>
                <a:gd name="connsiteY13" fmla="*/ 2162635 h 2198909"/>
                <a:gd name="connsiteX14" fmla="*/ 386809 w 1324451"/>
                <a:gd name="connsiteY14" fmla="*/ 1650083 h 2198909"/>
                <a:gd name="connsiteX15" fmla="*/ 318304 w 1324451"/>
                <a:gd name="connsiteY15" fmla="*/ 1206285 h 2198909"/>
                <a:gd name="connsiteX16" fmla="*/ 0 w 1324451"/>
                <a:gd name="connsiteY16" fmla="*/ 337185 h 2198909"/>
                <a:gd name="connsiteX17" fmla="*/ 478945 w 1324451"/>
                <a:gd name="connsiteY17" fmla="*/ 0 h 2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4451" h="2198909">
                  <a:moveTo>
                    <a:pt x="478945" y="0"/>
                  </a:moveTo>
                  <a:cubicBezTo>
                    <a:pt x="504408" y="101600"/>
                    <a:pt x="610165" y="929642"/>
                    <a:pt x="711827" y="1065147"/>
                  </a:cubicBezTo>
                  <a:cubicBezTo>
                    <a:pt x="784379" y="1111697"/>
                    <a:pt x="809274" y="1131442"/>
                    <a:pt x="923526" y="1219691"/>
                  </a:cubicBezTo>
                  <a:cubicBezTo>
                    <a:pt x="1010386" y="1307371"/>
                    <a:pt x="1166963" y="1451284"/>
                    <a:pt x="1232986" y="1591229"/>
                  </a:cubicBezTo>
                  <a:cubicBezTo>
                    <a:pt x="1266275" y="1759409"/>
                    <a:pt x="1344499" y="2025354"/>
                    <a:pt x="1319662" y="2059362"/>
                  </a:cubicBezTo>
                  <a:cubicBezTo>
                    <a:pt x="1308006" y="2071424"/>
                    <a:pt x="1281384" y="2055131"/>
                    <a:pt x="1249948" y="2021692"/>
                  </a:cubicBezTo>
                  <a:cubicBezTo>
                    <a:pt x="1252388" y="2098272"/>
                    <a:pt x="1250403" y="2157099"/>
                    <a:pt x="1237185" y="2169665"/>
                  </a:cubicBezTo>
                  <a:cubicBezTo>
                    <a:pt x="1220788" y="2181435"/>
                    <a:pt x="1190417" y="2148933"/>
                    <a:pt x="1159749" y="2094711"/>
                  </a:cubicBezTo>
                  <a:cubicBezTo>
                    <a:pt x="1150966" y="2149824"/>
                    <a:pt x="1140903" y="2189287"/>
                    <a:pt x="1128636" y="2197542"/>
                  </a:cubicBezTo>
                  <a:cubicBezTo>
                    <a:pt x="1080680" y="2220994"/>
                    <a:pt x="1014851" y="1937661"/>
                    <a:pt x="1017529" y="1746661"/>
                  </a:cubicBezTo>
                  <a:cubicBezTo>
                    <a:pt x="943533" y="1601804"/>
                    <a:pt x="747088" y="1564411"/>
                    <a:pt x="684660" y="1563704"/>
                  </a:cubicBezTo>
                  <a:cubicBezTo>
                    <a:pt x="623631" y="1575189"/>
                    <a:pt x="641425" y="1641330"/>
                    <a:pt x="648375" y="1714303"/>
                  </a:cubicBezTo>
                  <a:cubicBezTo>
                    <a:pt x="664752" y="1797723"/>
                    <a:pt x="668094" y="1871721"/>
                    <a:pt x="684659" y="1936019"/>
                  </a:cubicBezTo>
                  <a:cubicBezTo>
                    <a:pt x="751859" y="2074779"/>
                    <a:pt x="728411" y="2210291"/>
                    <a:pt x="676287" y="2162635"/>
                  </a:cubicBezTo>
                  <a:cubicBezTo>
                    <a:pt x="642620" y="2161861"/>
                    <a:pt x="524231" y="1891785"/>
                    <a:pt x="386809" y="1650083"/>
                  </a:cubicBezTo>
                  <a:cubicBezTo>
                    <a:pt x="319203" y="1502109"/>
                    <a:pt x="343938" y="1348166"/>
                    <a:pt x="318304" y="1206285"/>
                  </a:cubicBezTo>
                  <a:cubicBezTo>
                    <a:pt x="327395" y="1047084"/>
                    <a:pt x="109427" y="532299"/>
                    <a:pt x="0" y="337185"/>
                  </a:cubicBezTo>
                  <a:lnTo>
                    <a:pt x="478945" y="0"/>
                  </a:lnTo>
                  <a:close/>
                </a:path>
              </a:pathLst>
            </a:custGeom>
            <a:solidFill>
              <a:srgbClr val="FD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xmlns="" id="{DD937A81-5C37-4523-B677-5021FDB50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80510" y="3138293"/>
              <a:ext cx="267037" cy="367567"/>
            </a:xfrm>
            <a:custGeom>
              <a:avLst/>
              <a:gdLst/>
              <a:ahLst/>
              <a:cxnLst/>
              <a:rect l="l" t="t" r="r" b="b"/>
              <a:pathLst>
                <a:path w="2862291" h="3939861">
                  <a:moveTo>
                    <a:pt x="483172" y="3610747"/>
                  </a:moveTo>
                  <a:cubicBezTo>
                    <a:pt x="440599" y="3610747"/>
                    <a:pt x="406087" y="3645259"/>
                    <a:pt x="406087" y="3687832"/>
                  </a:cubicBezTo>
                  <a:cubicBezTo>
                    <a:pt x="406087" y="3730405"/>
                    <a:pt x="440599" y="3764917"/>
                    <a:pt x="483172" y="3764917"/>
                  </a:cubicBezTo>
                  <a:cubicBezTo>
                    <a:pt x="525745" y="3764917"/>
                    <a:pt x="560257" y="3730405"/>
                    <a:pt x="560257" y="3687832"/>
                  </a:cubicBezTo>
                  <a:cubicBezTo>
                    <a:pt x="560257" y="3645259"/>
                    <a:pt x="525745" y="3610747"/>
                    <a:pt x="483172" y="3610747"/>
                  </a:cubicBezTo>
                  <a:close/>
                  <a:moveTo>
                    <a:pt x="2052229" y="3610746"/>
                  </a:moveTo>
                  <a:cubicBezTo>
                    <a:pt x="2009656" y="3610746"/>
                    <a:pt x="1975144" y="3645258"/>
                    <a:pt x="1975144" y="3687831"/>
                  </a:cubicBezTo>
                  <a:cubicBezTo>
                    <a:pt x="1975144" y="3730404"/>
                    <a:pt x="2009656" y="3764916"/>
                    <a:pt x="2052229" y="3764916"/>
                  </a:cubicBezTo>
                  <a:cubicBezTo>
                    <a:pt x="2094802" y="3764916"/>
                    <a:pt x="2129314" y="3730404"/>
                    <a:pt x="2129314" y="3687831"/>
                  </a:cubicBezTo>
                  <a:cubicBezTo>
                    <a:pt x="2129314" y="3645258"/>
                    <a:pt x="2094802" y="3610746"/>
                    <a:pt x="2052229" y="3610746"/>
                  </a:cubicBezTo>
                  <a:close/>
                  <a:moveTo>
                    <a:pt x="1578923" y="1215908"/>
                  </a:moveTo>
                  <a:cubicBezTo>
                    <a:pt x="1549100" y="1215908"/>
                    <a:pt x="1524923" y="1240085"/>
                    <a:pt x="1524923" y="1269908"/>
                  </a:cubicBezTo>
                  <a:lnTo>
                    <a:pt x="1524923" y="2745908"/>
                  </a:lnTo>
                  <a:cubicBezTo>
                    <a:pt x="1524923" y="2775731"/>
                    <a:pt x="1549100" y="2799908"/>
                    <a:pt x="1578923" y="2799908"/>
                  </a:cubicBezTo>
                  <a:cubicBezTo>
                    <a:pt x="1608746" y="2799908"/>
                    <a:pt x="1632923" y="2775731"/>
                    <a:pt x="1632923" y="2745908"/>
                  </a:cubicBezTo>
                  <a:lnTo>
                    <a:pt x="1632923" y="1269908"/>
                  </a:lnTo>
                  <a:cubicBezTo>
                    <a:pt x="1632923" y="1240085"/>
                    <a:pt x="1608746" y="1215908"/>
                    <a:pt x="1578923" y="1215908"/>
                  </a:cubicBezTo>
                  <a:close/>
                  <a:moveTo>
                    <a:pt x="1318523" y="1215908"/>
                  </a:moveTo>
                  <a:cubicBezTo>
                    <a:pt x="1288700" y="1215908"/>
                    <a:pt x="1264523" y="1240085"/>
                    <a:pt x="1264523" y="1269908"/>
                  </a:cubicBezTo>
                  <a:lnTo>
                    <a:pt x="1264523" y="2745908"/>
                  </a:lnTo>
                  <a:cubicBezTo>
                    <a:pt x="1264523" y="2775731"/>
                    <a:pt x="1288700" y="2799908"/>
                    <a:pt x="1318523" y="2799908"/>
                  </a:cubicBezTo>
                  <a:cubicBezTo>
                    <a:pt x="1348346" y="2799908"/>
                    <a:pt x="1372523" y="2775731"/>
                    <a:pt x="1372523" y="2745908"/>
                  </a:cubicBezTo>
                  <a:lnTo>
                    <a:pt x="1372523" y="1269908"/>
                  </a:lnTo>
                  <a:cubicBezTo>
                    <a:pt x="1372523" y="1240085"/>
                    <a:pt x="1348346" y="1215908"/>
                    <a:pt x="1318523" y="1215908"/>
                  </a:cubicBezTo>
                  <a:close/>
                  <a:moveTo>
                    <a:pt x="1058123" y="1215908"/>
                  </a:moveTo>
                  <a:cubicBezTo>
                    <a:pt x="1028300" y="1215908"/>
                    <a:pt x="1004123" y="1240085"/>
                    <a:pt x="1004123" y="1269908"/>
                  </a:cubicBezTo>
                  <a:lnTo>
                    <a:pt x="1004123" y="2745908"/>
                  </a:lnTo>
                  <a:cubicBezTo>
                    <a:pt x="1004123" y="2775731"/>
                    <a:pt x="1028300" y="2799908"/>
                    <a:pt x="1058123" y="2799908"/>
                  </a:cubicBezTo>
                  <a:cubicBezTo>
                    <a:pt x="1087946" y="2799908"/>
                    <a:pt x="1112123" y="2775731"/>
                    <a:pt x="1112123" y="2745908"/>
                  </a:cubicBezTo>
                  <a:lnTo>
                    <a:pt x="1112123" y="1269908"/>
                  </a:lnTo>
                  <a:cubicBezTo>
                    <a:pt x="1112123" y="1240085"/>
                    <a:pt x="1087946" y="1215908"/>
                    <a:pt x="1058123" y="1215908"/>
                  </a:cubicBezTo>
                  <a:close/>
                  <a:moveTo>
                    <a:pt x="797723" y="1215908"/>
                  </a:moveTo>
                  <a:cubicBezTo>
                    <a:pt x="767900" y="1215908"/>
                    <a:pt x="743723" y="1240085"/>
                    <a:pt x="743723" y="1269908"/>
                  </a:cubicBezTo>
                  <a:lnTo>
                    <a:pt x="743723" y="2745908"/>
                  </a:lnTo>
                  <a:cubicBezTo>
                    <a:pt x="743723" y="2775731"/>
                    <a:pt x="767900" y="2799908"/>
                    <a:pt x="797723" y="2799908"/>
                  </a:cubicBezTo>
                  <a:cubicBezTo>
                    <a:pt x="827546" y="2799908"/>
                    <a:pt x="851723" y="2775731"/>
                    <a:pt x="851723" y="2745908"/>
                  </a:cubicBezTo>
                  <a:lnTo>
                    <a:pt x="851723" y="1269908"/>
                  </a:lnTo>
                  <a:cubicBezTo>
                    <a:pt x="851723" y="1240085"/>
                    <a:pt x="827546" y="1215908"/>
                    <a:pt x="797723" y="1215908"/>
                  </a:cubicBezTo>
                  <a:close/>
                  <a:moveTo>
                    <a:pt x="537323" y="1215908"/>
                  </a:moveTo>
                  <a:cubicBezTo>
                    <a:pt x="507500" y="1215908"/>
                    <a:pt x="483323" y="1240085"/>
                    <a:pt x="483323" y="1269908"/>
                  </a:cubicBezTo>
                  <a:lnTo>
                    <a:pt x="483323" y="2745908"/>
                  </a:lnTo>
                  <a:cubicBezTo>
                    <a:pt x="483323" y="2775731"/>
                    <a:pt x="507500" y="2799908"/>
                    <a:pt x="537323" y="2799908"/>
                  </a:cubicBezTo>
                  <a:cubicBezTo>
                    <a:pt x="567146" y="2799908"/>
                    <a:pt x="591323" y="2775731"/>
                    <a:pt x="591323" y="2745908"/>
                  </a:cubicBezTo>
                  <a:lnTo>
                    <a:pt x="591323" y="1269908"/>
                  </a:lnTo>
                  <a:cubicBezTo>
                    <a:pt x="591323" y="1240085"/>
                    <a:pt x="567146" y="1215908"/>
                    <a:pt x="537323" y="1215908"/>
                  </a:cubicBezTo>
                  <a:close/>
                  <a:moveTo>
                    <a:pt x="1071414" y="977717"/>
                  </a:moveTo>
                  <a:cubicBezTo>
                    <a:pt x="1014599" y="977717"/>
                    <a:pt x="965699" y="1011599"/>
                    <a:pt x="944338" y="1060494"/>
                  </a:cubicBezTo>
                  <a:lnTo>
                    <a:pt x="1198489" y="1060494"/>
                  </a:lnTo>
                  <a:cubicBezTo>
                    <a:pt x="1177129" y="1011599"/>
                    <a:pt x="1128228" y="977717"/>
                    <a:pt x="1071414" y="977717"/>
                  </a:cubicBezTo>
                  <a:close/>
                  <a:moveTo>
                    <a:pt x="872752" y="191454"/>
                  </a:moveTo>
                  <a:cubicBezTo>
                    <a:pt x="759529" y="233114"/>
                    <a:pt x="679221" y="342129"/>
                    <a:pt x="679221" y="469900"/>
                  </a:cubicBezTo>
                  <a:lnTo>
                    <a:pt x="679221" y="1060494"/>
                  </a:lnTo>
                  <a:lnTo>
                    <a:pt x="797638" y="1060494"/>
                  </a:lnTo>
                  <a:cubicBezTo>
                    <a:pt x="823919" y="933391"/>
                    <a:pt x="936512" y="837880"/>
                    <a:pt x="1071414" y="837880"/>
                  </a:cubicBezTo>
                  <a:cubicBezTo>
                    <a:pt x="1206315" y="837880"/>
                    <a:pt x="1318908" y="933391"/>
                    <a:pt x="1345190" y="1060494"/>
                  </a:cubicBezTo>
                  <a:lnTo>
                    <a:pt x="1458130" y="1060494"/>
                  </a:lnTo>
                  <a:lnTo>
                    <a:pt x="1458130" y="469900"/>
                  </a:lnTo>
                  <a:cubicBezTo>
                    <a:pt x="1458130" y="344471"/>
                    <a:pt x="1380739" y="237117"/>
                    <a:pt x="1270928" y="193418"/>
                  </a:cubicBezTo>
                  <a:cubicBezTo>
                    <a:pt x="1254126" y="208193"/>
                    <a:pt x="1231951" y="216024"/>
                    <a:pt x="1207947" y="216024"/>
                  </a:cubicBezTo>
                  <a:lnTo>
                    <a:pt x="938648" y="216024"/>
                  </a:lnTo>
                  <a:cubicBezTo>
                    <a:pt x="913362" y="216024"/>
                    <a:pt x="890106" y="207335"/>
                    <a:pt x="872752" y="191454"/>
                  </a:cubicBezTo>
                  <a:close/>
                  <a:moveTo>
                    <a:pt x="938648" y="0"/>
                  </a:moveTo>
                  <a:lnTo>
                    <a:pt x="1207947" y="0"/>
                  </a:lnTo>
                  <a:cubicBezTo>
                    <a:pt x="1249829" y="0"/>
                    <a:pt x="1286143" y="23838"/>
                    <a:pt x="1302947" y="59260"/>
                  </a:cubicBezTo>
                  <a:cubicBezTo>
                    <a:pt x="1459619" y="107029"/>
                    <a:pt x="1572731" y="253123"/>
                    <a:pt x="1572731" y="425635"/>
                  </a:cubicBezTo>
                  <a:lnTo>
                    <a:pt x="1572731" y="1062970"/>
                  </a:lnTo>
                  <a:cubicBezTo>
                    <a:pt x="1700463" y="1074093"/>
                    <a:pt x="1800202" y="1181663"/>
                    <a:pt x="1800202" y="1312527"/>
                  </a:cubicBezTo>
                  <a:lnTo>
                    <a:pt x="1800202" y="2703289"/>
                  </a:lnTo>
                  <a:cubicBezTo>
                    <a:pt x="1800202" y="2833087"/>
                    <a:pt x="1702083" y="2939968"/>
                    <a:pt x="1575831" y="2952534"/>
                  </a:cubicBezTo>
                  <a:lnTo>
                    <a:pt x="1539130" y="3099337"/>
                  </a:lnTo>
                  <a:lnTo>
                    <a:pt x="1377130" y="3099337"/>
                  </a:lnTo>
                  <a:lnTo>
                    <a:pt x="1341126" y="2955322"/>
                  </a:lnTo>
                  <a:lnTo>
                    <a:pt x="743221" y="2955322"/>
                  </a:lnTo>
                  <a:lnTo>
                    <a:pt x="707217" y="3099338"/>
                  </a:lnTo>
                  <a:lnTo>
                    <a:pt x="2063557" y="3099338"/>
                  </a:lnTo>
                  <a:lnTo>
                    <a:pt x="2063557" y="924090"/>
                  </a:lnTo>
                  <a:cubicBezTo>
                    <a:pt x="2063557" y="873822"/>
                    <a:pt x="2088497" y="829380"/>
                    <a:pt x="2128246" y="804684"/>
                  </a:cubicBezTo>
                  <a:cubicBezTo>
                    <a:pt x="2129584" y="799633"/>
                    <a:pt x="2132808" y="796081"/>
                    <a:pt x="2136234" y="792655"/>
                  </a:cubicBezTo>
                  <a:lnTo>
                    <a:pt x="2607705" y="321183"/>
                  </a:lnTo>
                  <a:cubicBezTo>
                    <a:pt x="2636744" y="292144"/>
                    <a:pt x="2674804" y="277625"/>
                    <a:pt x="2712864" y="277625"/>
                  </a:cubicBezTo>
                  <a:cubicBezTo>
                    <a:pt x="2750924" y="277625"/>
                    <a:pt x="2788985" y="292144"/>
                    <a:pt x="2818024" y="321183"/>
                  </a:cubicBezTo>
                  <a:lnTo>
                    <a:pt x="2862291" y="365451"/>
                  </a:lnTo>
                  <a:cubicBezTo>
                    <a:pt x="2920370" y="423529"/>
                    <a:pt x="2920370" y="517692"/>
                    <a:pt x="2862291" y="575770"/>
                  </a:cubicBezTo>
                  <a:lnTo>
                    <a:pt x="2423597" y="1014465"/>
                  </a:lnTo>
                  <a:lnTo>
                    <a:pt x="2423597" y="3310659"/>
                  </a:lnTo>
                  <a:cubicBezTo>
                    <a:pt x="2423597" y="3392794"/>
                    <a:pt x="2357014" y="3459377"/>
                    <a:pt x="2274879" y="3459377"/>
                  </a:cubicBezTo>
                  <a:lnTo>
                    <a:pt x="2247260" y="3459377"/>
                  </a:lnTo>
                  <a:lnTo>
                    <a:pt x="2157276" y="3459377"/>
                  </a:lnTo>
                  <a:cubicBezTo>
                    <a:pt x="2244145" y="3498679"/>
                    <a:pt x="2304259" y="3586235"/>
                    <a:pt x="2304259" y="3687831"/>
                  </a:cubicBezTo>
                  <a:cubicBezTo>
                    <a:pt x="2304259" y="3827023"/>
                    <a:pt x="2191422" y="3939860"/>
                    <a:pt x="2052230" y="3939860"/>
                  </a:cubicBezTo>
                  <a:cubicBezTo>
                    <a:pt x="1913038" y="3939860"/>
                    <a:pt x="1800201" y="3827023"/>
                    <a:pt x="1800201" y="3687831"/>
                  </a:cubicBezTo>
                  <a:cubicBezTo>
                    <a:pt x="1800201" y="3586235"/>
                    <a:pt x="1860315" y="3498679"/>
                    <a:pt x="1947184" y="3459377"/>
                  </a:cubicBezTo>
                  <a:lnTo>
                    <a:pt x="588218" y="3459378"/>
                  </a:lnTo>
                  <a:cubicBezTo>
                    <a:pt x="675087" y="3498679"/>
                    <a:pt x="735202" y="3586235"/>
                    <a:pt x="735202" y="3687832"/>
                  </a:cubicBezTo>
                  <a:cubicBezTo>
                    <a:pt x="735202" y="3827024"/>
                    <a:pt x="622365" y="3939861"/>
                    <a:pt x="483173" y="3939861"/>
                  </a:cubicBezTo>
                  <a:cubicBezTo>
                    <a:pt x="343981" y="3939861"/>
                    <a:pt x="231144" y="3827024"/>
                    <a:pt x="231144" y="3687832"/>
                  </a:cubicBezTo>
                  <a:cubicBezTo>
                    <a:pt x="231144" y="3586235"/>
                    <a:pt x="291259" y="3498679"/>
                    <a:pt x="378128" y="3459378"/>
                  </a:cubicBezTo>
                  <a:lnTo>
                    <a:pt x="148718" y="3459378"/>
                  </a:lnTo>
                  <a:cubicBezTo>
                    <a:pt x="66583" y="3459378"/>
                    <a:pt x="0" y="3392795"/>
                    <a:pt x="0" y="3310660"/>
                  </a:cubicBezTo>
                  <a:lnTo>
                    <a:pt x="0" y="3248056"/>
                  </a:lnTo>
                  <a:cubicBezTo>
                    <a:pt x="0" y="3165921"/>
                    <a:pt x="66583" y="3099338"/>
                    <a:pt x="148718" y="3099338"/>
                  </a:cubicBezTo>
                  <a:lnTo>
                    <a:pt x="544674" y="3099338"/>
                  </a:lnTo>
                  <a:lnTo>
                    <a:pt x="507859" y="2952075"/>
                  </a:lnTo>
                  <a:cubicBezTo>
                    <a:pt x="383796" y="2937382"/>
                    <a:pt x="288034" y="2831519"/>
                    <a:pt x="288034" y="2703289"/>
                  </a:cubicBezTo>
                  <a:lnTo>
                    <a:pt x="288034" y="1312527"/>
                  </a:lnTo>
                  <a:cubicBezTo>
                    <a:pt x="288034" y="1173333"/>
                    <a:pt x="400873" y="1060494"/>
                    <a:pt x="540067" y="1060494"/>
                  </a:cubicBezTo>
                  <a:lnTo>
                    <a:pt x="564619" y="1060494"/>
                  </a:lnTo>
                  <a:lnTo>
                    <a:pt x="564619" y="425635"/>
                  </a:lnTo>
                  <a:cubicBezTo>
                    <a:pt x="564619" y="248812"/>
                    <a:pt x="683454" y="99744"/>
                    <a:pt x="846095" y="55630"/>
                  </a:cubicBezTo>
                  <a:cubicBezTo>
                    <a:pt x="863191" y="22078"/>
                    <a:pt x="898341" y="0"/>
                    <a:pt x="938648" y="0"/>
                  </a:cubicBez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6" name="Rectangle 41">
              <a:extLst>
                <a:ext uri="{FF2B5EF4-FFF2-40B4-BE49-F238E27FC236}">
                  <a16:creationId xmlns:a16="http://schemas.microsoft.com/office/drawing/2014/main" xmlns="" id="{2BAEA2A2-4D5F-4BDD-B2B1-0A5512B213CF}"/>
                </a:ext>
              </a:extLst>
            </p:cNvPr>
            <p:cNvSpPr>
              <a:spLocks/>
            </p:cNvSpPr>
            <p:nvPr/>
          </p:nvSpPr>
          <p:spPr>
            <a:xfrm>
              <a:off x="9600365" y="3504870"/>
              <a:ext cx="305934" cy="305934"/>
            </a:xfrm>
            <a:custGeom>
              <a:avLst/>
              <a:gdLst/>
              <a:ahLst/>
              <a:cxnLst/>
              <a:rect l="l" t="t" r="r" b="b"/>
              <a:pathLst>
                <a:path w="3888423" h="3970014">
                  <a:moveTo>
                    <a:pt x="1259577" y="2471243"/>
                  </a:moveTo>
                  <a:cubicBezTo>
                    <a:pt x="1293292" y="2471243"/>
                    <a:pt x="1320623" y="2543205"/>
                    <a:pt x="1320623" y="2631975"/>
                  </a:cubicBezTo>
                  <a:cubicBezTo>
                    <a:pt x="1320623" y="2720745"/>
                    <a:pt x="1293292" y="2792707"/>
                    <a:pt x="1259577" y="2792707"/>
                  </a:cubicBezTo>
                  <a:cubicBezTo>
                    <a:pt x="1225862" y="2792707"/>
                    <a:pt x="1198531" y="2720745"/>
                    <a:pt x="1198531" y="2631975"/>
                  </a:cubicBezTo>
                  <a:cubicBezTo>
                    <a:pt x="1198531" y="2543205"/>
                    <a:pt x="1225862" y="2471243"/>
                    <a:pt x="1259577" y="2471243"/>
                  </a:cubicBezTo>
                  <a:close/>
                  <a:moveTo>
                    <a:pt x="1710471" y="2470362"/>
                  </a:moveTo>
                  <a:cubicBezTo>
                    <a:pt x="1741030" y="2470028"/>
                    <a:pt x="1768823" y="2488083"/>
                    <a:pt x="1781169" y="2516203"/>
                  </a:cubicBezTo>
                  <a:cubicBezTo>
                    <a:pt x="1793845" y="2545068"/>
                    <a:pt x="1787700" y="2578742"/>
                    <a:pt x="1765642" y="2601268"/>
                  </a:cubicBezTo>
                  <a:cubicBezTo>
                    <a:pt x="1750827" y="2616399"/>
                    <a:pt x="1730831" y="2624459"/>
                    <a:pt x="1710472" y="2623745"/>
                  </a:cubicBezTo>
                  <a:close/>
                  <a:moveTo>
                    <a:pt x="2456093" y="2374056"/>
                  </a:moveTo>
                  <a:lnTo>
                    <a:pt x="2456093" y="2889893"/>
                  </a:lnTo>
                  <a:lnTo>
                    <a:pt x="2566690" y="2889893"/>
                  </a:lnTo>
                  <a:lnTo>
                    <a:pt x="2566690" y="2706284"/>
                  </a:lnTo>
                  <a:lnTo>
                    <a:pt x="2632197" y="2884955"/>
                  </a:lnTo>
                  <a:lnTo>
                    <a:pt x="2635843" y="2883618"/>
                  </a:lnTo>
                  <a:lnTo>
                    <a:pt x="2635843" y="2889893"/>
                  </a:lnTo>
                  <a:lnTo>
                    <a:pt x="2746439" y="2889893"/>
                  </a:lnTo>
                  <a:lnTo>
                    <a:pt x="2746439" y="2374056"/>
                  </a:lnTo>
                  <a:lnTo>
                    <a:pt x="2635843" y="2374056"/>
                  </a:lnTo>
                  <a:lnTo>
                    <a:pt x="2635843" y="2573614"/>
                  </a:lnTo>
                  <a:lnTo>
                    <a:pt x="2566690" y="2385000"/>
                  </a:lnTo>
                  <a:lnTo>
                    <a:pt x="2566690" y="2374056"/>
                  </a:lnTo>
                  <a:close/>
                  <a:moveTo>
                    <a:pt x="2032426" y="2374056"/>
                  </a:moveTo>
                  <a:lnTo>
                    <a:pt x="2032426" y="2889895"/>
                  </a:lnTo>
                  <a:lnTo>
                    <a:pt x="2115405" y="2889895"/>
                  </a:lnTo>
                  <a:lnTo>
                    <a:pt x="2143023" y="2889895"/>
                  </a:lnTo>
                  <a:lnTo>
                    <a:pt x="2308949" y="2889895"/>
                  </a:lnTo>
                  <a:lnTo>
                    <a:pt x="2308949" y="2779299"/>
                  </a:lnTo>
                  <a:lnTo>
                    <a:pt x="2143023" y="2779299"/>
                  </a:lnTo>
                  <a:lnTo>
                    <a:pt x="2143023" y="2686401"/>
                  </a:lnTo>
                  <a:lnTo>
                    <a:pt x="2308949" y="2686401"/>
                  </a:lnTo>
                  <a:lnTo>
                    <a:pt x="2308949" y="2575804"/>
                  </a:lnTo>
                  <a:lnTo>
                    <a:pt x="2143023" y="2575804"/>
                  </a:lnTo>
                  <a:lnTo>
                    <a:pt x="2143023" y="2484653"/>
                  </a:lnTo>
                  <a:lnTo>
                    <a:pt x="2308949" y="2484653"/>
                  </a:lnTo>
                  <a:lnTo>
                    <a:pt x="2308949" y="2374056"/>
                  </a:lnTo>
                  <a:lnTo>
                    <a:pt x="2143023" y="2374056"/>
                  </a:lnTo>
                  <a:lnTo>
                    <a:pt x="2115405" y="2374056"/>
                  </a:lnTo>
                  <a:close/>
                  <a:moveTo>
                    <a:pt x="1259577" y="2374056"/>
                  </a:moveTo>
                  <a:cubicBezTo>
                    <a:pt x="1172187" y="2374056"/>
                    <a:pt x="1101344" y="2489530"/>
                    <a:pt x="1101344" y="2631975"/>
                  </a:cubicBezTo>
                  <a:cubicBezTo>
                    <a:pt x="1101344" y="2774420"/>
                    <a:pt x="1172187" y="2889894"/>
                    <a:pt x="1259577" y="2889894"/>
                  </a:cubicBezTo>
                  <a:cubicBezTo>
                    <a:pt x="1346967" y="2889894"/>
                    <a:pt x="1417810" y="2774420"/>
                    <a:pt x="1417810" y="2631975"/>
                  </a:cubicBezTo>
                  <a:cubicBezTo>
                    <a:pt x="1417810" y="2489530"/>
                    <a:pt x="1346967" y="2374056"/>
                    <a:pt x="1259577" y="2374056"/>
                  </a:cubicBezTo>
                  <a:close/>
                  <a:moveTo>
                    <a:pt x="1599876" y="2366688"/>
                  </a:moveTo>
                  <a:lnTo>
                    <a:pt x="1599875" y="2882524"/>
                  </a:lnTo>
                  <a:lnTo>
                    <a:pt x="1710472" y="2882525"/>
                  </a:lnTo>
                  <a:lnTo>
                    <a:pt x="1710472" y="2723975"/>
                  </a:lnTo>
                  <a:cubicBezTo>
                    <a:pt x="1757507" y="2725624"/>
                    <a:pt x="1803701" y="2707003"/>
                    <a:pt x="1837929" y="2672047"/>
                  </a:cubicBezTo>
                  <a:cubicBezTo>
                    <a:pt x="1888884" y="2620006"/>
                    <a:pt x="1903084" y="2542214"/>
                    <a:pt x="1873801" y="2475527"/>
                  </a:cubicBezTo>
                  <a:cubicBezTo>
                    <a:pt x="1845275" y="2410565"/>
                    <a:pt x="1781067" y="2368851"/>
                    <a:pt x="1710472" y="2369624"/>
                  </a:cubicBezTo>
                  <a:lnTo>
                    <a:pt x="1710471" y="2366688"/>
                  </a:lnTo>
                  <a:close/>
                  <a:moveTo>
                    <a:pt x="920754" y="2169815"/>
                  </a:moveTo>
                  <a:lnTo>
                    <a:pt x="3008986" y="2169815"/>
                  </a:lnTo>
                  <a:lnTo>
                    <a:pt x="3008986" y="3105919"/>
                  </a:lnTo>
                  <a:lnTo>
                    <a:pt x="920754" y="3105919"/>
                  </a:lnTo>
                  <a:close/>
                  <a:moveTo>
                    <a:pt x="632722" y="1985007"/>
                  </a:moveTo>
                  <a:lnTo>
                    <a:pt x="632722" y="3321943"/>
                  </a:lnTo>
                  <a:lnTo>
                    <a:pt x="3297018" y="3321943"/>
                  </a:lnTo>
                  <a:lnTo>
                    <a:pt x="3297018" y="1985007"/>
                  </a:lnTo>
                  <a:close/>
                  <a:moveTo>
                    <a:pt x="2657019" y="761679"/>
                  </a:moveTo>
                  <a:lnTo>
                    <a:pt x="2760733" y="1606387"/>
                  </a:lnTo>
                  <a:lnTo>
                    <a:pt x="2761762" y="1614761"/>
                  </a:lnTo>
                  <a:lnTo>
                    <a:pt x="2762330" y="1614691"/>
                  </a:lnTo>
                  <a:cubicBezTo>
                    <a:pt x="2780335" y="1740615"/>
                    <a:pt x="2862522" y="1833408"/>
                    <a:pt x="2948897" y="1824230"/>
                  </a:cubicBezTo>
                  <a:cubicBezTo>
                    <a:pt x="3036464" y="1814924"/>
                    <a:pt x="3095979" y="1704243"/>
                    <a:pt x="3083047" y="1575312"/>
                  </a:cubicBezTo>
                  <a:lnTo>
                    <a:pt x="3083347" y="1575275"/>
                  </a:lnTo>
                  <a:lnTo>
                    <a:pt x="2983448" y="761679"/>
                  </a:lnTo>
                  <a:close/>
                  <a:moveTo>
                    <a:pt x="2205921" y="761679"/>
                  </a:moveTo>
                  <a:lnTo>
                    <a:pt x="2264137" y="1594263"/>
                  </a:lnTo>
                  <a:cubicBezTo>
                    <a:pt x="2264333" y="1597068"/>
                    <a:pt x="2264530" y="1599874"/>
                    <a:pt x="2264726" y="1602679"/>
                  </a:cubicBezTo>
                  <a:lnTo>
                    <a:pt x="2265297" y="1602640"/>
                  </a:lnTo>
                  <a:cubicBezTo>
                    <a:pt x="2276686" y="1729333"/>
                    <a:pt x="2353905" y="1826300"/>
                    <a:pt x="2440641" y="1821655"/>
                  </a:cubicBezTo>
                  <a:cubicBezTo>
                    <a:pt x="2528577" y="1816945"/>
                    <a:pt x="2593802" y="1709530"/>
                    <a:pt x="2587636" y="1580099"/>
                  </a:cubicBezTo>
                  <a:lnTo>
                    <a:pt x="2587937" y="1580078"/>
                  </a:lnTo>
                  <a:lnTo>
                    <a:pt x="2530706" y="761679"/>
                  </a:lnTo>
                  <a:close/>
                  <a:moveTo>
                    <a:pt x="1761700" y="761679"/>
                  </a:moveTo>
                  <a:cubicBezTo>
                    <a:pt x="1761699" y="1032443"/>
                    <a:pt x="1761699" y="1303208"/>
                    <a:pt x="1761698" y="1573972"/>
                  </a:cubicBezTo>
                  <a:lnTo>
                    <a:pt x="1761698" y="1582410"/>
                  </a:lnTo>
                  <a:lnTo>
                    <a:pt x="1762270" y="1582410"/>
                  </a:lnTo>
                  <a:cubicBezTo>
                    <a:pt x="1764795" y="1709590"/>
                    <a:pt x="1835062" y="1811707"/>
                    <a:pt x="1921910" y="1813122"/>
                  </a:cubicBezTo>
                  <a:cubicBezTo>
                    <a:pt x="2009960" y="1814558"/>
                    <a:pt x="2082519" y="1711955"/>
                    <a:pt x="2085398" y="1582410"/>
                  </a:cubicBezTo>
                  <a:lnTo>
                    <a:pt x="2085698" y="1582410"/>
                  </a:lnTo>
                  <a:cubicBezTo>
                    <a:pt x="2085698" y="1308834"/>
                    <a:pt x="2085698" y="1035256"/>
                    <a:pt x="2085696" y="761679"/>
                  </a:cubicBezTo>
                  <a:close/>
                  <a:moveTo>
                    <a:pt x="3411320" y="761678"/>
                  </a:moveTo>
                  <a:lnTo>
                    <a:pt x="3078803" y="761679"/>
                  </a:lnTo>
                  <a:lnTo>
                    <a:pt x="3277545" y="1622538"/>
                  </a:lnTo>
                  <a:lnTo>
                    <a:pt x="3279443" y="1630759"/>
                  </a:lnTo>
                  <a:lnTo>
                    <a:pt x="3280000" y="1630631"/>
                  </a:lnTo>
                  <a:cubicBezTo>
                    <a:pt x="3311069" y="1753983"/>
                    <a:pt x="3402507" y="1837676"/>
                    <a:pt x="3487448" y="1819520"/>
                  </a:cubicBezTo>
                  <a:cubicBezTo>
                    <a:pt x="3573564" y="1801112"/>
                    <a:pt x="3621183" y="1684815"/>
                    <a:pt x="3594846" y="1557943"/>
                  </a:cubicBezTo>
                  <a:lnTo>
                    <a:pt x="3595140" y="1557876"/>
                  </a:lnTo>
                  <a:close/>
                  <a:moveTo>
                    <a:pt x="1633002" y="761678"/>
                  </a:moveTo>
                  <a:lnTo>
                    <a:pt x="1308563" y="761679"/>
                  </a:lnTo>
                  <a:lnTo>
                    <a:pt x="1266057" y="1572672"/>
                  </a:lnTo>
                  <a:lnTo>
                    <a:pt x="1265616" y="1581099"/>
                  </a:lnTo>
                  <a:lnTo>
                    <a:pt x="1266187" y="1581128"/>
                  </a:lnTo>
                  <a:cubicBezTo>
                    <a:pt x="1262052" y="1708267"/>
                    <a:pt x="1326878" y="1813921"/>
                    <a:pt x="1413534" y="1819881"/>
                  </a:cubicBezTo>
                  <a:cubicBezTo>
                    <a:pt x="1501387" y="1825922"/>
                    <a:pt x="1579217" y="1727257"/>
                    <a:pt x="1588872" y="1598040"/>
                  </a:cubicBezTo>
                  <a:lnTo>
                    <a:pt x="1589172" y="1598055"/>
                  </a:lnTo>
                  <a:close/>
                  <a:moveTo>
                    <a:pt x="863949" y="761678"/>
                  </a:moveTo>
                  <a:lnTo>
                    <a:pt x="765078" y="1566901"/>
                  </a:lnTo>
                  <a:lnTo>
                    <a:pt x="764050" y="1575275"/>
                  </a:lnTo>
                  <a:lnTo>
                    <a:pt x="764617" y="1575345"/>
                  </a:lnTo>
                  <a:cubicBezTo>
                    <a:pt x="751624" y="1701884"/>
                    <a:pt x="808922" y="1811803"/>
                    <a:pt x="894951" y="1823794"/>
                  </a:cubicBezTo>
                  <a:cubicBezTo>
                    <a:pt x="982168" y="1835949"/>
                    <a:pt x="1066691" y="1742953"/>
                    <a:pt x="1085336" y="1614724"/>
                  </a:cubicBezTo>
                  <a:lnTo>
                    <a:pt x="1085635" y="1614761"/>
                  </a:lnTo>
                  <a:lnTo>
                    <a:pt x="1190378" y="761679"/>
                  </a:lnTo>
                  <a:close/>
                  <a:moveTo>
                    <a:pt x="295535" y="441623"/>
                  </a:moveTo>
                  <a:lnTo>
                    <a:pt x="3583899" y="441623"/>
                  </a:lnTo>
                  <a:cubicBezTo>
                    <a:pt x="3610412" y="441623"/>
                    <a:pt x="3631905" y="463116"/>
                    <a:pt x="3631905" y="489629"/>
                  </a:cubicBezTo>
                  <a:lnTo>
                    <a:pt x="3631905" y="655863"/>
                  </a:lnTo>
                  <a:lnTo>
                    <a:pt x="3884522" y="1666330"/>
                  </a:lnTo>
                  <a:cubicBezTo>
                    <a:pt x="3909974" y="1748325"/>
                    <a:pt x="3809191" y="1900953"/>
                    <a:pt x="3631905" y="1666330"/>
                  </a:cubicBezTo>
                  <a:lnTo>
                    <a:pt x="3631905" y="3970014"/>
                  </a:lnTo>
                  <a:lnTo>
                    <a:pt x="247529" y="3970014"/>
                  </a:lnTo>
                  <a:lnTo>
                    <a:pt x="247529" y="1768425"/>
                  </a:lnTo>
                  <a:cubicBezTo>
                    <a:pt x="263724" y="1795996"/>
                    <a:pt x="288366" y="1813812"/>
                    <a:pt x="317369" y="1820473"/>
                  </a:cubicBezTo>
                  <a:cubicBezTo>
                    <a:pt x="403196" y="1840184"/>
                    <a:pt x="495502" y="1754908"/>
                    <a:pt x="525251" y="1628793"/>
                  </a:cubicBezTo>
                  <a:lnTo>
                    <a:pt x="525545" y="1628855"/>
                  </a:lnTo>
                  <a:lnTo>
                    <a:pt x="709866" y="761679"/>
                  </a:lnTo>
                  <a:lnTo>
                    <a:pt x="378634" y="761679"/>
                  </a:lnTo>
                  <a:lnTo>
                    <a:pt x="210380" y="1553239"/>
                  </a:lnTo>
                  <a:lnTo>
                    <a:pt x="208625" y="1561492"/>
                  </a:lnTo>
                  <a:lnTo>
                    <a:pt x="209185" y="1561611"/>
                  </a:lnTo>
                  <a:cubicBezTo>
                    <a:pt x="202164" y="1598200"/>
                    <a:pt x="201274" y="1633895"/>
                    <a:pt x="207433" y="1666330"/>
                  </a:cubicBezTo>
                  <a:cubicBezTo>
                    <a:pt x="113985" y="1883037"/>
                    <a:pt x="-32319" y="1816968"/>
                    <a:pt x="6372" y="1666330"/>
                  </a:cubicBezTo>
                  <a:lnTo>
                    <a:pt x="249769" y="692744"/>
                  </a:lnTo>
                  <a:cubicBezTo>
                    <a:pt x="247993" y="689334"/>
                    <a:pt x="247529" y="685546"/>
                    <a:pt x="247529" y="681649"/>
                  </a:cubicBezTo>
                  <a:lnTo>
                    <a:pt x="247529" y="489629"/>
                  </a:lnTo>
                  <a:cubicBezTo>
                    <a:pt x="247529" y="463116"/>
                    <a:pt x="269022" y="441623"/>
                    <a:pt x="295535" y="441623"/>
                  </a:cubicBezTo>
                  <a:close/>
                  <a:moveTo>
                    <a:pt x="307785" y="0"/>
                  </a:moveTo>
                  <a:lnTo>
                    <a:pt x="3571649" y="0"/>
                  </a:lnTo>
                  <a:cubicBezTo>
                    <a:pt x="3604927" y="0"/>
                    <a:pt x="3631905" y="26978"/>
                    <a:pt x="3631905" y="60256"/>
                  </a:cubicBezTo>
                  <a:lnTo>
                    <a:pt x="3631905" y="301273"/>
                  </a:lnTo>
                  <a:cubicBezTo>
                    <a:pt x="3631905" y="334551"/>
                    <a:pt x="3604927" y="361529"/>
                    <a:pt x="3571649" y="361529"/>
                  </a:cubicBezTo>
                  <a:lnTo>
                    <a:pt x="307785" y="361529"/>
                  </a:lnTo>
                  <a:cubicBezTo>
                    <a:pt x="274507" y="361529"/>
                    <a:pt x="247529" y="334551"/>
                    <a:pt x="247529" y="301273"/>
                  </a:cubicBezTo>
                  <a:lnTo>
                    <a:pt x="247529" y="60256"/>
                  </a:lnTo>
                  <a:cubicBezTo>
                    <a:pt x="247529" y="26978"/>
                    <a:pt x="274507" y="0"/>
                    <a:pt x="3077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7" name="Isosceles Triangle 3">
              <a:extLst>
                <a:ext uri="{FF2B5EF4-FFF2-40B4-BE49-F238E27FC236}">
                  <a16:creationId xmlns:a16="http://schemas.microsoft.com/office/drawing/2014/main" xmlns="" id="{B31AEB9F-466F-4C02-9966-269D695D3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1514" y="3661877"/>
              <a:ext cx="305645" cy="305933"/>
            </a:xfrm>
            <a:custGeom>
              <a:avLst/>
              <a:gdLst/>
              <a:ahLst/>
              <a:cxnLst/>
              <a:rect l="l" t="t" r="r" b="b"/>
              <a:pathLst>
                <a:path w="3935086" h="3938802">
                  <a:moveTo>
                    <a:pt x="1861742" y="3314001"/>
                  </a:moveTo>
                  <a:cubicBezTo>
                    <a:pt x="1921395" y="3314001"/>
                    <a:pt x="1969754" y="3362360"/>
                    <a:pt x="1969754" y="3422013"/>
                  </a:cubicBezTo>
                  <a:cubicBezTo>
                    <a:pt x="1969754" y="3481666"/>
                    <a:pt x="1921395" y="3530025"/>
                    <a:pt x="1861742" y="3530025"/>
                  </a:cubicBezTo>
                  <a:cubicBezTo>
                    <a:pt x="1802089" y="3530025"/>
                    <a:pt x="1753730" y="3481666"/>
                    <a:pt x="1753730" y="3422013"/>
                  </a:cubicBezTo>
                  <a:cubicBezTo>
                    <a:pt x="1753730" y="3362360"/>
                    <a:pt x="1802089" y="3314001"/>
                    <a:pt x="1861742" y="3314001"/>
                  </a:cubicBezTo>
                  <a:close/>
                  <a:moveTo>
                    <a:pt x="2097646" y="2118753"/>
                  </a:moveTo>
                  <a:lnTo>
                    <a:pt x="2097646" y="2478753"/>
                  </a:lnTo>
                  <a:lnTo>
                    <a:pt x="2457646" y="2478753"/>
                  </a:lnTo>
                  <a:lnTo>
                    <a:pt x="2457646" y="2118753"/>
                  </a:lnTo>
                  <a:close/>
                  <a:moveTo>
                    <a:pt x="1476536" y="2118753"/>
                  </a:moveTo>
                  <a:lnTo>
                    <a:pt x="1476536" y="2478753"/>
                  </a:lnTo>
                  <a:lnTo>
                    <a:pt x="1836536" y="2478753"/>
                  </a:lnTo>
                  <a:lnTo>
                    <a:pt x="1836536" y="2118753"/>
                  </a:lnTo>
                  <a:close/>
                  <a:moveTo>
                    <a:pt x="2097646" y="1539638"/>
                  </a:moveTo>
                  <a:lnTo>
                    <a:pt x="2097646" y="1899638"/>
                  </a:lnTo>
                  <a:lnTo>
                    <a:pt x="2457646" y="1899638"/>
                  </a:lnTo>
                  <a:lnTo>
                    <a:pt x="2457646" y="1539638"/>
                  </a:lnTo>
                  <a:close/>
                  <a:moveTo>
                    <a:pt x="1476536" y="1539638"/>
                  </a:moveTo>
                  <a:lnTo>
                    <a:pt x="1476536" y="1899638"/>
                  </a:lnTo>
                  <a:lnTo>
                    <a:pt x="1836536" y="1899638"/>
                  </a:lnTo>
                  <a:lnTo>
                    <a:pt x="1836536" y="1539638"/>
                  </a:lnTo>
                  <a:close/>
                  <a:moveTo>
                    <a:pt x="1989788" y="770570"/>
                  </a:moveTo>
                  <a:lnTo>
                    <a:pt x="3429788" y="1850570"/>
                  </a:lnTo>
                  <a:lnTo>
                    <a:pt x="3430108" y="1850570"/>
                  </a:lnTo>
                  <a:lnTo>
                    <a:pt x="3430108" y="3938802"/>
                  </a:lnTo>
                  <a:lnTo>
                    <a:pt x="2265771" y="3938802"/>
                  </a:lnTo>
                  <a:lnTo>
                    <a:pt x="2265771" y="2786674"/>
                  </a:lnTo>
                  <a:lnTo>
                    <a:pt x="1669844" y="2786674"/>
                  </a:lnTo>
                  <a:lnTo>
                    <a:pt x="1669844" y="3938802"/>
                  </a:lnTo>
                  <a:lnTo>
                    <a:pt x="549788" y="3938802"/>
                  </a:lnTo>
                  <a:lnTo>
                    <a:pt x="549788" y="1850570"/>
                  </a:lnTo>
                  <a:close/>
                  <a:moveTo>
                    <a:pt x="1969233" y="1003"/>
                  </a:moveTo>
                  <a:cubicBezTo>
                    <a:pt x="1995162" y="-2644"/>
                    <a:pt x="2022483" y="3601"/>
                    <a:pt x="2045048" y="20601"/>
                  </a:cubicBezTo>
                  <a:lnTo>
                    <a:pt x="3894333" y="1413834"/>
                  </a:lnTo>
                  <a:cubicBezTo>
                    <a:pt x="3939464" y="1447835"/>
                    <a:pt x="3948486" y="1511986"/>
                    <a:pt x="3914485" y="1557117"/>
                  </a:cubicBezTo>
                  <a:lnTo>
                    <a:pt x="3756006" y="1767472"/>
                  </a:lnTo>
                  <a:cubicBezTo>
                    <a:pt x="3722004" y="1812603"/>
                    <a:pt x="3657854" y="1821626"/>
                    <a:pt x="3612722" y="1787625"/>
                  </a:cubicBezTo>
                  <a:lnTo>
                    <a:pt x="1967544" y="548164"/>
                  </a:lnTo>
                  <a:lnTo>
                    <a:pt x="322364" y="1787626"/>
                  </a:lnTo>
                  <a:cubicBezTo>
                    <a:pt x="277233" y="1821627"/>
                    <a:pt x="213082" y="1812604"/>
                    <a:pt x="179080" y="1767473"/>
                  </a:cubicBezTo>
                  <a:lnTo>
                    <a:pt x="20601" y="1557118"/>
                  </a:lnTo>
                  <a:cubicBezTo>
                    <a:pt x="-13400" y="1511987"/>
                    <a:pt x="-4378" y="1447836"/>
                    <a:pt x="40754" y="1413835"/>
                  </a:cubicBezTo>
                  <a:lnTo>
                    <a:pt x="1890038" y="20602"/>
                  </a:lnTo>
                  <a:cubicBezTo>
                    <a:pt x="1912604" y="3602"/>
                    <a:pt x="1939924" y="-2643"/>
                    <a:pt x="1965854" y="1004"/>
                  </a:cubicBezTo>
                  <a:lnTo>
                    <a:pt x="1967542" y="1586"/>
                  </a:lnTo>
                  <a:cubicBezTo>
                    <a:pt x="1968071" y="1171"/>
                    <a:pt x="1968652" y="1085"/>
                    <a:pt x="1969233" y="100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8" name="Pie 2">
              <a:extLst>
                <a:ext uri="{FF2B5EF4-FFF2-40B4-BE49-F238E27FC236}">
                  <a16:creationId xmlns:a16="http://schemas.microsoft.com/office/drawing/2014/main" xmlns="" id="{DCC952D8-8547-4670-AD7A-BD37554CD0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3774" y="3211838"/>
              <a:ext cx="348471" cy="342637"/>
            </a:xfrm>
            <a:custGeom>
              <a:avLst/>
              <a:gdLst/>
              <a:ahLst/>
              <a:cxnLst/>
              <a:rect l="l" t="t" r="r" b="b"/>
              <a:pathLst>
                <a:path w="3851322" h="3786842">
                  <a:moveTo>
                    <a:pt x="3845029" y="1629937"/>
                  </a:moveTo>
                  <a:lnTo>
                    <a:pt x="3851322" y="1762720"/>
                  </a:lnTo>
                  <a:lnTo>
                    <a:pt x="3812477" y="1776859"/>
                  </a:lnTo>
                  <a:lnTo>
                    <a:pt x="3444864" y="1775585"/>
                  </a:lnTo>
                  <a:close/>
                  <a:moveTo>
                    <a:pt x="3791299" y="1322869"/>
                  </a:moveTo>
                  <a:cubicBezTo>
                    <a:pt x="3804294" y="1363489"/>
                    <a:pt x="3813753" y="1405089"/>
                    <a:pt x="3820726" y="1447230"/>
                  </a:cubicBezTo>
                  <a:lnTo>
                    <a:pt x="2923542" y="1773779"/>
                  </a:lnTo>
                  <a:lnTo>
                    <a:pt x="2555935" y="1772505"/>
                  </a:lnTo>
                  <a:close/>
                  <a:moveTo>
                    <a:pt x="3686733" y="1034305"/>
                  </a:moveTo>
                  <a:cubicBezTo>
                    <a:pt x="3706467" y="1071934"/>
                    <a:pt x="3722972" y="1111031"/>
                    <a:pt x="3736130" y="1151397"/>
                  </a:cubicBezTo>
                  <a:lnTo>
                    <a:pt x="2052009" y="1764367"/>
                  </a:lnTo>
                  <a:lnTo>
                    <a:pt x="2052009" y="1629296"/>
                  </a:lnTo>
                  <a:close/>
                  <a:moveTo>
                    <a:pt x="3531650" y="764128"/>
                  </a:moveTo>
                  <a:cubicBezTo>
                    <a:pt x="3557479" y="799119"/>
                    <a:pt x="3581112" y="835525"/>
                    <a:pt x="3601539" y="873761"/>
                  </a:cubicBezTo>
                  <a:lnTo>
                    <a:pt x="2052009" y="1437744"/>
                  </a:lnTo>
                  <a:lnTo>
                    <a:pt x="2052009" y="1302673"/>
                  </a:lnTo>
                  <a:close/>
                  <a:moveTo>
                    <a:pt x="3320179" y="514474"/>
                  </a:moveTo>
                  <a:lnTo>
                    <a:pt x="3414136" y="615348"/>
                  </a:lnTo>
                  <a:lnTo>
                    <a:pt x="2052009" y="1111121"/>
                  </a:lnTo>
                  <a:lnTo>
                    <a:pt x="2052009" y="976050"/>
                  </a:lnTo>
                  <a:close/>
                  <a:moveTo>
                    <a:pt x="3038975" y="290201"/>
                  </a:moveTo>
                  <a:cubicBezTo>
                    <a:pt x="3082160" y="317774"/>
                    <a:pt x="3124087" y="347421"/>
                    <a:pt x="3164106" y="379728"/>
                  </a:cubicBezTo>
                  <a:lnTo>
                    <a:pt x="2052009" y="784498"/>
                  </a:lnTo>
                  <a:lnTo>
                    <a:pt x="2052009" y="649428"/>
                  </a:lnTo>
                  <a:close/>
                  <a:moveTo>
                    <a:pt x="1800000" y="186842"/>
                  </a:moveTo>
                  <a:lnTo>
                    <a:pt x="1800000" y="1986842"/>
                  </a:lnTo>
                  <a:lnTo>
                    <a:pt x="3600000" y="1986842"/>
                  </a:lnTo>
                  <a:cubicBezTo>
                    <a:pt x="3600000" y="2980955"/>
                    <a:pt x="2794113" y="3786842"/>
                    <a:pt x="1800000" y="3786842"/>
                  </a:cubicBezTo>
                  <a:cubicBezTo>
                    <a:pt x="805887" y="3786842"/>
                    <a:pt x="0" y="2980955"/>
                    <a:pt x="0" y="1986842"/>
                  </a:cubicBezTo>
                  <a:cubicBezTo>
                    <a:pt x="0" y="992729"/>
                    <a:pt x="805887" y="186842"/>
                    <a:pt x="1800000" y="186842"/>
                  </a:cubicBezTo>
                  <a:close/>
                  <a:moveTo>
                    <a:pt x="2653345" y="103936"/>
                  </a:moveTo>
                  <a:cubicBezTo>
                    <a:pt x="2713623" y="122781"/>
                    <a:pt x="2772066" y="146664"/>
                    <a:pt x="2828252" y="175345"/>
                  </a:cubicBezTo>
                  <a:lnTo>
                    <a:pt x="2052009" y="457876"/>
                  </a:lnTo>
                  <a:lnTo>
                    <a:pt x="2052009" y="322805"/>
                  </a:lnTo>
                  <a:close/>
                  <a:moveTo>
                    <a:pt x="2052009" y="0"/>
                  </a:moveTo>
                  <a:cubicBezTo>
                    <a:pt x="2150315" y="0"/>
                    <a:pt x="2247800" y="7911"/>
                    <a:pt x="2343281" y="25238"/>
                  </a:cubicBezTo>
                  <a:lnTo>
                    <a:pt x="2052009" y="1312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xmlns="" id="{D75DB5C3-174C-4F1E-A36A-B2CB117EFE89}"/>
                </a:ext>
              </a:extLst>
            </p:cNvPr>
            <p:cNvSpPr>
              <a:spLocks noChangeAspect="1"/>
            </p:cNvSpPr>
            <p:nvPr/>
          </p:nvSpPr>
          <p:spPr>
            <a:xfrm rot="1589284">
              <a:off x="8522533" y="3887211"/>
              <a:ext cx="389530" cy="276211"/>
            </a:xfrm>
            <a:custGeom>
              <a:avLst/>
              <a:gdLst/>
              <a:ahLst/>
              <a:cxnLst/>
              <a:rect l="l" t="t" r="r" b="b"/>
              <a:pathLst>
                <a:path w="3960000" h="2808000">
                  <a:moveTo>
                    <a:pt x="2137982" y="2165237"/>
                  </a:moveTo>
                  <a:lnTo>
                    <a:pt x="2111402" y="2204211"/>
                  </a:lnTo>
                  <a:lnTo>
                    <a:pt x="2137982" y="2204211"/>
                  </a:lnTo>
                  <a:close/>
                  <a:moveTo>
                    <a:pt x="2635730" y="2101964"/>
                  </a:moveTo>
                  <a:cubicBezTo>
                    <a:pt x="2615812" y="2101964"/>
                    <a:pt x="2599666" y="2142287"/>
                    <a:pt x="2599666" y="2192028"/>
                  </a:cubicBezTo>
                  <a:cubicBezTo>
                    <a:pt x="2599666" y="2241769"/>
                    <a:pt x="2615812" y="2282092"/>
                    <a:pt x="2635730" y="2282092"/>
                  </a:cubicBezTo>
                  <a:cubicBezTo>
                    <a:pt x="2655648" y="2282092"/>
                    <a:pt x="2671794" y="2241769"/>
                    <a:pt x="2671794" y="2192028"/>
                  </a:cubicBezTo>
                  <a:cubicBezTo>
                    <a:pt x="2671794" y="2142287"/>
                    <a:pt x="2655648" y="2101964"/>
                    <a:pt x="2635730" y="2101964"/>
                  </a:cubicBezTo>
                  <a:close/>
                  <a:moveTo>
                    <a:pt x="1280012" y="2101964"/>
                  </a:moveTo>
                  <a:cubicBezTo>
                    <a:pt x="1260094" y="2101964"/>
                    <a:pt x="1243948" y="2142287"/>
                    <a:pt x="1243948" y="2192028"/>
                  </a:cubicBezTo>
                  <a:cubicBezTo>
                    <a:pt x="1243948" y="2241769"/>
                    <a:pt x="1260094" y="2282092"/>
                    <a:pt x="1280012" y="2282092"/>
                  </a:cubicBezTo>
                  <a:cubicBezTo>
                    <a:pt x="1299930" y="2282092"/>
                    <a:pt x="1316076" y="2241769"/>
                    <a:pt x="1316076" y="2192028"/>
                  </a:cubicBezTo>
                  <a:cubicBezTo>
                    <a:pt x="1316076" y="2142287"/>
                    <a:pt x="1299930" y="2101964"/>
                    <a:pt x="1280012" y="2101964"/>
                  </a:cubicBezTo>
                  <a:close/>
                  <a:moveTo>
                    <a:pt x="2138296" y="2025749"/>
                  </a:moveTo>
                  <a:lnTo>
                    <a:pt x="2139137" y="2026323"/>
                  </a:lnTo>
                  <a:lnTo>
                    <a:pt x="2216315" y="2026323"/>
                  </a:lnTo>
                  <a:lnTo>
                    <a:pt x="2216315" y="2204211"/>
                  </a:lnTo>
                  <a:lnTo>
                    <a:pt x="2256063" y="2204211"/>
                  </a:lnTo>
                  <a:lnTo>
                    <a:pt x="2256063" y="2282544"/>
                  </a:lnTo>
                  <a:lnTo>
                    <a:pt x="2216315" y="2282544"/>
                  </a:lnTo>
                  <a:lnTo>
                    <a:pt x="2216315" y="2357732"/>
                  </a:lnTo>
                  <a:lnTo>
                    <a:pt x="2137982" y="2357732"/>
                  </a:lnTo>
                  <a:lnTo>
                    <a:pt x="2137982" y="2282544"/>
                  </a:lnTo>
                  <a:lnTo>
                    <a:pt x="2015039" y="2282544"/>
                  </a:lnTo>
                  <a:lnTo>
                    <a:pt x="2015039" y="2208059"/>
                  </a:lnTo>
                  <a:lnTo>
                    <a:pt x="2014304" y="2207558"/>
                  </a:lnTo>
                  <a:lnTo>
                    <a:pt x="2015039" y="2206481"/>
                  </a:lnTo>
                  <a:lnTo>
                    <a:pt x="2015039" y="2204211"/>
                  </a:lnTo>
                  <a:lnTo>
                    <a:pt x="2016587" y="2204211"/>
                  </a:lnTo>
                  <a:close/>
                  <a:moveTo>
                    <a:pt x="1855876" y="2017651"/>
                  </a:moveTo>
                  <a:cubicBezTo>
                    <a:pt x="1914135" y="2017257"/>
                    <a:pt x="1961791" y="2063958"/>
                    <a:pt x="1962577" y="2122214"/>
                  </a:cubicBezTo>
                  <a:cubicBezTo>
                    <a:pt x="1962954" y="2150145"/>
                    <a:pt x="1952489" y="2175712"/>
                    <a:pt x="1934995" y="2194820"/>
                  </a:cubicBezTo>
                  <a:cubicBezTo>
                    <a:pt x="1952694" y="2214184"/>
                    <a:pt x="1963194" y="2240138"/>
                    <a:pt x="1962560" y="2268406"/>
                  </a:cubicBezTo>
                  <a:cubicBezTo>
                    <a:pt x="1961260" y="2326468"/>
                    <a:pt x="1913477" y="2372672"/>
                    <a:pt x="1855404" y="2372021"/>
                  </a:cubicBezTo>
                  <a:cubicBezTo>
                    <a:pt x="1797331" y="2371371"/>
                    <a:pt x="1750595" y="2324109"/>
                    <a:pt x="1750595" y="2266032"/>
                  </a:cubicBezTo>
                  <a:lnTo>
                    <a:pt x="1826499" y="2266032"/>
                  </a:lnTo>
                  <a:cubicBezTo>
                    <a:pt x="1826499" y="2282520"/>
                    <a:pt x="1839767" y="2295938"/>
                    <a:pt x="1856254" y="2296122"/>
                  </a:cubicBezTo>
                  <a:cubicBezTo>
                    <a:pt x="1872741" y="2296307"/>
                    <a:pt x="1886306" y="2283190"/>
                    <a:pt x="1886676" y="2266706"/>
                  </a:cubicBezTo>
                  <a:cubicBezTo>
                    <a:pt x="1887039" y="2250493"/>
                    <a:pt x="1874503" y="2236962"/>
                    <a:pt x="1858407" y="2236065"/>
                  </a:cubicBezTo>
                  <a:lnTo>
                    <a:pt x="1814193" y="2236065"/>
                  </a:lnTo>
                  <a:lnTo>
                    <a:pt x="1814193" y="2152552"/>
                  </a:lnTo>
                  <a:lnTo>
                    <a:pt x="1857384" y="2152552"/>
                  </a:lnTo>
                  <a:cubicBezTo>
                    <a:pt x="1873190" y="2152141"/>
                    <a:pt x="1885741" y="2139089"/>
                    <a:pt x="1885527" y="2123254"/>
                  </a:cubicBezTo>
                  <a:cubicBezTo>
                    <a:pt x="1885313" y="2107349"/>
                    <a:pt x="1872302" y="2094598"/>
                    <a:pt x="1856396" y="2094706"/>
                  </a:cubicBezTo>
                  <a:cubicBezTo>
                    <a:pt x="1840490" y="2094813"/>
                    <a:pt x="1827652" y="2107738"/>
                    <a:pt x="1827652" y="2123644"/>
                  </a:cubicBezTo>
                  <a:lnTo>
                    <a:pt x="1750595" y="2123644"/>
                  </a:lnTo>
                  <a:cubicBezTo>
                    <a:pt x="1750595" y="2065383"/>
                    <a:pt x="1797616" y="2018044"/>
                    <a:pt x="1855876" y="2017651"/>
                  </a:cubicBezTo>
                  <a:close/>
                  <a:moveTo>
                    <a:pt x="2930344" y="2012028"/>
                  </a:moveTo>
                  <a:cubicBezTo>
                    <a:pt x="2996416" y="2014229"/>
                    <a:pt x="3045968" y="2074602"/>
                    <a:pt x="3038901" y="2136479"/>
                  </a:cubicBezTo>
                  <a:cubicBezTo>
                    <a:pt x="3029916" y="2202312"/>
                    <a:pt x="2982346" y="2231435"/>
                    <a:pt x="2939412" y="2275597"/>
                  </a:cubicBezTo>
                  <a:lnTo>
                    <a:pt x="3031192" y="2275597"/>
                  </a:lnTo>
                  <a:lnTo>
                    <a:pt x="3031192" y="2357732"/>
                  </a:lnTo>
                  <a:lnTo>
                    <a:pt x="2819358" y="2357732"/>
                  </a:lnTo>
                  <a:cubicBezTo>
                    <a:pt x="2819409" y="2335416"/>
                    <a:pt x="2820521" y="2314113"/>
                    <a:pt x="2820571" y="2291797"/>
                  </a:cubicBezTo>
                  <a:cubicBezTo>
                    <a:pt x="2870625" y="2240158"/>
                    <a:pt x="2905662" y="2213324"/>
                    <a:pt x="2965770" y="2143601"/>
                  </a:cubicBezTo>
                  <a:cubicBezTo>
                    <a:pt x="2980233" y="2116927"/>
                    <a:pt x="2957264" y="2092452"/>
                    <a:pt x="2931831" y="2093607"/>
                  </a:cubicBezTo>
                  <a:cubicBezTo>
                    <a:pt x="2910102" y="2094595"/>
                    <a:pt x="2891536" y="2110969"/>
                    <a:pt x="2889885" y="2139461"/>
                  </a:cubicBezTo>
                  <a:lnTo>
                    <a:pt x="2818945" y="2139461"/>
                  </a:lnTo>
                  <a:cubicBezTo>
                    <a:pt x="2821421" y="2064364"/>
                    <a:pt x="2869776" y="2012037"/>
                    <a:pt x="2930344" y="2012028"/>
                  </a:cubicBezTo>
                  <a:close/>
                  <a:moveTo>
                    <a:pt x="2635730" y="2012028"/>
                  </a:moveTo>
                  <a:cubicBezTo>
                    <a:pt x="2705318" y="2012028"/>
                    <a:pt x="2761730" y="2092617"/>
                    <a:pt x="2761730" y="2192028"/>
                  </a:cubicBezTo>
                  <a:cubicBezTo>
                    <a:pt x="2761730" y="2291439"/>
                    <a:pt x="2705318" y="2372028"/>
                    <a:pt x="2635730" y="2372028"/>
                  </a:cubicBezTo>
                  <a:cubicBezTo>
                    <a:pt x="2566142" y="2372028"/>
                    <a:pt x="2509730" y="2291439"/>
                    <a:pt x="2509730" y="2192028"/>
                  </a:cubicBezTo>
                  <a:cubicBezTo>
                    <a:pt x="2509730" y="2092617"/>
                    <a:pt x="2566142" y="2012028"/>
                    <a:pt x="2635730" y="2012028"/>
                  </a:cubicBezTo>
                  <a:close/>
                  <a:moveTo>
                    <a:pt x="2436237" y="2012028"/>
                  </a:moveTo>
                  <a:lnTo>
                    <a:pt x="2436206" y="2012510"/>
                  </a:lnTo>
                  <a:lnTo>
                    <a:pt x="2452515" y="2012510"/>
                  </a:lnTo>
                  <a:lnTo>
                    <a:pt x="2452515" y="2372028"/>
                  </a:lnTo>
                  <a:lnTo>
                    <a:pt x="2364870" y="2372028"/>
                  </a:lnTo>
                  <a:lnTo>
                    <a:pt x="2364870" y="2101874"/>
                  </a:lnTo>
                  <a:cubicBezTo>
                    <a:pt x="2347394" y="2108434"/>
                    <a:pt x="2328091" y="2111607"/>
                    <a:pt x="2308515" y="2111039"/>
                  </a:cubicBezTo>
                  <a:lnTo>
                    <a:pt x="2311564" y="2043892"/>
                  </a:lnTo>
                  <a:cubicBezTo>
                    <a:pt x="2321741" y="2044066"/>
                    <a:pt x="2331771" y="2042373"/>
                    <a:pt x="2340372" y="2039030"/>
                  </a:cubicBezTo>
                  <a:cubicBezTo>
                    <a:pt x="2355279" y="2033236"/>
                    <a:pt x="2364268" y="2023137"/>
                    <a:pt x="2364156" y="2012310"/>
                  </a:cubicBezTo>
                  <a:cubicBezTo>
                    <a:pt x="2388183" y="2012216"/>
                    <a:pt x="2412210" y="2012122"/>
                    <a:pt x="2436237" y="2012028"/>
                  </a:cubicBezTo>
                  <a:close/>
                  <a:moveTo>
                    <a:pt x="1574625" y="2012028"/>
                  </a:moveTo>
                  <a:cubicBezTo>
                    <a:pt x="1640698" y="2014229"/>
                    <a:pt x="1690250" y="2074602"/>
                    <a:pt x="1683183" y="2136479"/>
                  </a:cubicBezTo>
                  <a:cubicBezTo>
                    <a:pt x="1674198" y="2202312"/>
                    <a:pt x="1626628" y="2231435"/>
                    <a:pt x="1583694" y="2275597"/>
                  </a:cubicBezTo>
                  <a:lnTo>
                    <a:pt x="1675474" y="2275597"/>
                  </a:lnTo>
                  <a:lnTo>
                    <a:pt x="1675474" y="2357732"/>
                  </a:lnTo>
                  <a:lnTo>
                    <a:pt x="1463640" y="2357732"/>
                  </a:lnTo>
                  <a:cubicBezTo>
                    <a:pt x="1463691" y="2335416"/>
                    <a:pt x="1464802" y="2314113"/>
                    <a:pt x="1464853" y="2291797"/>
                  </a:cubicBezTo>
                  <a:cubicBezTo>
                    <a:pt x="1514907" y="2240158"/>
                    <a:pt x="1549943" y="2213324"/>
                    <a:pt x="1610052" y="2143601"/>
                  </a:cubicBezTo>
                  <a:cubicBezTo>
                    <a:pt x="1624515" y="2116927"/>
                    <a:pt x="1601546" y="2092452"/>
                    <a:pt x="1576112" y="2093607"/>
                  </a:cubicBezTo>
                  <a:cubicBezTo>
                    <a:pt x="1554383" y="2094595"/>
                    <a:pt x="1535817" y="2110969"/>
                    <a:pt x="1534167" y="2139461"/>
                  </a:cubicBezTo>
                  <a:lnTo>
                    <a:pt x="1463227" y="2139461"/>
                  </a:lnTo>
                  <a:cubicBezTo>
                    <a:pt x="1465703" y="2064364"/>
                    <a:pt x="1514058" y="2012037"/>
                    <a:pt x="1574625" y="2012028"/>
                  </a:cubicBezTo>
                  <a:close/>
                  <a:moveTo>
                    <a:pt x="1280012" y="2012028"/>
                  </a:moveTo>
                  <a:cubicBezTo>
                    <a:pt x="1349600" y="2012028"/>
                    <a:pt x="1406012" y="2092617"/>
                    <a:pt x="1406012" y="2192028"/>
                  </a:cubicBezTo>
                  <a:cubicBezTo>
                    <a:pt x="1406012" y="2291439"/>
                    <a:pt x="1349600" y="2372028"/>
                    <a:pt x="1280012" y="2372028"/>
                  </a:cubicBezTo>
                  <a:cubicBezTo>
                    <a:pt x="1210424" y="2372028"/>
                    <a:pt x="1154012" y="2291439"/>
                    <a:pt x="1154012" y="2192028"/>
                  </a:cubicBezTo>
                  <a:cubicBezTo>
                    <a:pt x="1154012" y="2092617"/>
                    <a:pt x="1210424" y="2012028"/>
                    <a:pt x="1280012" y="2012028"/>
                  </a:cubicBezTo>
                  <a:close/>
                  <a:moveTo>
                    <a:pt x="1080519" y="2012028"/>
                  </a:moveTo>
                  <a:lnTo>
                    <a:pt x="1080488" y="2012510"/>
                  </a:lnTo>
                  <a:lnTo>
                    <a:pt x="1096797" y="2012510"/>
                  </a:lnTo>
                  <a:lnTo>
                    <a:pt x="1096797" y="2372028"/>
                  </a:lnTo>
                  <a:lnTo>
                    <a:pt x="1009152" y="2372028"/>
                  </a:lnTo>
                  <a:lnTo>
                    <a:pt x="1009152" y="2101874"/>
                  </a:lnTo>
                  <a:cubicBezTo>
                    <a:pt x="991676" y="2108434"/>
                    <a:pt x="972373" y="2111607"/>
                    <a:pt x="952797" y="2111039"/>
                  </a:cubicBezTo>
                  <a:lnTo>
                    <a:pt x="955846" y="2043892"/>
                  </a:lnTo>
                  <a:cubicBezTo>
                    <a:pt x="966023" y="2044066"/>
                    <a:pt x="976053" y="2042373"/>
                    <a:pt x="984654" y="2039030"/>
                  </a:cubicBezTo>
                  <a:cubicBezTo>
                    <a:pt x="999561" y="2033236"/>
                    <a:pt x="1008550" y="2023137"/>
                    <a:pt x="1008438" y="2012310"/>
                  </a:cubicBezTo>
                  <a:cubicBezTo>
                    <a:pt x="1032465" y="2012216"/>
                    <a:pt x="1056492" y="2012122"/>
                    <a:pt x="1080519" y="2012028"/>
                  </a:cubicBezTo>
                  <a:close/>
                  <a:moveTo>
                    <a:pt x="3373743" y="362438"/>
                  </a:moveTo>
                  <a:lnTo>
                    <a:pt x="3553743" y="362438"/>
                  </a:lnTo>
                  <a:lnTo>
                    <a:pt x="3553743" y="2414438"/>
                  </a:lnTo>
                  <a:lnTo>
                    <a:pt x="3373743" y="2414438"/>
                  </a:lnTo>
                  <a:close/>
                  <a:moveTo>
                    <a:pt x="3129580" y="362438"/>
                  </a:moveTo>
                  <a:lnTo>
                    <a:pt x="3273580" y="362438"/>
                  </a:lnTo>
                  <a:lnTo>
                    <a:pt x="3273580" y="2414438"/>
                  </a:lnTo>
                  <a:lnTo>
                    <a:pt x="3129580" y="2414438"/>
                  </a:lnTo>
                  <a:close/>
                  <a:moveTo>
                    <a:pt x="2939411" y="362438"/>
                  </a:moveTo>
                  <a:lnTo>
                    <a:pt x="3029411" y="362438"/>
                  </a:lnTo>
                  <a:lnTo>
                    <a:pt x="3029411" y="1957238"/>
                  </a:lnTo>
                  <a:lnTo>
                    <a:pt x="2939411" y="1957238"/>
                  </a:lnTo>
                  <a:close/>
                  <a:moveTo>
                    <a:pt x="2731242" y="362438"/>
                  </a:moveTo>
                  <a:lnTo>
                    <a:pt x="2839242" y="362438"/>
                  </a:lnTo>
                  <a:lnTo>
                    <a:pt x="2839242" y="1957238"/>
                  </a:lnTo>
                  <a:lnTo>
                    <a:pt x="2731242" y="1957238"/>
                  </a:lnTo>
                  <a:close/>
                  <a:moveTo>
                    <a:pt x="2487073" y="362438"/>
                  </a:moveTo>
                  <a:lnTo>
                    <a:pt x="2631073" y="362438"/>
                  </a:lnTo>
                  <a:lnTo>
                    <a:pt x="2631073" y="1957238"/>
                  </a:lnTo>
                  <a:lnTo>
                    <a:pt x="2487073" y="1957238"/>
                  </a:lnTo>
                  <a:close/>
                  <a:moveTo>
                    <a:pt x="2296904" y="362438"/>
                  </a:moveTo>
                  <a:lnTo>
                    <a:pt x="2386904" y="362438"/>
                  </a:lnTo>
                  <a:lnTo>
                    <a:pt x="2386904" y="1957238"/>
                  </a:lnTo>
                  <a:lnTo>
                    <a:pt x="2296904" y="1957238"/>
                  </a:lnTo>
                  <a:close/>
                  <a:moveTo>
                    <a:pt x="2016735" y="362438"/>
                  </a:moveTo>
                  <a:lnTo>
                    <a:pt x="2196735" y="362438"/>
                  </a:lnTo>
                  <a:lnTo>
                    <a:pt x="2196735" y="1957238"/>
                  </a:lnTo>
                  <a:lnTo>
                    <a:pt x="2016735" y="1957238"/>
                  </a:lnTo>
                  <a:close/>
                  <a:moveTo>
                    <a:pt x="1826566" y="362438"/>
                  </a:moveTo>
                  <a:lnTo>
                    <a:pt x="1916566" y="362438"/>
                  </a:lnTo>
                  <a:lnTo>
                    <a:pt x="1916566" y="1957238"/>
                  </a:lnTo>
                  <a:lnTo>
                    <a:pt x="1826566" y="1957238"/>
                  </a:lnTo>
                  <a:close/>
                  <a:moveTo>
                    <a:pt x="1582397" y="362438"/>
                  </a:moveTo>
                  <a:lnTo>
                    <a:pt x="1726397" y="362438"/>
                  </a:lnTo>
                  <a:lnTo>
                    <a:pt x="1726397" y="1957238"/>
                  </a:lnTo>
                  <a:lnTo>
                    <a:pt x="1582397" y="1957238"/>
                  </a:lnTo>
                  <a:close/>
                  <a:moveTo>
                    <a:pt x="1302228" y="362438"/>
                  </a:moveTo>
                  <a:lnTo>
                    <a:pt x="1482228" y="362438"/>
                  </a:lnTo>
                  <a:lnTo>
                    <a:pt x="1482228" y="1957238"/>
                  </a:lnTo>
                  <a:lnTo>
                    <a:pt x="1302228" y="1957238"/>
                  </a:lnTo>
                  <a:close/>
                  <a:moveTo>
                    <a:pt x="1094059" y="362438"/>
                  </a:moveTo>
                  <a:lnTo>
                    <a:pt x="1202059" y="362438"/>
                  </a:lnTo>
                  <a:lnTo>
                    <a:pt x="1202059" y="1957238"/>
                  </a:lnTo>
                  <a:lnTo>
                    <a:pt x="1094059" y="1957238"/>
                  </a:lnTo>
                  <a:close/>
                  <a:moveTo>
                    <a:pt x="903890" y="362438"/>
                  </a:moveTo>
                  <a:lnTo>
                    <a:pt x="993890" y="362438"/>
                  </a:lnTo>
                  <a:lnTo>
                    <a:pt x="993890" y="1957238"/>
                  </a:lnTo>
                  <a:lnTo>
                    <a:pt x="903890" y="1957238"/>
                  </a:lnTo>
                  <a:close/>
                  <a:moveTo>
                    <a:pt x="623721" y="362438"/>
                  </a:moveTo>
                  <a:lnTo>
                    <a:pt x="803721" y="362438"/>
                  </a:lnTo>
                  <a:lnTo>
                    <a:pt x="803721" y="2414438"/>
                  </a:lnTo>
                  <a:lnTo>
                    <a:pt x="623721" y="2414438"/>
                  </a:lnTo>
                  <a:close/>
                  <a:moveTo>
                    <a:pt x="433552" y="362438"/>
                  </a:moveTo>
                  <a:lnTo>
                    <a:pt x="523552" y="362438"/>
                  </a:lnTo>
                  <a:lnTo>
                    <a:pt x="523552" y="2414438"/>
                  </a:lnTo>
                  <a:lnTo>
                    <a:pt x="433552" y="2414438"/>
                  </a:lnTo>
                  <a:close/>
                  <a:moveTo>
                    <a:pt x="303674" y="216000"/>
                  </a:moveTo>
                  <a:cubicBezTo>
                    <a:pt x="255253" y="216000"/>
                    <a:pt x="216000" y="255253"/>
                    <a:pt x="216000" y="303674"/>
                  </a:cubicBezTo>
                  <a:lnTo>
                    <a:pt x="216000" y="2504326"/>
                  </a:lnTo>
                  <a:cubicBezTo>
                    <a:pt x="216000" y="2552747"/>
                    <a:pt x="255253" y="2592000"/>
                    <a:pt x="303674" y="2592000"/>
                  </a:cubicBezTo>
                  <a:lnTo>
                    <a:pt x="3656326" y="2592000"/>
                  </a:lnTo>
                  <a:cubicBezTo>
                    <a:pt x="3704747" y="2592000"/>
                    <a:pt x="3744000" y="2552747"/>
                    <a:pt x="3744000" y="2504326"/>
                  </a:cubicBezTo>
                  <a:lnTo>
                    <a:pt x="3744000" y="303674"/>
                  </a:lnTo>
                  <a:cubicBezTo>
                    <a:pt x="3744000" y="255253"/>
                    <a:pt x="3704747" y="216000"/>
                    <a:pt x="3656326" y="216000"/>
                  </a:cubicBezTo>
                  <a:close/>
                  <a:moveTo>
                    <a:pt x="149021" y="0"/>
                  </a:moveTo>
                  <a:lnTo>
                    <a:pt x="3810979" y="0"/>
                  </a:lnTo>
                  <a:cubicBezTo>
                    <a:pt x="3893281" y="0"/>
                    <a:pt x="3960000" y="66719"/>
                    <a:pt x="3960000" y="149021"/>
                  </a:cubicBezTo>
                  <a:lnTo>
                    <a:pt x="3960000" y="2658979"/>
                  </a:lnTo>
                  <a:cubicBezTo>
                    <a:pt x="3960000" y="2741281"/>
                    <a:pt x="3893281" y="2808000"/>
                    <a:pt x="3810979" y="2808000"/>
                  </a:cubicBezTo>
                  <a:lnTo>
                    <a:pt x="149021" y="2808000"/>
                  </a:lnTo>
                  <a:cubicBezTo>
                    <a:pt x="66719" y="2808000"/>
                    <a:pt x="0" y="2741281"/>
                    <a:pt x="0" y="2658979"/>
                  </a:cubicBezTo>
                  <a:lnTo>
                    <a:pt x="0" y="149021"/>
                  </a:lnTo>
                  <a:cubicBezTo>
                    <a:pt x="0" y="66719"/>
                    <a:pt x="66719" y="0"/>
                    <a:pt x="149021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0" name="Round Same Side Corner Rectangle 3">
              <a:extLst>
                <a:ext uri="{FF2B5EF4-FFF2-40B4-BE49-F238E27FC236}">
                  <a16:creationId xmlns:a16="http://schemas.microsoft.com/office/drawing/2014/main" xmlns="" id="{C7DCD0B3-3081-4C01-9637-BF3B9000C1F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393342" y="3922587"/>
              <a:ext cx="272246" cy="273762"/>
            </a:xfrm>
            <a:custGeom>
              <a:avLst/>
              <a:gdLst/>
              <a:ahLst/>
              <a:cxnLst/>
              <a:rect l="l" t="t" r="r" b="b"/>
              <a:pathLst>
                <a:path w="3935149" h="3957041">
                  <a:moveTo>
                    <a:pt x="2899653" y="531993"/>
                  </a:moveTo>
                  <a:lnTo>
                    <a:pt x="2899653" y="423993"/>
                  </a:lnTo>
                  <a:lnTo>
                    <a:pt x="271653" y="423993"/>
                  </a:lnTo>
                  <a:lnTo>
                    <a:pt x="271653" y="531993"/>
                  </a:lnTo>
                  <a:close/>
                  <a:moveTo>
                    <a:pt x="2899653" y="893649"/>
                  </a:moveTo>
                  <a:lnTo>
                    <a:pt x="2899653" y="785649"/>
                  </a:lnTo>
                  <a:lnTo>
                    <a:pt x="271653" y="785649"/>
                  </a:lnTo>
                  <a:lnTo>
                    <a:pt x="271653" y="893649"/>
                  </a:lnTo>
                  <a:close/>
                  <a:moveTo>
                    <a:pt x="2899653" y="1255303"/>
                  </a:moveTo>
                  <a:lnTo>
                    <a:pt x="2899653" y="1147303"/>
                  </a:lnTo>
                  <a:lnTo>
                    <a:pt x="271653" y="1147303"/>
                  </a:lnTo>
                  <a:lnTo>
                    <a:pt x="271653" y="1255303"/>
                  </a:lnTo>
                  <a:close/>
                  <a:moveTo>
                    <a:pt x="2899653" y="1616957"/>
                  </a:moveTo>
                  <a:lnTo>
                    <a:pt x="2899653" y="1508957"/>
                  </a:lnTo>
                  <a:lnTo>
                    <a:pt x="271653" y="1508957"/>
                  </a:lnTo>
                  <a:lnTo>
                    <a:pt x="271653" y="1616957"/>
                  </a:lnTo>
                  <a:close/>
                  <a:moveTo>
                    <a:pt x="1315653" y="1999083"/>
                  </a:moveTo>
                  <a:lnTo>
                    <a:pt x="1315653" y="1891083"/>
                  </a:lnTo>
                  <a:lnTo>
                    <a:pt x="271653" y="1891083"/>
                  </a:lnTo>
                  <a:lnTo>
                    <a:pt x="271653" y="1999083"/>
                  </a:lnTo>
                  <a:close/>
                  <a:moveTo>
                    <a:pt x="1315653" y="2360737"/>
                  </a:moveTo>
                  <a:lnTo>
                    <a:pt x="1315653" y="2252737"/>
                  </a:lnTo>
                  <a:lnTo>
                    <a:pt x="271653" y="2252737"/>
                  </a:lnTo>
                  <a:lnTo>
                    <a:pt x="271653" y="2360737"/>
                  </a:lnTo>
                  <a:close/>
                  <a:moveTo>
                    <a:pt x="1315653" y="2722391"/>
                  </a:moveTo>
                  <a:lnTo>
                    <a:pt x="1315653" y="2614391"/>
                  </a:lnTo>
                  <a:lnTo>
                    <a:pt x="271653" y="2614391"/>
                  </a:lnTo>
                  <a:lnTo>
                    <a:pt x="271653" y="2722391"/>
                  </a:lnTo>
                  <a:close/>
                  <a:moveTo>
                    <a:pt x="2900162" y="2797568"/>
                  </a:moveTo>
                  <a:lnTo>
                    <a:pt x="2900162" y="1844447"/>
                  </a:lnTo>
                  <a:lnTo>
                    <a:pt x="1629979" y="1844447"/>
                  </a:lnTo>
                  <a:lnTo>
                    <a:pt x="1629979" y="2797568"/>
                  </a:lnTo>
                  <a:close/>
                  <a:moveTo>
                    <a:pt x="3810581" y="2815737"/>
                  </a:moveTo>
                  <a:lnTo>
                    <a:pt x="3810581" y="306661"/>
                  </a:lnTo>
                  <a:cubicBezTo>
                    <a:pt x="3810581" y="280746"/>
                    <a:pt x="3789572" y="259737"/>
                    <a:pt x="3763657" y="259737"/>
                  </a:cubicBezTo>
                  <a:cubicBezTo>
                    <a:pt x="3737742" y="259737"/>
                    <a:pt x="3716733" y="280746"/>
                    <a:pt x="3716733" y="306661"/>
                  </a:cubicBezTo>
                  <a:lnTo>
                    <a:pt x="3716733" y="2815737"/>
                  </a:lnTo>
                  <a:close/>
                  <a:moveTo>
                    <a:pt x="3598887" y="2979130"/>
                  </a:moveTo>
                  <a:lnTo>
                    <a:pt x="3598887" y="218054"/>
                  </a:lnTo>
                  <a:cubicBezTo>
                    <a:pt x="3598887" y="192139"/>
                    <a:pt x="3577878" y="171130"/>
                    <a:pt x="3551963" y="171130"/>
                  </a:cubicBezTo>
                  <a:cubicBezTo>
                    <a:pt x="3526048" y="171130"/>
                    <a:pt x="3505039" y="192139"/>
                    <a:pt x="3505039" y="218054"/>
                  </a:cubicBezTo>
                  <a:lnTo>
                    <a:pt x="3505039" y="2979130"/>
                  </a:lnTo>
                  <a:close/>
                  <a:moveTo>
                    <a:pt x="3355251" y="3231428"/>
                  </a:moveTo>
                  <a:lnTo>
                    <a:pt x="3355251" y="182352"/>
                  </a:lnTo>
                  <a:cubicBezTo>
                    <a:pt x="3355251" y="156437"/>
                    <a:pt x="3334242" y="135428"/>
                    <a:pt x="3308327" y="135428"/>
                  </a:cubicBezTo>
                  <a:cubicBezTo>
                    <a:pt x="3282412" y="135428"/>
                    <a:pt x="3261403" y="156437"/>
                    <a:pt x="3261403" y="182352"/>
                  </a:cubicBezTo>
                  <a:lnTo>
                    <a:pt x="3261403" y="3231428"/>
                  </a:lnTo>
                  <a:close/>
                  <a:moveTo>
                    <a:pt x="689888" y="3532959"/>
                  </a:moveTo>
                  <a:cubicBezTo>
                    <a:pt x="817550" y="3530004"/>
                    <a:pt x="918251" y="3455702"/>
                    <a:pt x="916146" y="3366015"/>
                  </a:cubicBezTo>
                  <a:cubicBezTo>
                    <a:pt x="914042" y="3276328"/>
                    <a:pt x="809910" y="3204397"/>
                    <a:pt x="682179" y="3204397"/>
                  </a:cubicBezTo>
                  <a:lnTo>
                    <a:pt x="682179" y="3204473"/>
                  </a:lnTo>
                  <a:cubicBezTo>
                    <a:pt x="645571" y="3204473"/>
                    <a:pt x="615727" y="3183857"/>
                    <a:pt x="615124" y="3158153"/>
                  </a:cubicBezTo>
                  <a:cubicBezTo>
                    <a:pt x="614521" y="3132449"/>
                    <a:pt x="643381" y="3111154"/>
                    <a:pt x="679969" y="3110307"/>
                  </a:cubicBezTo>
                  <a:cubicBezTo>
                    <a:pt x="716557" y="3109460"/>
                    <a:pt x="747352" y="3129374"/>
                    <a:pt x="749161" y="3155050"/>
                  </a:cubicBezTo>
                  <a:lnTo>
                    <a:pt x="915893" y="3149258"/>
                  </a:lnTo>
                  <a:cubicBezTo>
                    <a:pt x="909582" y="3059669"/>
                    <a:pt x="802131" y="2990185"/>
                    <a:pt x="674469" y="2993141"/>
                  </a:cubicBezTo>
                  <a:cubicBezTo>
                    <a:pt x="546807" y="2996096"/>
                    <a:pt x="446107" y="3070398"/>
                    <a:pt x="448211" y="3160085"/>
                  </a:cubicBezTo>
                  <a:cubicBezTo>
                    <a:pt x="450316" y="3249772"/>
                    <a:pt x="554448" y="3321703"/>
                    <a:pt x="682179" y="3321703"/>
                  </a:cubicBezTo>
                  <a:lnTo>
                    <a:pt x="682179" y="3321627"/>
                  </a:lnTo>
                  <a:cubicBezTo>
                    <a:pt x="718786" y="3321627"/>
                    <a:pt x="748631" y="3342242"/>
                    <a:pt x="749234" y="3367946"/>
                  </a:cubicBezTo>
                  <a:cubicBezTo>
                    <a:pt x="749837" y="3393651"/>
                    <a:pt x="720976" y="3414946"/>
                    <a:pt x="684388" y="3415793"/>
                  </a:cubicBezTo>
                  <a:cubicBezTo>
                    <a:pt x="647800" y="3416640"/>
                    <a:pt x="617005" y="3396726"/>
                    <a:pt x="615196" y="3371049"/>
                  </a:cubicBezTo>
                  <a:lnTo>
                    <a:pt x="448465" y="3376842"/>
                  </a:lnTo>
                  <a:cubicBezTo>
                    <a:pt x="454776" y="3466431"/>
                    <a:pt x="562226" y="3535915"/>
                    <a:pt x="689888" y="3532959"/>
                  </a:cubicBezTo>
                  <a:close/>
                  <a:moveTo>
                    <a:pt x="1563929" y="3533050"/>
                  </a:moveTo>
                  <a:lnTo>
                    <a:pt x="1450158" y="2995479"/>
                  </a:lnTo>
                  <a:cubicBezTo>
                    <a:pt x="1450329" y="2994669"/>
                    <a:pt x="1450501" y="2993860"/>
                    <a:pt x="1450672" y="2993050"/>
                  </a:cubicBezTo>
                  <a:lnTo>
                    <a:pt x="1449643" y="2993050"/>
                  </a:lnTo>
                  <a:lnTo>
                    <a:pt x="1303428" y="2993050"/>
                  </a:lnTo>
                  <a:lnTo>
                    <a:pt x="1302400" y="2993050"/>
                  </a:lnTo>
                  <a:cubicBezTo>
                    <a:pt x="1302571" y="2993860"/>
                    <a:pt x="1302743" y="2994669"/>
                    <a:pt x="1302914" y="2995479"/>
                  </a:cubicBezTo>
                  <a:lnTo>
                    <a:pt x="1260527" y="3195759"/>
                  </a:lnTo>
                  <a:lnTo>
                    <a:pt x="1218140" y="2995479"/>
                  </a:lnTo>
                  <a:cubicBezTo>
                    <a:pt x="1218311" y="2994669"/>
                    <a:pt x="1218483" y="2993860"/>
                    <a:pt x="1218654" y="2993050"/>
                  </a:cubicBezTo>
                  <a:lnTo>
                    <a:pt x="1217625" y="2993050"/>
                  </a:lnTo>
                  <a:lnTo>
                    <a:pt x="1071410" y="2993050"/>
                  </a:lnTo>
                  <a:lnTo>
                    <a:pt x="1070382" y="2993050"/>
                  </a:lnTo>
                  <a:cubicBezTo>
                    <a:pt x="1070553" y="2993860"/>
                    <a:pt x="1070725" y="2994669"/>
                    <a:pt x="1070896" y="2995479"/>
                  </a:cubicBezTo>
                  <a:lnTo>
                    <a:pt x="957124" y="3533050"/>
                  </a:lnTo>
                  <a:lnTo>
                    <a:pt x="1104368" y="3533050"/>
                  </a:lnTo>
                  <a:lnTo>
                    <a:pt x="1144518" y="3343342"/>
                  </a:lnTo>
                  <a:lnTo>
                    <a:pt x="1184667" y="3533050"/>
                  </a:lnTo>
                  <a:lnTo>
                    <a:pt x="1189142" y="3533050"/>
                  </a:lnTo>
                  <a:lnTo>
                    <a:pt x="1331911" y="3533050"/>
                  </a:lnTo>
                  <a:lnTo>
                    <a:pt x="1336386" y="3533050"/>
                  </a:lnTo>
                  <a:lnTo>
                    <a:pt x="1376536" y="3343342"/>
                  </a:lnTo>
                  <a:lnTo>
                    <a:pt x="1416686" y="3533050"/>
                  </a:lnTo>
                  <a:close/>
                  <a:moveTo>
                    <a:pt x="2126028" y="3533050"/>
                  </a:moveTo>
                  <a:lnTo>
                    <a:pt x="2126028" y="3406155"/>
                  </a:lnTo>
                  <a:lnTo>
                    <a:pt x="2126028" y="3326497"/>
                  </a:lnTo>
                  <a:lnTo>
                    <a:pt x="2126028" y="3199602"/>
                  </a:lnTo>
                  <a:lnTo>
                    <a:pt x="2126028" y="3119945"/>
                  </a:lnTo>
                  <a:lnTo>
                    <a:pt x="2126028" y="2993050"/>
                  </a:lnTo>
                  <a:lnTo>
                    <a:pt x="1658028" y="2993050"/>
                  </a:lnTo>
                  <a:lnTo>
                    <a:pt x="1658028" y="3119945"/>
                  </a:lnTo>
                  <a:lnTo>
                    <a:pt x="1989309" y="3119945"/>
                  </a:lnTo>
                  <a:lnTo>
                    <a:pt x="1989309" y="3199602"/>
                  </a:lnTo>
                  <a:lnTo>
                    <a:pt x="1658028" y="3199602"/>
                  </a:lnTo>
                  <a:lnTo>
                    <a:pt x="1658028" y="3326497"/>
                  </a:lnTo>
                  <a:lnTo>
                    <a:pt x="1989309" y="3326497"/>
                  </a:lnTo>
                  <a:lnTo>
                    <a:pt x="1989309" y="3406155"/>
                  </a:lnTo>
                  <a:lnTo>
                    <a:pt x="1658028" y="3406155"/>
                  </a:lnTo>
                  <a:lnTo>
                    <a:pt x="1658028" y="3533050"/>
                  </a:lnTo>
                  <a:close/>
                  <a:moveTo>
                    <a:pt x="2721509" y="3533050"/>
                  </a:moveTo>
                  <a:lnTo>
                    <a:pt x="2721509" y="2993050"/>
                  </a:lnTo>
                  <a:lnTo>
                    <a:pt x="2610374" y="2993050"/>
                  </a:lnTo>
                  <a:lnTo>
                    <a:pt x="2610374" y="3332072"/>
                  </a:lnTo>
                  <a:lnTo>
                    <a:pt x="2365383" y="2996750"/>
                  </a:lnTo>
                  <a:lnTo>
                    <a:pt x="2365383" y="2993050"/>
                  </a:lnTo>
                  <a:lnTo>
                    <a:pt x="2254248" y="2993050"/>
                  </a:lnTo>
                  <a:lnTo>
                    <a:pt x="2254248" y="3533050"/>
                  </a:lnTo>
                  <a:lnTo>
                    <a:pt x="2365383" y="3533050"/>
                  </a:lnTo>
                  <a:lnTo>
                    <a:pt x="2365383" y="3195316"/>
                  </a:lnTo>
                  <a:lnTo>
                    <a:pt x="2610374" y="3530639"/>
                  </a:lnTo>
                  <a:lnTo>
                    <a:pt x="2610374" y="3533050"/>
                  </a:lnTo>
                  <a:close/>
                  <a:moveTo>
                    <a:pt x="3240360" y="3957041"/>
                  </a:moveTo>
                  <a:lnTo>
                    <a:pt x="0" y="3957041"/>
                  </a:lnTo>
                  <a:cubicBezTo>
                    <a:pt x="1236" y="2806695"/>
                    <a:pt x="2473" y="1669946"/>
                    <a:pt x="3709" y="519600"/>
                  </a:cubicBezTo>
                  <a:cubicBezTo>
                    <a:pt x="5872" y="183235"/>
                    <a:pt x="181397" y="16834"/>
                    <a:pt x="503091" y="0"/>
                  </a:cubicBezTo>
                  <a:lnTo>
                    <a:pt x="3441061" y="1"/>
                  </a:lnTo>
                  <a:cubicBezTo>
                    <a:pt x="3578904" y="24486"/>
                    <a:pt x="3655553" y="22411"/>
                    <a:pt x="3759198" y="79593"/>
                  </a:cubicBezTo>
                  <a:cubicBezTo>
                    <a:pt x="3885281" y="187263"/>
                    <a:pt x="3932832" y="263653"/>
                    <a:pt x="3933900" y="449681"/>
                  </a:cubicBezTo>
                  <a:cubicBezTo>
                    <a:pt x="3936712" y="939497"/>
                    <a:pt x="3933899" y="2112038"/>
                    <a:pt x="3933899" y="3013339"/>
                  </a:cubicBezTo>
                  <a:lnTo>
                    <a:pt x="3711125" y="3015171"/>
                  </a:lnTo>
                  <a:cubicBezTo>
                    <a:pt x="3710964" y="3066672"/>
                    <a:pt x="3710896" y="3117212"/>
                    <a:pt x="3710896" y="3166612"/>
                  </a:cubicBezTo>
                  <a:lnTo>
                    <a:pt x="3501148" y="3170775"/>
                  </a:lnTo>
                  <a:lnTo>
                    <a:pt x="3501148" y="3349247"/>
                  </a:lnTo>
                  <a:lnTo>
                    <a:pt x="3290598" y="3353687"/>
                  </a:lnTo>
                  <a:lnTo>
                    <a:pt x="3240846" y="3350727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1" name="Isosceles Triangle 33">
              <a:extLst>
                <a:ext uri="{FF2B5EF4-FFF2-40B4-BE49-F238E27FC236}">
                  <a16:creationId xmlns:a16="http://schemas.microsoft.com/office/drawing/2014/main" xmlns="" id="{14F0ADB5-5DF4-4AA1-B34C-ED8429959E4E}"/>
                </a:ext>
              </a:extLst>
            </p:cNvPr>
            <p:cNvSpPr>
              <a:spLocks/>
            </p:cNvSpPr>
            <p:nvPr/>
          </p:nvSpPr>
          <p:spPr>
            <a:xfrm rot="10800000">
              <a:off x="9127377" y="2780100"/>
              <a:ext cx="314869" cy="314869"/>
            </a:xfrm>
            <a:custGeom>
              <a:avLst/>
              <a:gdLst/>
              <a:ahLst/>
              <a:cxnLst/>
              <a:rect l="l" t="t" r="r" b="b"/>
              <a:pathLst>
                <a:path w="3982665" h="3915008">
                  <a:moveTo>
                    <a:pt x="0" y="2664000"/>
                  </a:moveTo>
                  <a:lnTo>
                    <a:pt x="1911318" y="72000"/>
                  </a:lnTo>
                  <a:lnTo>
                    <a:pt x="1142725" y="2655962"/>
                  </a:lnTo>
                  <a:close/>
                  <a:moveTo>
                    <a:pt x="3982665" y="2664000"/>
                  </a:moveTo>
                  <a:lnTo>
                    <a:pt x="2839940" y="2655962"/>
                  </a:lnTo>
                  <a:lnTo>
                    <a:pt x="2071347" y="72000"/>
                  </a:lnTo>
                  <a:close/>
                  <a:moveTo>
                    <a:pt x="2621333" y="2664000"/>
                  </a:moveTo>
                  <a:lnTo>
                    <a:pt x="1361333" y="2664000"/>
                  </a:lnTo>
                  <a:lnTo>
                    <a:pt x="1991333" y="0"/>
                  </a:lnTo>
                  <a:close/>
                  <a:moveTo>
                    <a:pt x="1806654" y="3915007"/>
                  </a:moveTo>
                  <a:lnTo>
                    <a:pt x="726654" y="3915007"/>
                  </a:lnTo>
                  <a:lnTo>
                    <a:pt x="1266654" y="2835007"/>
                  </a:lnTo>
                  <a:close/>
                  <a:moveTo>
                    <a:pt x="555902" y="3915008"/>
                  </a:moveTo>
                  <a:lnTo>
                    <a:pt x="15902" y="2835008"/>
                  </a:lnTo>
                  <a:lnTo>
                    <a:pt x="1095902" y="2835008"/>
                  </a:lnTo>
                  <a:close/>
                  <a:moveTo>
                    <a:pt x="1977406" y="3915008"/>
                  </a:moveTo>
                  <a:lnTo>
                    <a:pt x="1437406" y="2835008"/>
                  </a:lnTo>
                  <a:lnTo>
                    <a:pt x="2517406" y="2835008"/>
                  </a:lnTo>
                  <a:close/>
                  <a:moveTo>
                    <a:pt x="3228158" y="3915008"/>
                  </a:moveTo>
                  <a:lnTo>
                    <a:pt x="2148158" y="3915008"/>
                  </a:lnTo>
                  <a:lnTo>
                    <a:pt x="2688158" y="2835008"/>
                  </a:lnTo>
                  <a:close/>
                  <a:moveTo>
                    <a:pt x="3398910" y="3915008"/>
                  </a:moveTo>
                  <a:lnTo>
                    <a:pt x="2858910" y="2835008"/>
                  </a:lnTo>
                  <a:lnTo>
                    <a:pt x="3938910" y="283500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22" name="Rectangle 1">
              <a:extLst>
                <a:ext uri="{FF2B5EF4-FFF2-40B4-BE49-F238E27FC236}">
                  <a16:creationId xmlns:a16="http://schemas.microsoft.com/office/drawing/2014/main" xmlns="" id="{D01291C5-696B-4033-8B7D-EF8BCC679B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323" y="2978006"/>
              <a:ext cx="371699" cy="370986"/>
            </a:xfrm>
            <a:custGeom>
              <a:avLst/>
              <a:gdLst/>
              <a:ahLst/>
              <a:cxnLst/>
              <a:rect l="l" t="t" r="r" b="b"/>
              <a:pathLst>
                <a:path w="4020621" h="4012920">
                  <a:moveTo>
                    <a:pt x="780213" y="3724888"/>
                  </a:moveTo>
                  <a:lnTo>
                    <a:pt x="2868445" y="3724888"/>
                  </a:lnTo>
                  <a:lnTo>
                    <a:pt x="2868445" y="4012920"/>
                  </a:lnTo>
                  <a:lnTo>
                    <a:pt x="780213" y="4012920"/>
                  </a:lnTo>
                  <a:close/>
                  <a:moveTo>
                    <a:pt x="4020621" y="2152587"/>
                  </a:moveTo>
                  <a:lnTo>
                    <a:pt x="4020621" y="3448731"/>
                  </a:lnTo>
                  <a:lnTo>
                    <a:pt x="3903908" y="3386593"/>
                  </a:lnTo>
                  <a:lnTo>
                    <a:pt x="3903908" y="2214725"/>
                  </a:lnTo>
                  <a:close/>
                  <a:moveTo>
                    <a:pt x="1582587" y="1544569"/>
                  </a:moveTo>
                  <a:cubicBezTo>
                    <a:pt x="1525677" y="1652847"/>
                    <a:pt x="1434945" y="1739939"/>
                    <a:pt x="1324158" y="1792547"/>
                  </a:cubicBezTo>
                  <a:lnTo>
                    <a:pt x="1790243" y="1792547"/>
                  </a:lnTo>
                  <a:cubicBezTo>
                    <a:pt x="1708293" y="1721838"/>
                    <a:pt x="1638004" y="1638154"/>
                    <a:pt x="1582587" y="1544569"/>
                  </a:cubicBezTo>
                  <a:close/>
                  <a:moveTo>
                    <a:pt x="1238323" y="1312673"/>
                  </a:moveTo>
                  <a:cubicBezTo>
                    <a:pt x="1173622" y="1312673"/>
                    <a:pt x="1121172" y="1365123"/>
                    <a:pt x="1121172" y="1429824"/>
                  </a:cubicBezTo>
                  <a:cubicBezTo>
                    <a:pt x="1121172" y="1494525"/>
                    <a:pt x="1173622" y="1546975"/>
                    <a:pt x="1238323" y="1546975"/>
                  </a:cubicBezTo>
                  <a:cubicBezTo>
                    <a:pt x="1303024" y="1546975"/>
                    <a:pt x="1355474" y="1494525"/>
                    <a:pt x="1355474" y="1429824"/>
                  </a:cubicBezTo>
                  <a:cubicBezTo>
                    <a:pt x="1355474" y="1365123"/>
                    <a:pt x="1303024" y="1312673"/>
                    <a:pt x="1238323" y="1312673"/>
                  </a:cubicBezTo>
                  <a:close/>
                  <a:moveTo>
                    <a:pt x="870057" y="1312673"/>
                  </a:moveTo>
                  <a:cubicBezTo>
                    <a:pt x="805356" y="1312673"/>
                    <a:pt x="752906" y="1365123"/>
                    <a:pt x="752906" y="1429824"/>
                  </a:cubicBezTo>
                  <a:cubicBezTo>
                    <a:pt x="752906" y="1494525"/>
                    <a:pt x="805356" y="1546975"/>
                    <a:pt x="870057" y="1546975"/>
                  </a:cubicBezTo>
                  <a:cubicBezTo>
                    <a:pt x="934758" y="1546975"/>
                    <a:pt x="987208" y="1494525"/>
                    <a:pt x="987208" y="1429824"/>
                  </a:cubicBezTo>
                  <a:cubicBezTo>
                    <a:pt x="987208" y="1365123"/>
                    <a:pt x="934758" y="1312673"/>
                    <a:pt x="870057" y="1312673"/>
                  </a:cubicBezTo>
                  <a:close/>
                  <a:moveTo>
                    <a:pt x="2775838" y="1127627"/>
                  </a:moveTo>
                  <a:cubicBezTo>
                    <a:pt x="2666578" y="1127627"/>
                    <a:pt x="2578006" y="1216199"/>
                    <a:pt x="2578006" y="1325459"/>
                  </a:cubicBezTo>
                  <a:cubicBezTo>
                    <a:pt x="2578006" y="1434719"/>
                    <a:pt x="2666578" y="1523291"/>
                    <a:pt x="2775838" y="1523291"/>
                  </a:cubicBezTo>
                  <a:cubicBezTo>
                    <a:pt x="2885098" y="1523291"/>
                    <a:pt x="2973670" y="1434719"/>
                    <a:pt x="2973670" y="1325459"/>
                  </a:cubicBezTo>
                  <a:cubicBezTo>
                    <a:pt x="2973670" y="1216199"/>
                    <a:pt x="2885098" y="1127627"/>
                    <a:pt x="2775838" y="1127627"/>
                  </a:cubicBezTo>
                  <a:close/>
                  <a:moveTo>
                    <a:pt x="2153949" y="1127627"/>
                  </a:moveTo>
                  <a:cubicBezTo>
                    <a:pt x="2044689" y="1127627"/>
                    <a:pt x="1956117" y="1216199"/>
                    <a:pt x="1956117" y="1325459"/>
                  </a:cubicBezTo>
                  <a:cubicBezTo>
                    <a:pt x="1956117" y="1434719"/>
                    <a:pt x="2044689" y="1523291"/>
                    <a:pt x="2153949" y="1523291"/>
                  </a:cubicBezTo>
                  <a:cubicBezTo>
                    <a:pt x="2263209" y="1523291"/>
                    <a:pt x="2351781" y="1434719"/>
                    <a:pt x="2351781" y="1325459"/>
                  </a:cubicBezTo>
                  <a:cubicBezTo>
                    <a:pt x="2351781" y="1216199"/>
                    <a:pt x="2263209" y="1127627"/>
                    <a:pt x="2153949" y="1127627"/>
                  </a:cubicBezTo>
                  <a:close/>
                  <a:moveTo>
                    <a:pt x="1238323" y="956510"/>
                  </a:moveTo>
                  <a:cubicBezTo>
                    <a:pt x="1173622" y="956510"/>
                    <a:pt x="1121172" y="1008960"/>
                    <a:pt x="1121172" y="1073661"/>
                  </a:cubicBezTo>
                  <a:cubicBezTo>
                    <a:pt x="1121172" y="1138362"/>
                    <a:pt x="1173622" y="1190812"/>
                    <a:pt x="1238323" y="1190812"/>
                  </a:cubicBezTo>
                  <a:cubicBezTo>
                    <a:pt x="1303024" y="1190812"/>
                    <a:pt x="1355474" y="1138362"/>
                    <a:pt x="1355474" y="1073661"/>
                  </a:cubicBezTo>
                  <a:cubicBezTo>
                    <a:pt x="1355474" y="1008960"/>
                    <a:pt x="1303024" y="956510"/>
                    <a:pt x="1238323" y="956510"/>
                  </a:cubicBezTo>
                  <a:close/>
                  <a:moveTo>
                    <a:pt x="870057" y="956510"/>
                  </a:moveTo>
                  <a:cubicBezTo>
                    <a:pt x="805356" y="956510"/>
                    <a:pt x="752906" y="1008960"/>
                    <a:pt x="752906" y="1073661"/>
                  </a:cubicBezTo>
                  <a:cubicBezTo>
                    <a:pt x="752906" y="1138362"/>
                    <a:pt x="805356" y="1190812"/>
                    <a:pt x="870057" y="1190812"/>
                  </a:cubicBezTo>
                  <a:cubicBezTo>
                    <a:pt x="934758" y="1190812"/>
                    <a:pt x="987208" y="1138362"/>
                    <a:pt x="987208" y="1073661"/>
                  </a:cubicBezTo>
                  <a:cubicBezTo>
                    <a:pt x="987208" y="1008960"/>
                    <a:pt x="934758" y="956510"/>
                    <a:pt x="870057" y="956510"/>
                  </a:cubicBezTo>
                  <a:close/>
                  <a:moveTo>
                    <a:pt x="2775838" y="526176"/>
                  </a:moveTo>
                  <a:cubicBezTo>
                    <a:pt x="2666578" y="526176"/>
                    <a:pt x="2578006" y="614748"/>
                    <a:pt x="2578006" y="724008"/>
                  </a:cubicBezTo>
                  <a:cubicBezTo>
                    <a:pt x="2578006" y="833268"/>
                    <a:pt x="2666578" y="921840"/>
                    <a:pt x="2775838" y="921840"/>
                  </a:cubicBezTo>
                  <a:cubicBezTo>
                    <a:pt x="2885098" y="921840"/>
                    <a:pt x="2973670" y="833268"/>
                    <a:pt x="2973670" y="724008"/>
                  </a:cubicBezTo>
                  <a:cubicBezTo>
                    <a:pt x="2973670" y="614748"/>
                    <a:pt x="2885098" y="526176"/>
                    <a:pt x="2775838" y="526176"/>
                  </a:cubicBezTo>
                  <a:close/>
                  <a:moveTo>
                    <a:pt x="2153949" y="526176"/>
                  </a:moveTo>
                  <a:cubicBezTo>
                    <a:pt x="2044689" y="526176"/>
                    <a:pt x="1956117" y="614748"/>
                    <a:pt x="1956117" y="724008"/>
                  </a:cubicBezTo>
                  <a:cubicBezTo>
                    <a:pt x="1956117" y="833268"/>
                    <a:pt x="2044689" y="921840"/>
                    <a:pt x="2153949" y="921840"/>
                  </a:cubicBezTo>
                  <a:cubicBezTo>
                    <a:pt x="2263209" y="921840"/>
                    <a:pt x="2351781" y="833268"/>
                    <a:pt x="2351781" y="724008"/>
                  </a:cubicBezTo>
                  <a:cubicBezTo>
                    <a:pt x="2351781" y="614748"/>
                    <a:pt x="2263209" y="526176"/>
                    <a:pt x="2153949" y="526176"/>
                  </a:cubicBezTo>
                  <a:close/>
                  <a:moveTo>
                    <a:pt x="2464893" y="0"/>
                  </a:moveTo>
                  <a:cubicBezTo>
                    <a:pt x="3030837" y="0"/>
                    <a:pt x="3489626" y="458789"/>
                    <a:pt x="3489626" y="1024733"/>
                  </a:cubicBezTo>
                  <a:cubicBezTo>
                    <a:pt x="3489626" y="1442455"/>
                    <a:pt x="3239684" y="1801800"/>
                    <a:pt x="2880320" y="1959209"/>
                  </a:cubicBezTo>
                  <a:lnTo>
                    <a:pt x="2880320" y="2008571"/>
                  </a:lnTo>
                  <a:lnTo>
                    <a:pt x="3250857" y="2008571"/>
                  </a:lnTo>
                  <a:lnTo>
                    <a:pt x="3250857" y="2359970"/>
                  </a:lnTo>
                  <a:lnTo>
                    <a:pt x="3437294" y="2359970"/>
                  </a:lnTo>
                  <a:lnTo>
                    <a:pt x="3437294" y="2360694"/>
                  </a:lnTo>
                  <a:lnTo>
                    <a:pt x="3852060" y="2233461"/>
                  </a:lnTo>
                  <a:lnTo>
                    <a:pt x="3852060" y="3367858"/>
                  </a:lnTo>
                  <a:lnTo>
                    <a:pt x="3437294" y="3240624"/>
                  </a:lnTo>
                  <a:lnTo>
                    <a:pt x="3437294" y="3241349"/>
                  </a:lnTo>
                  <a:lnTo>
                    <a:pt x="3250857" y="3241349"/>
                  </a:lnTo>
                  <a:lnTo>
                    <a:pt x="3250857" y="3633063"/>
                  </a:lnTo>
                  <a:lnTo>
                    <a:pt x="298529" y="3633063"/>
                  </a:lnTo>
                  <a:lnTo>
                    <a:pt x="298529" y="2431730"/>
                  </a:lnTo>
                  <a:lnTo>
                    <a:pt x="0" y="2008571"/>
                  </a:lnTo>
                  <a:lnTo>
                    <a:pt x="298529" y="2008571"/>
                  </a:lnTo>
                  <a:lnTo>
                    <a:pt x="792088" y="2008571"/>
                  </a:lnTo>
                  <a:lnTo>
                    <a:pt x="792088" y="1796817"/>
                  </a:lnTo>
                  <a:cubicBezTo>
                    <a:pt x="587745" y="1700755"/>
                    <a:pt x="447370" y="1492642"/>
                    <a:pt x="447370" y="1251742"/>
                  </a:cubicBezTo>
                  <a:cubicBezTo>
                    <a:pt x="447370" y="916605"/>
                    <a:pt x="719053" y="644923"/>
                    <a:pt x="1054190" y="644923"/>
                  </a:cubicBezTo>
                  <a:cubicBezTo>
                    <a:pt x="1212753" y="644923"/>
                    <a:pt x="1357112" y="705740"/>
                    <a:pt x="1463939" y="806702"/>
                  </a:cubicBezTo>
                  <a:cubicBezTo>
                    <a:pt x="1563407" y="345444"/>
                    <a:pt x="1973809" y="0"/>
                    <a:pt x="24648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" name="Trapezoid 6">
              <a:extLst>
                <a:ext uri="{FF2B5EF4-FFF2-40B4-BE49-F238E27FC236}">
                  <a16:creationId xmlns:a16="http://schemas.microsoft.com/office/drawing/2014/main" xmlns="" id="{038187D6-7364-4747-A498-487D95556280}"/>
                </a:ext>
              </a:extLst>
            </p:cNvPr>
            <p:cNvSpPr>
              <a:spLocks/>
            </p:cNvSpPr>
            <p:nvPr/>
          </p:nvSpPr>
          <p:spPr>
            <a:xfrm>
              <a:off x="8644130" y="2767305"/>
              <a:ext cx="370986" cy="370986"/>
            </a:xfrm>
            <a:custGeom>
              <a:avLst/>
              <a:gdLst/>
              <a:ahLst/>
              <a:cxnLst/>
              <a:rect l="l" t="t" r="r" b="b"/>
              <a:pathLst>
                <a:path w="2801488" h="2964099">
                  <a:moveTo>
                    <a:pt x="1393788" y="2251706"/>
                  </a:moveTo>
                  <a:cubicBezTo>
                    <a:pt x="1338380" y="2251706"/>
                    <a:pt x="1293463" y="2296623"/>
                    <a:pt x="1293463" y="2352031"/>
                  </a:cubicBezTo>
                  <a:cubicBezTo>
                    <a:pt x="1293463" y="2407439"/>
                    <a:pt x="1338380" y="2452356"/>
                    <a:pt x="1393788" y="2452356"/>
                  </a:cubicBezTo>
                  <a:cubicBezTo>
                    <a:pt x="1449196" y="2452356"/>
                    <a:pt x="1494113" y="2407439"/>
                    <a:pt x="1494113" y="2352031"/>
                  </a:cubicBezTo>
                  <a:cubicBezTo>
                    <a:pt x="1494113" y="2296623"/>
                    <a:pt x="1449196" y="2251706"/>
                    <a:pt x="1393788" y="2251706"/>
                  </a:cubicBezTo>
                  <a:close/>
                  <a:moveTo>
                    <a:pt x="2189420" y="1936547"/>
                  </a:moveTo>
                  <a:cubicBezTo>
                    <a:pt x="1959955" y="1936547"/>
                    <a:pt x="1773936" y="2122566"/>
                    <a:pt x="1773936" y="2352031"/>
                  </a:cubicBezTo>
                  <a:cubicBezTo>
                    <a:pt x="1773936" y="2581496"/>
                    <a:pt x="1959955" y="2767515"/>
                    <a:pt x="2189420" y="2767515"/>
                  </a:cubicBezTo>
                  <a:cubicBezTo>
                    <a:pt x="2418885" y="2767515"/>
                    <a:pt x="2604904" y="2581496"/>
                    <a:pt x="2604904" y="2352031"/>
                  </a:cubicBezTo>
                  <a:cubicBezTo>
                    <a:pt x="2604904" y="2122566"/>
                    <a:pt x="2418885" y="1936547"/>
                    <a:pt x="2189420" y="1936547"/>
                  </a:cubicBezTo>
                  <a:close/>
                  <a:moveTo>
                    <a:pt x="612068" y="1936547"/>
                  </a:moveTo>
                  <a:cubicBezTo>
                    <a:pt x="382603" y="1936547"/>
                    <a:pt x="196584" y="2122566"/>
                    <a:pt x="196584" y="2352031"/>
                  </a:cubicBezTo>
                  <a:cubicBezTo>
                    <a:pt x="196584" y="2581496"/>
                    <a:pt x="382603" y="2767515"/>
                    <a:pt x="612068" y="2767515"/>
                  </a:cubicBezTo>
                  <a:cubicBezTo>
                    <a:pt x="841533" y="2767515"/>
                    <a:pt x="1027552" y="2581496"/>
                    <a:pt x="1027552" y="2352031"/>
                  </a:cubicBezTo>
                  <a:cubicBezTo>
                    <a:pt x="1027552" y="2122566"/>
                    <a:pt x="841533" y="1936547"/>
                    <a:pt x="612068" y="1936547"/>
                  </a:cubicBezTo>
                  <a:close/>
                  <a:moveTo>
                    <a:pt x="845776" y="315"/>
                  </a:moveTo>
                  <a:cubicBezTo>
                    <a:pt x="1032101" y="7965"/>
                    <a:pt x="1181399" y="153129"/>
                    <a:pt x="1195696" y="335717"/>
                  </a:cubicBezTo>
                  <a:lnTo>
                    <a:pt x="1198885" y="335806"/>
                  </a:lnTo>
                  <a:lnTo>
                    <a:pt x="1198706" y="366401"/>
                  </a:lnTo>
                  <a:cubicBezTo>
                    <a:pt x="1198883" y="367005"/>
                    <a:pt x="1198884" y="367612"/>
                    <a:pt x="1198884" y="368218"/>
                  </a:cubicBezTo>
                  <a:lnTo>
                    <a:pt x="1198695" y="368210"/>
                  </a:lnTo>
                  <a:lnTo>
                    <a:pt x="1197421" y="585651"/>
                  </a:lnTo>
                  <a:cubicBezTo>
                    <a:pt x="1245519" y="531733"/>
                    <a:pt x="1316597" y="499778"/>
                    <a:pt x="1394104" y="502960"/>
                  </a:cubicBezTo>
                  <a:cubicBezTo>
                    <a:pt x="1472998" y="506199"/>
                    <a:pt x="1542269" y="545176"/>
                    <a:pt x="1585751" y="604519"/>
                  </a:cubicBezTo>
                  <a:cubicBezTo>
                    <a:pt x="1585226" y="514948"/>
                    <a:pt x="1584701" y="425377"/>
                    <a:pt x="1584176" y="335806"/>
                  </a:cubicBezTo>
                  <a:lnTo>
                    <a:pt x="1585829" y="335760"/>
                  </a:lnTo>
                  <a:cubicBezTo>
                    <a:pt x="1602915" y="140060"/>
                    <a:pt x="1770945" y="-7755"/>
                    <a:pt x="1967493" y="315"/>
                  </a:cubicBezTo>
                  <a:cubicBezTo>
                    <a:pt x="2146853" y="7679"/>
                    <a:pt x="2291902" y="142468"/>
                    <a:pt x="2315427" y="315465"/>
                  </a:cubicBezTo>
                  <a:lnTo>
                    <a:pt x="2320109" y="315335"/>
                  </a:lnTo>
                  <a:lnTo>
                    <a:pt x="2729306" y="2069418"/>
                  </a:lnTo>
                  <a:cubicBezTo>
                    <a:pt x="2776307" y="2152970"/>
                    <a:pt x="2801488" y="2249560"/>
                    <a:pt x="2801488" y="2352031"/>
                  </a:cubicBezTo>
                  <a:cubicBezTo>
                    <a:pt x="2801488" y="2690067"/>
                    <a:pt x="2527456" y="2964099"/>
                    <a:pt x="2189420" y="2964099"/>
                  </a:cubicBezTo>
                  <a:cubicBezTo>
                    <a:pt x="1922036" y="2964099"/>
                    <a:pt x="1694697" y="2792645"/>
                    <a:pt x="1613824" y="2552817"/>
                  </a:cubicBezTo>
                  <a:cubicBezTo>
                    <a:pt x="1559905" y="2613347"/>
                    <a:pt x="1481232" y="2650901"/>
                    <a:pt x="1393788" y="2650901"/>
                  </a:cubicBezTo>
                  <a:cubicBezTo>
                    <a:pt x="1311973" y="2650901"/>
                    <a:pt x="1237837" y="2618027"/>
                    <a:pt x="1183996" y="2564635"/>
                  </a:cubicBezTo>
                  <a:cubicBezTo>
                    <a:pt x="1099341" y="2798210"/>
                    <a:pt x="875077" y="2964099"/>
                    <a:pt x="612068" y="2964099"/>
                  </a:cubicBezTo>
                  <a:cubicBezTo>
                    <a:pt x="274032" y="2964099"/>
                    <a:pt x="0" y="2690067"/>
                    <a:pt x="0" y="2352031"/>
                  </a:cubicBezTo>
                  <a:cubicBezTo>
                    <a:pt x="0" y="2288533"/>
                    <a:pt x="9669" y="2227293"/>
                    <a:pt x="30466" y="2170591"/>
                  </a:cubicBezTo>
                  <a:lnTo>
                    <a:pt x="30153" y="2170591"/>
                  </a:lnTo>
                  <a:lnTo>
                    <a:pt x="462952" y="315335"/>
                  </a:lnTo>
                  <a:lnTo>
                    <a:pt x="467801" y="315470"/>
                  </a:lnTo>
                  <a:cubicBezTo>
                    <a:pt x="493068" y="129842"/>
                    <a:pt x="656149" y="-7470"/>
                    <a:pt x="845776" y="31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24" name="Rounded Rectangle 1">
              <a:extLst>
                <a:ext uri="{FF2B5EF4-FFF2-40B4-BE49-F238E27FC236}">
                  <a16:creationId xmlns:a16="http://schemas.microsoft.com/office/drawing/2014/main" xmlns="" id="{0928905F-98EB-4D3D-BF19-0B90E6C842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05943" y="3377436"/>
              <a:ext cx="219837" cy="370987"/>
            </a:xfrm>
            <a:custGeom>
              <a:avLst/>
              <a:gdLst/>
              <a:ahLst/>
              <a:cxnLst/>
              <a:rect l="l" t="t" r="r" b="b"/>
              <a:pathLst>
                <a:path w="2337548" h="3944720">
                  <a:moveTo>
                    <a:pt x="2013548" y="1242075"/>
                  </a:moveTo>
                  <a:lnTo>
                    <a:pt x="2337548" y="1242075"/>
                  </a:lnTo>
                  <a:lnTo>
                    <a:pt x="2337548" y="1945866"/>
                  </a:lnTo>
                  <a:lnTo>
                    <a:pt x="2337548" y="1962155"/>
                  </a:lnTo>
                  <a:lnTo>
                    <a:pt x="2336798" y="1962155"/>
                  </a:lnTo>
                  <a:cubicBezTo>
                    <a:pt x="2330129" y="2597501"/>
                    <a:pt x="1898450" y="3121603"/>
                    <a:pt x="1336990" y="3208701"/>
                  </a:cubicBezTo>
                  <a:lnTo>
                    <a:pt x="1336990" y="3620720"/>
                  </a:lnTo>
                  <a:lnTo>
                    <a:pt x="1895070" y="3620720"/>
                  </a:lnTo>
                  <a:lnTo>
                    <a:pt x="1895070" y="3944720"/>
                  </a:lnTo>
                  <a:lnTo>
                    <a:pt x="454910" y="3944720"/>
                  </a:lnTo>
                  <a:lnTo>
                    <a:pt x="454910" y="3620720"/>
                  </a:lnTo>
                  <a:lnTo>
                    <a:pt x="1012990" y="3620720"/>
                  </a:lnTo>
                  <a:lnTo>
                    <a:pt x="1012990" y="3210585"/>
                  </a:lnTo>
                  <a:cubicBezTo>
                    <a:pt x="447376" y="3129632"/>
                    <a:pt x="8655" y="2604919"/>
                    <a:pt x="389" y="1964536"/>
                  </a:cubicBezTo>
                  <a:lnTo>
                    <a:pt x="0" y="1964536"/>
                  </a:lnTo>
                  <a:lnTo>
                    <a:pt x="0" y="1244456"/>
                  </a:lnTo>
                  <a:lnTo>
                    <a:pt x="324000" y="1244456"/>
                  </a:lnTo>
                  <a:lnTo>
                    <a:pt x="324000" y="1964536"/>
                  </a:lnTo>
                  <a:lnTo>
                    <a:pt x="323361" y="1964536"/>
                  </a:lnTo>
                  <a:cubicBezTo>
                    <a:pt x="331926" y="2486037"/>
                    <a:pt x="710705" y="2903701"/>
                    <a:pt x="1173940" y="2900510"/>
                  </a:cubicBezTo>
                  <a:cubicBezTo>
                    <a:pt x="1634302" y="2897337"/>
                    <a:pt x="2006933" y="2479634"/>
                    <a:pt x="2014006" y="1962155"/>
                  </a:cubicBezTo>
                  <a:lnTo>
                    <a:pt x="2013548" y="1962155"/>
                  </a:lnTo>
                  <a:close/>
                  <a:moveTo>
                    <a:pt x="1168773" y="0"/>
                  </a:moveTo>
                  <a:cubicBezTo>
                    <a:pt x="1546536" y="0"/>
                    <a:pt x="1852773" y="306237"/>
                    <a:pt x="1852773" y="684000"/>
                  </a:cubicBezTo>
                  <a:lnTo>
                    <a:pt x="1852773" y="1980000"/>
                  </a:lnTo>
                  <a:cubicBezTo>
                    <a:pt x="1852773" y="2357763"/>
                    <a:pt x="1546536" y="2664000"/>
                    <a:pt x="1168773" y="2664000"/>
                  </a:cubicBezTo>
                  <a:cubicBezTo>
                    <a:pt x="791010" y="2664000"/>
                    <a:pt x="484773" y="2357763"/>
                    <a:pt x="484773" y="1980000"/>
                  </a:cubicBezTo>
                  <a:lnTo>
                    <a:pt x="484773" y="684000"/>
                  </a:lnTo>
                  <a:cubicBezTo>
                    <a:pt x="484773" y="306237"/>
                    <a:pt x="791010" y="0"/>
                    <a:pt x="1168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25" name="Rectangle 50">
              <a:extLst>
                <a:ext uri="{FF2B5EF4-FFF2-40B4-BE49-F238E27FC236}">
                  <a16:creationId xmlns:a16="http://schemas.microsoft.com/office/drawing/2014/main" xmlns="" id="{210E3F2D-D9CA-4077-9F5D-C93A8EF317BF}"/>
                </a:ext>
              </a:extLst>
            </p:cNvPr>
            <p:cNvSpPr>
              <a:spLocks noChangeAspect="1"/>
            </p:cNvSpPr>
            <p:nvPr/>
          </p:nvSpPr>
          <p:spPr>
            <a:xfrm rot="1429276">
              <a:off x="8660964" y="3626546"/>
              <a:ext cx="314869" cy="180346"/>
            </a:xfrm>
            <a:custGeom>
              <a:avLst/>
              <a:gdLst/>
              <a:ahLst/>
              <a:cxnLst/>
              <a:rect l="l" t="t" r="r" b="b"/>
              <a:pathLst>
                <a:path w="2797236" h="1602166">
                  <a:moveTo>
                    <a:pt x="676854" y="738042"/>
                  </a:moveTo>
                  <a:cubicBezTo>
                    <a:pt x="614942" y="702297"/>
                    <a:pt x="535774" y="723510"/>
                    <a:pt x="500029" y="785422"/>
                  </a:cubicBezTo>
                  <a:cubicBezTo>
                    <a:pt x="464284" y="847335"/>
                    <a:pt x="485497" y="926503"/>
                    <a:pt x="547409" y="962248"/>
                  </a:cubicBezTo>
                  <a:cubicBezTo>
                    <a:pt x="609321" y="997993"/>
                    <a:pt x="688490" y="976780"/>
                    <a:pt x="724235" y="914867"/>
                  </a:cubicBezTo>
                  <a:cubicBezTo>
                    <a:pt x="759980" y="852955"/>
                    <a:pt x="738766" y="773787"/>
                    <a:pt x="676854" y="738042"/>
                  </a:cubicBezTo>
                  <a:close/>
                  <a:moveTo>
                    <a:pt x="1505478" y="880583"/>
                  </a:moveTo>
                  <a:lnTo>
                    <a:pt x="1475082" y="873061"/>
                  </a:lnTo>
                  <a:lnTo>
                    <a:pt x="1475082" y="1008668"/>
                  </a:lnTo>
                  <a:cubicBezTo>
                    <a:pt x="1478425" y="1007382"/>
                    <a:pt x="1481683" y="1005827"/>
                    <a:pt x="1484860" y="1004059"/>
                  </a:cubicBezTo>
                  <a:cubicBezTo>
                    <a:pt x="1512039" y="988933"/>
                    <a:pt x="1529130" y="960585"/>
                    <a:pt x="1529788" y="929597"/>
                  </a:cubicBezTo>
                  <a:cubicBezTo>
                    <a:pt x="1530028" y="906726"/>
                    <a:pt x="1526034" y="896074"/>
                    <a:pt x="1505478" y="880583"/>
                  </a:cubicBezTo>
                  <a:close/>
                  <a:moveTo>
                    <a:pt x="1395816" y="619564"/>
                  </a:moveTo>
                  <a:cubicBezTo>
                    <a:pt x="1376272" y="632083"/>
                    <a:pt x="1363760" y="652864"/>
                    <a:pt x="1361807" y="675926"/>
                  </a:cubicBezTo>
                  <a:lnTo>
                    <a:pt x="1362578" y="675894"/>
                  </a:lnTo>
                  <a:cubicBezTo>
                    <a:pt x="1361574" y="701623"/>
                    <a:pt x="1371022" y="725250"/>
                    <a:pt x="1395009" y="740923"/>
                  </a:cubicBezTo>
                  <a:lnTo>
                    <a:pt x="1395816" y="741452"/>
                  </a:lnTo>
                  <a:close/>
                  <a:moveTo>
                    <a:pt x="1475082" y="467094"/>
                  </a:moveTo>
                  <a:lnTo>
                    <a:pt x="1475082" y="500684"/>
                  </a:lnTo>
                  <a:cubicBezTo>
                    <a:pt x="1497267" y="504631"/>
                    <a:pt x="1518774" y="512905"/>
                    <a:pt x="1538543" y="525166"/>
                  </a:cubicBezTo>
                  <a:cubicBezTo>
                    <a:pt x="1596427" y="561066"/>
                    <a:pt x="1630319" y="625508"/>
                    <a:pt x="1627098" y="693545"/>
                  </a:cubicBezTo>
                  <a:lnTo>
                    <a:pt x="1518521" y="688404"/>
                  </a:lnTo>
                  <a:cubicBezTo>
                    <a:pt x="1519877" y="659770"/>
                    <a:pt x="1505613" y="632649"/>
                    <a:pt x="1481252" y="617540"/>
                  </a:cubicBezTo>
                  <a:lnTo>
                    <a:pt x="1475082" y="614775"/>
                  </a:lnTo>
                  <a:lnTo>
                    <a:pt x="1475082" y="759007"/>
                  </a:lnTo>
                  <a:cubicBezTo>
                    <a:pt x="1516008" y="761698"/>
                    <a:pt x="1547648" y="771672"/>
                    <a:pt x="1577189" y="790249"/>
                  </a:cubicBezTo>
                  <a:cubicBezTo>
                    <a:pt x="1622357" y="818652"/>
                    <a:pt x="1647114" y="873156"/>
                    <a:pt x="1650484" y="927386"/>
                  </a:cubicBezTo>
                  <a:lnTo>
                    <a:pt x="1650683" y="927386"/>
                  </a:lnTo>
                  <a:lnTo>
                    <a:pt x="1650607" y="928511"/>
                  </a:lnTo>
                  <a:cubicBezTo>
                    <a:pt x="1650834" y="929446"/>
                    <a:pt x="1650880" y="930391"/>
                    <a:pt x="1650916" y="931336"/>
                  </a:cubicBezTo>
                  <a:lnTo>
                    <a:pt x="1650415" y="931353"/>
                  </a:lnTo>
                  <a:cubicBezTo>
                    <a:pt x="1649239" y="1005482"/>
                    <a:pt x="1608533" y="1073418"/>
                    <a:pt x="1543577" y="1109567"/>
                  </a:cubicBezTo>
                  <a:cubicBezTo>
                    <a:pt x="1521978" y="1121587"/>
                    <a:pt x="1498805" y="1129476"/>
                    <a:pt x="1475082" y="1132835"/>
                  </a:cubicBezTo>
                  <a:lnTo>
                    <a:pt x="1475082" y="1165545"/>
                  </a:lnTo>
                  <a:lnTo>
                    <a:pt x="1395816" y="1165545"/>
                  </a:lnTo>
                  <a:lnTo>
                    <a:pt x="1395816" y="1130194"/>
                  </a:lnTo>
                  <a:cubicBezTo>
                    <a:pt x="1373613" y="1125585"/>
                    <a:pt x="1352168" y="1116888"/>
                    <a:pt x="1332303" y="1104568"/>
                  </a:cubicBezTo>
                  <a:cubicBezTo>
                    <a:pt x="1268003" y="1064689"/>
                    <a:pt x="1230355" y="993103"/>
                    <a:pt x="1233933" y="917525"/>
                  </a:cubicBezTo>
                  <a:lnTo>
                    <a:pt x="1354544" y="923236"/>
                  </a:lnTo>
                  <a:cubicBezTo>
                    <a:pt x="1353040" y="954989"/>
                    <a:pt x="1368828" y="985067"/>
                    <a:pt x="1395816" y="1001849"/>
                  </a:cubicBezTo>
                  <a:lnTo>
                    <a:pt x="1395816" y="862479"/>
                  </a:lnTo>
                  <a:cubicBezTo>
                    <a:pt x="1368998" y="855832"/>
                    <a:pt x="1344002" y="843677"/>
                    <a:pt x="1322380" y="825533"/>
                  </a:cubicBezTo>
                  <a:cubicBezTo>
                    <a:pt x="1279142" y="789250"/>
                    <a:pt x="1253317" y="736644"/>
                    <a:pt x="1251176" y="680490"/>
                  </a:cubicBezTo>
                  <a:cubicBezTo>
                    <a:pt x="1251334" y="597461"/>
                    <a:pt x="1284345" y="551005"/>
                    <a:pt x="1345251" y="517567"/>
                  </a:cubicBezTo>
                  <a:cubicBezTo>
                    <a:pt x="1360367" y="509155"/>
                    <a:pt x="1379438" y="506089"/>
                    <a:pt x="1395816" y="502211"/>
                  </a:cubicBezTo>
                  <a:lnTo>
                    <a:pt x="1395816" y="467094"/>
                  </a:lnTo>
                  <a:close/>
                  <a:moveTo>
                    <a:pt x="1670907" y="420372"/>
                  </a:moveTo>
                  <a:cubicBezTo>
                    <a:pt x="1452232" y="294120"/>
                    <a:pt x="1172613" y="369043"/>
                    <a:pt x="1046361" y="587719"/>
                  </a:cubicBezTo>
                  <a:cubicBezTo>
                    <a:pt x="920108" y="806395"/>
                    <a:pt x="995032" y="1086013"/>
                    <a:pt x="1213707" y="1212266"/>
                  </a:cubicBezTo>
                  <a:cubicBezTo>
                    <a:pt x="1432383" y="1338518"/>
                    <a:pt x="1712002" y="1263595"/>
                    <a:pt x="1838254" y="1044919"/>
                  </a:cubicBezTo>
                  <a:cubicBezTo>
                    <a:pt x="1964507" y="826243"/>
                    <a:pt x="1889583" y="546625"/>
                    <a:pt x="1670907" y="420372"/>
                  </a:cubicBezTo>
                  <a:close/>
                  <a:moveTo>
                    <a:pt x="2337204" y="670392"/>
                  </a:moveTo>
                  <a:cubicBezTo>
                    <a:pt x="2275292" y="634647"/>
                    <a:pt x="2196124" y="655860"/>
                    <a:pt x="2160379" y="717772"/>
                  </a:cubicBezTo>
                  <a:cubicBezTo>
                    <a:pt x="2124634" y="779684"/>
                    <a:pt x="2145847" y="858852"/>
                    <a:pt x="2207759" y="894597"/>
                  </a:cubicBezTo>
                  <a:cubicBezTo>
                    <a:pt x="2269672" y="930342"/>
                    <a:pt x="2348840" y="909129"/>
                    <a:pt x="2384585" y="847217"/>
                  </a:cubicBezTo>
                  <a:cubicBezTo>
                    <a:pt x="2420330" y="785305"/>
                    <a:pt x="2399117" y="706137"/>
                    <a:pt x="2337204" y="670392"/>
                  </a:cubicBezTo>
                  <a:close/>
                  <a:moveTo>
                    <a:pt x="2384613" y="233313"/>
                  </a:moveTo>
                  <a:cubicBezTo>
                    <a:pt x="2428818" y="319090"/>
                    <a:pt x="2503845" y="385970"/>
                    <a:pt x="2595156" y="420224"/>
                  </a:cubicBezTo>
                  <a:lnTo>
                    <a:pt x="2595155" y="1152677"/>
                  </a:lnTo>
                  <a:cubicBezTo>
                    <a:pt x="2489919" y="1191773"/>
                    <a:pt x="2405690" y="1273809"/>
                    <a:pt x="2363285" y="1377636"/>
                  </a:cubicBezTo>
                  <a:lnTo>
                    <a:pt x="402182" y="1377636"/>
                  </a:lnTo>
                  <a:cubicBezTo>
                    <a:pt x="366180" y="1300676"/>
                    <a:pt x="305669" y="1237745"/>
                    <a:pt x="230221" y="1198942"/>
                  </a:cubicBezTo>
                  <a:lnTo>
                    <a:pt x="230221" y="415045"/>
                  </a:lnTo>
                  <a:cubicBezTo>
                    <a:pt x="307865" y="376272"/>
                    <a:pt x="370258" y="312122"/>
                    <a:pt x="407224" y="233313"/>
                  </a:cubicBezTo>
                  <a:close/>
                  <a:moveTo>
                    <a:pt x="2374194" y="127259"/>
                  </a:moveTo>
                  <a:lnTo>
                    <a:pt x="406569" y="127259"/>
                  </a:lnTo>
                  <a:cubicBezTo>
                    <a:pt x="368226" y="267341"/>
                    <a:pt x="255955" y="376146"/>
                    <a:pt x="114433" y="410154"/>
                  </a:cubicBezTo>
                  <a:lnTo>
                    <a:pt x="114433" y="1207711"/>
                  </a:lnTo>
                  <a:cubicBezTo>
                    <a:pt x="249220" y="1241659"/>
                    <a:pt x="356431" y="1343562"/>
                    <a:pt x="397550" y="1475019"/>
                  </a:cubicBezTo>
                  <a:lnTo>
                    <a:pt x="2364592" y="1475019"/>
                  </a:lnTo>
                  <a:cubicBezTo>
                    <a:pt x="2403043" y="1323089"/>
                    <a:pt x="2527516" y="1206120"/>
                    <a:pt x="2682804" y="1177407"/>
                  </a:cubicBezTo>
                  <a:lnTo>
                    <a:pt x="2682804" y="401000"/>
                  </a:lnTo>
                  <a:cubicBezTo>
                    <a:pt x="2536308" y="373254"/>
                    <a:pt x="2418049" y="266915"/>
                    <a:pt x="2374194" y="127259"/>
                  </a:cubicBezTo>
                  <a:close/>
                  <a:moveTo>
                    <a:pt x="2797236" y="112"/>
                  </a:moveTo>
                  <a:lnTo>
                    <a:pt x="2797236" y="1602166"/>
                  </a:lnTo>
                  <a:lnTo>
                    <a:pt x="419639" y="1602166"/>
                  </a:lnTo>
                  <a:lnTo>
                    <a:pt x="12661" y="1602166"/>
                  </a:lnTo>
                  <a:lnTo>
                    <a:pt x="0" y="1602166"/>
                  </a:lnTo>
                  <a:lnTo>
                    <a:pt x="0" y="112"/>
                  </a:lnTo>
                  <a:lnTo>
                    <a:pt x="2352082" y="112"/>
                  </a:lnTo>
                  <a:cubicBezTo>
                    <a:pt x="2352071" y="75"/>
                    <a:pt x="2352071" y="37"/>
                    <a:pt x="2352071" y="0"/>
                  </a:cubicBezTo>
                  <a:lnTo>
                    <a:pt x="2759048" y="0"/>
                  </a:lnTo>
                  <a:lnTo>
                    <a:pt x="2759047" y="112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" name="Oval 21">
              <a:extLst>
                <a:ext uri="{FF2B5EF4-FFF2-40B4-BE49-F238E27FC236}">
                  <a16:creationId xmlns:a16="http://schemas.microsoft.com/office/drawing/2014/main" xmlns="" id="{EC155ECA-4B5C-44A1-889F-C537349D6C45}"/>
                </a:ext>
              </a:extLst>
            </p:cNvPr>
            <p:cNvSpPr/>
            <p:nvPr/>
          </p:nvSpPr>
          <p:spPr>
            <a:xfrm rot="3600000">
              <a:off x="8638520" y="1839734"/>
              <a:ext cx="543994" cy="91390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2" name="Flecha: curvada hacia la derecha 1">
            <a:extLst>
              <a:ext uri="{FF2B5EF4-FFF2-40B4-BE49-F238E27FC236}">
                <a16:creationId xmlns:a16="http://schemas.microsoft.com/office/drawing/2014/main" xmlns="" id="{392C2DD3-F050-4402-9433-EC21F4D19BC7}"/>
              </a:ext>
            </a:extLst>
          </p:cNvPr>
          <p:cNvSpPr/>
          <p:nvPr/>
        </p:nvSpPr>
        <p:spPr>
          <a:xfrm>
            <a:off x="603682" y="4518734"/>
            <a:ext cx="418162" cy="727969"/>
          </a:xfrm>
          <a:prstGeom prst="curv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F0"/>
              </a:solidFill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xmlns="" id="{F2591698-91E3-438C-BCFE-1D60CF264FC8}"/>
              </a:ext>
            </a:extLst>
          </p:cNvPr>
          <p:cNvSpPr/>
          <p:nvPr/>
        </p:nvSpPr>
        <p:spPr>
          <a:xfrm>
            <a:off x="5102667" y="430424"/>
            <a:ext cx="2216903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3200" b="1" dirty="0" err="1">
                <a:latin typeface="Arial Black"/>
              </a:rPr>
              <a:t>Riunioni</a:t>
            </a:r>
            <a:endParaRPr lang="es-ES" sz="3200" b="1" dirty="0" err="1">
              <a:latin typeface="Arial Black" panose="020B0A04020102020204" pitchFamily="34" charset="0"/>
            </a:endParaRP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xmlns="" id="{EC9399C5-5D6C-4DB7-A258-CC2702E1B360}"/>
              </a:ext>
            </a:extLst>
          </p:cNvPr>
          <p:cNvSpPr/>
          <p:nvPr/>
        </p:nvSpPr>
        <p:spPr>
          <a:xfrm>
            <a:off x="5083884" y="922979"/>
            <a:ext cx="2024231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1600" dirty="0" err="1"/>
              <a:t>Tipologie</a:t>
            </a:r>
          </a:p>
        </p:txBody>
      </p:sp>
      <p:sp>
        <p:nvSpPr>
          <p:cNvPr id="27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31" name="Immagine 3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32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8294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087" y="336890"/>
            <a:ext cx="5237826" cy="60994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err="1">
                <a:latin typeface="Arial Black"/>
              </a:rPr>
              <a:t>Seminari</a:t>
            </a:r>
            <a:r>
              <a:rPr lang="es-ES" sz="4000" dirty="0">
                <a:latin typeface="Arial Black"/>
              </a:rPr>
              <a:t> di </a:t>
            </a:r>
            <a:r>
              <a:rPr lang="es-ES" sz="4000" dirty="0" err="1">
                <a:latin typeface="Arial Black"/>
              </a:rPr>
              <a:t>formazione</a:t>
            </a:r>
            <a:endParaRPr lang="es-ES" sz="4000" dirty="0" err="1">
              <a:latin typeface="Arial Black" panose="020B0A04020102020204" pitchFamily="34" charset="0"/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128988AF-09E3-4708-B8A9-2A226B67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03" y="1291459"/>
            <a:ext cx="9553748" cy="42661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GB" sz="2400" dirty="0">
                <a:ea typeface="+mn-lt"/>
                <a:cs typeface="+mn-lt"/>
              </a:rPr>
              <a:t>La </a:t>
            </a:r>
            <a:r>
              <a:rPr lang="en-GB" sz="2400" dirty="0" err="1">
                <a:ea typeface="+mn-lt"/>
                <a:cs typeface="+mn-lt"/>
              </a:rPr>
              <a:t>formazione</a:t>
            </a:r>
            <a:r>
              <a:rPr lang="en-GB" sz="2400" dirty="0">
                <a:ea typeface="+mn-lt"/>
                <a:cs typeface="+mn-lt"/>
              </a:rPr>
              <a:t> del team è </a:t>
            </a:r>
            <a:r>
              <a:rPr lang="en-GB" sz="2400" dirty="0" err="1">
                <a:ea typeface="+mn-lt"/>
                <a:cs typeface="+mn-lt"/>
              </a:rPr>
              <a:t>necessaria</a:t>
            </a:r>
            <a:r>
              <a:rPr lang="en-GB" sz="2400" dirty="0">
                <a:ea typeface="+mn-lt"/>
                <a:cs typeface="+mn-lt"/>
              </a:rPr>
              <a:t> per </a:t>
            </a:r>
            <a:r>
              <a:rPr lang="en-GB" sz="2400" dirty="0" err="1">
                <a:ea typeface="+mn-lt"/>
                <a:cs typeface="+mn-lt"/>
              </a:rPr>
              <a:t>svolgere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meglio</a:t>
            </a:r>
            <a:r>
              <a:rPr lang="en-GB" sz="2400" dirty="0">
                <a:ea typeface="+mn-lt"/>
                <a:cs typeface="+mn-lt"/>
              </a:rPr>
              <a:t> il </a:t>
            </a:r>
            <a:r>
              <a:rPr lang="en-GB" sz="2400" dirty="0" err="1">
                <a:ea typeface="+mn-lt"/>
                <a:cs typeface="+mn-lt"/>
              </a:rPr>
              <a:t>lavoro</a:t>
            </a:r>
            <a:r>
              <a:rPr lang="en-GB" sz="2400" dirty="0">
                <a:ea typeface="+mn-lt"/>
                <a:cs typeface="+mn-lt"/>
              </a:rPr>
              <a:t>, per </a:t>
            </a:r>
            <a:r>
              <a:rPr lang="en-GB" sz="2400" dirty="0" err="1">
                <a:ea typeface="+mn-lt"/>
                <a:cs typeface="+mn-lt"/>
              </a:rPr>
              <a:t>mantenere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i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dipendenti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aggiornati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sugli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ultimi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sviluppi</a:t>
            </a:r>
            <a:r>
              <a:rPr lang="en-GB" sz="2400" dirty="0">
                <a:ea typeface="+mn-lt"/>
                <a:cs typeface="+mn-lt"/>
              </a:rPr>
              <a:t> del </a:t>
            </a:r>
            <a:r>
              <a:rPr lang="en-GB" sz="2400" dirty="0" err="1">
                <a:ea typeface="+mn-lt"/>
                <a:cs typeface="+mn-lt"/>
              </a:rPr>
              <a:t>loro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settore</a:t>
            </a:r>
            <a:r>
              <a:rPr lang="en-GB" sz="2400" dirty="0">
                <a:ea typeface="+mn-lt"/>
                <a:cs typeface="+mn-lt"/>
              </a:rPr>
              <a:t>, per </a:t>
            </a:r>
            <a:r>
              <a:rPr lang="en-GB" sz="2400" dirty="0" err="1">
                <a:ea typeface="+mn-lt"/>
                <a:cs typeface="+mn-lt"/>
              </a:rPr>
              <a:t>permettere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loro</a:t>
            </a:r>
            <a:r>
              <a:rPr lang="en-GB" sz="2400" dirty="0">
                <a:ea typeface="+mn-lt"/>
                <a:cs typeface="+mn-lt"/>
              </a:rPr>
              <a:t> di dare </a:t>
            </a:r>
            <a:r>
              <a:rPr lang="en-GB" sz="2400" dirty="0" err="1">
                <a:ea typeface="+mn-lt"/>
                <a:cs typeface="+mn-lt"/>
              </a:rPr>
              <a:t>più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profitto</a:t>
            </a:r>
            <a:r>
              <a:rPr lang="en-GB" sz="2400" dirty="0">
                <a:ea typeface="+mn-lt"/>
                <a:cs typeface="+mn-lt"/>
              </a:rPr>
              <a:t> e </a:t>
            </a:r>
            <a:r>
              <a:rPr lang="en-GB" sz="2400" dirty="0" err="1">
                <a:ea typeface="+mn-lt"/>
                <a:cs typeface="+mn-lt"/>
              </a:rPr>
              <a:t>beneficio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all'azienda</a:t>
            </a:r>
            <a:r>
              <a:rPr lang="en-GB" sz="2400" dirty="0">
                <a:ea typeface="+mn-lt"/>
                <a:cs typeface="+mn-lt"/>
              </a:rPr>
              <a:t> e per </a:t>
            </a:r>
            <a:r>
              <a:rPr lang="en-GB" sz="2400" dirty="0" err="1">
                <a:ea typeface="+mn-lt"/>
                <a:cs typeface="+mn-lt"/>
              </a:rPr>
              <a:t>migliorare</a:t>
            </a:r>
            <a:r>
              <a:rPr lang="en-GB" sz="2400" dirty="0">
                <a:ea typeface="+mn-lt"/>
                <a:cs typeface="+mn-lt"/>
              </a:rPr>
              <a:t> le </a:t>
            </a:r>
            <a:r>
              <a:rPr lang="en-GB" sz="2400" dirty="0" err="1">
                <a:ea typeface="+mn-lt"/>
                <a:cs typeface="+mn-lt"/>
              </a:rPr>
              <a:t>loro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conoscenze</a:t>
            </a:r>
            <a:r>
              <a:rPr lang="en-GB" sz="2400" dirty="0">
                <a:ea typeface="+mn-lt"/>
                <a:cs typeface="+mn-lt"/>
              </a:rPr>
              <a:t>. Per </a:t>
            </a:r>
            <a:r>
              <a:rPr lang="en-GB" sz="2400" dirty="0" err="1">
                <a:ea typeface="+mn-lt"/>
                <a:cs typeface="+mn-lt"/>
              </a:rPr>
              <a:t>questo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motivo</a:t>
            </a:r>
            <a:r>
              <a:rPr lang="en-GB" sz="2400" dirty="0">
                <a:ea typeface="+mn-lt"/>
                <a:cs typeface="+mn-lt"/>
              </a:rPr>
              <a:t>, </a:t>
            </a:r>
            <a:r>
              <a:rPr lang="en-GB" sz="2400" dirty="0" err="1">
                <a:ea typeface="+mn-lt"/>
                <a:cs typeface="+mn-lt"/>
              </a:rPr>
              <a:t>vengono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organizzati</a:t>
            </a:r>
            <a:r>
              <a:rPr lang="en-GB" sz="2400" dirty="0">
                <a:ea typeface="+mn-lt"/>
                <a:cs typeface="+mn-lt"/>
              </a:rPr>
              <a:t> workshop di </a:t>
            </a:r>
            <a:r>
              <a:rPr lang="en-GB" sz="2400" dirty="0" err="1">
                <a:ea typeface="+mn-lt"/>
                <a:cs typeface="+mn-lt"/>
              </a:rPr>
              <a:t>formazione</a:t>
            </a:r>
            <a:r>
              <a:rPr lang="en-GB" sz="2400" dirty="0">
                <a:ea typeface="+mn-lt"/>
                <a:cs typeface="+mn-lt"/>
              </a:rPr>
              <a:t> per </a:t>
            </a:r>
            <a:r>
              <a:rPr lang="en-GB" sz="2400" dirty="0" err="1">
                <a:ea typeface="+mn-lt"/>
                <a:cs typeface="+mn-lt"/>
              </a:rPr>
              <a:t>i</a:t>
            </a:r>
            <a:r>
              <a:rPr lang="en-GB" sz="2400" dirty="0">
                <a:ea typeface="+mn-lt"/>
                <a:cs typeface="+mn-lt"/>
              </a:rPr>
              <a:t> </a:t>
            </a:r>
            <a:r>
              <a:rPr lang="en-GB" sz="2400" dirty="0" err="1">
                <a:ea typeface="+mn-lt"/>
                <a:cs typeface="+mn-lt"/>
              </a:rPr>
              <a:t>dipendenti</a:t>
            </a:r>
            <a:r>
              <a:rPr lang="en-GB" sz="2400" dirty="0">
                <a:ea typeface="+mn-lt"/>
                <a:cs typeface="+mn-lt"/>
              </a:rPr>
              <a:t>.</a:t>
            </a:r>
            <a:endParaRPr lang="es-ES" dirty="0"/>
          </a:p>
        </p:txBody>
      </p:sp>
      <p:pic>
        <p:nvPicPr>
          <p:cNvPr id="10" name="Marcador de contenido 5">
            <a:extLst>
              <a:ext uri="{FF2B5EF4-FFF2-40B4-BE49-F238E27FC236}">
                <a16:creationId xmlns:a16="http://schemas.microsoft.com/office/drawing/2014/main" xmlns="" id="{CB75E8F4-71EF-48EC-8BC0-297A595CAC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EC819ED-7CAD-49BD-BDF8-29EBA6BAA8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pSp>
        <p:nvGrpSpPr>
          <p:cNvPr id="8" name="Group 12">
            <a:extLst>
              <a:ext uri="{FF2B5EF4-FFF2-40B4-BE49-F238E27FC236}">
                <a16:creationId xmlns:a16="http://schemas.microsoft.com/office/drawing/2014/main" xmlns="" id="{947DEAC1-780F-4443-AC23-947FC9258508}"/>
              </a:ext>
            </a:extLst>
          </p:cNvPr>
          <p:cNvGrpSpPr/>
          <p:nvPr/>
        </p:nvGrpSpPr>
        <p:grpSpPr>
          <a:xfrm>
            <a:off x="4279037" y="3199833"/>
            <a:ext cx="3633926" cy="2201049"/>
            <a:chOff x="637381" y="1143000"/>
            <a:chExt cx="7869238" cy="4572000"/>
          </a:xfrm>
          <a:solidFill>
            <a:schemeClr val="bg1">
              <a:lumMod val="75000"/>
            </a:schemeClr>
          </a:solidFill>
          <a:effectLst/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1BF7C91C-6D84-4EE5-8CF6-34EB011488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381" y="1982787"/>
              <a:ext cx="3430588" cy="3732213"/>
            </a:xfrm>
            <a:custGeom>
              <a:avLst/>
              <a:gdLst>
                <a:gd name="T0" fmla="*/ 1503 w 2161"/>
                <a:gd name="T1" fmla="*/ 2272 h 2351"/>
                <a:gd name="T2" fmla="*/ 1677 w 2161"/>
                <a:gd name="T3" fmla="*/ 1440 h 2351"/>
                <a:gd name="T4" fmla="*/ 1475 w 2161"/>
                <a:gd name="T5" fmla="*/ 1175 h 2351"/>
                <a:gd name="T6" fmla="*/ 1401 w 2161"/>
                <a:gd name="T7" fmla="*/ 1164 h 2351"/>
                <a:gd name="T8" fmla="*/ 253 w 2161"/>
                <a:gd name="T9" fmla="*/ 1129 h 2351"/>
                <a:gd name="T10" fmla="*/ 1279 w 2161"/>
                <a:gd name="T11" fmla="*/ 1145 h 2351"/>
                <a:gd name="T12" fmla="*/ 117 w 2161"/>
                <a:gd name="T13" fmla="*/ 1077 h 2351"/>
                <a:gd name="T14" fmla="*/ 1283 w 2161"/>
                <a:gd name="T15" fmla="*/ 1061 h 2351"/>
                <a:gd name="T16" fmla="*/ 1501 w 2161"/>
                <a:gd name="T17" fmla="*/ 726 h 2351"/>
                <a:gd name="T18" fmla="*/ 1141 w 2161"/>
                <a:gd name="T19" fmla="*/ 792 h 2351"/>
                <a:gd name="T20" fmla="*/ 1302 w 2161"/>
                <a:gd name="T21" fmla="*/ 745 h 2351"/>
                <a:gd name="T22" fmla="*/ 1187 w 2161"/>
                <a:gd name="T23" fmla="*/ 712 h 2351"/>
                <a:gd name="T24" fmla="*/ 1595 w 2161"/>
                <a:gd name="T25" fmla="*/ 689 h 2351"/>
                <a:gd name="T26" fmla="*/ 1558 w 2161"/>
                <a:gd name="T27" fmla="*/ 717 h 2351"/>
                <a:gd name="T28" fmla="*/ 541 w 2161"/>
                <a:gd name="T29" fmla="*/ 553 h 2351"/>
                <a:gd name="T30" fmla="*/ 49 w 2161"/>
                <a:gd name="T31" fmla="*/ 386 h 2351"/>
                <a:gd name="T32" fmla="*/ 1215 w 2161"/>
                <a:gd name="T33" fmla="*/ 326 h 2351"/>
                <a:gd name="T34" fmla="*/ 1283 w 2161"/>
                <a:gd name="T35" fmla="*/ 295 h 2351"/>
                <a:gd name="T36" fmla="*/ 1234 w 2161"/>
                <a:gd name="T37" fmla="*/ 298 h 2351"/>
                <a:gd name="T38" fmla="*/ 1160 w 2161"/>
                <a:gd name="T39" fmla="*/ 251 h 2351"/>
                <a:gd name="T40" fmla="*/ 2021 w 2161"/>
                <a:gd name="T41" fmla="*/ 265 h 2351"/>
                <a:gd name="T42" fmla="*/ 2136 w 2161"/>
                <a:gd name="T43" fmla="*/ 199 h 2351"/>
                <a:gd name="T44" fmla="*/ 1630 w 2161"/>
                <a:gd name="T45" fmla="*/ 129 h 2351"/>
                <a:gd name="T46" fmla="*/ 979 w 2161"/>
                <a:gd name="T47" fmla="*/ 101 h 2351"/>
                <a:gd name="T48" fmla="*/ 1094 w 2161"/>
                <a:gd name="T49" fmla="*/ 127 h 2351"/>
                <a:gd name="T50" fmla="*/ 1201 w 2161"/>
                <a:gd name="T51" fmla="*/ 98 h 2351"/>
                <a:gd name="T52" fmla="*/ 1113 w 2161"/>
                <a:gd name="T53" fmla="*/ 239 h 2351"/>
                <a:gd name="T54" fmla="*/ 1043 w 2161"/>
                <a:gd name="T55" fmla="*/ 400 h 2351"/>
                <a:gd name="T56" fmla="*/ 1216 w 2161"/>
                <a:gd name="T57" fmla="*/ 565 h 2351"/>
                <a:gd name="T58" fmla="*/ 1274 w 2161"/>
                <a:gd name="T59" fmla="*/ 415 h 2351"/>
                <a:gd name="T60" fmla="*/ 1441 w 2161"/>
                <a:gd name="T61" fmla="*/ 400 h 2351"/>
                <a:gd name="T62" fmla="*/ 1546 w 2161"/>
                <a:gd name="T63" fmla="*/ 530 h 2351"/>
                <a:gd name="T64" fmla="*/ 1459 w 2161"/>
                <a:gd name="T65" fmla="*/ 651 h 2351"/>
                <a:gd name="T66" fmla="*/ 1414 w 2161"/>
                <a:gd name="T67" fmla="*/ 747 h 2351"/>
                <a:gd name="T68" fmla="*/ 1223 w 2161"/>
                <a:gd name="T69" fmla="*/ 995 h 2351"/>
                <a:gd name="T70" fmla="*/ 1021 w 2161"/>
                <a:gd name="T71" fmla="*/ 1023 h 2351"/>
                <a:gd name="T72" fmla="*/ 1133 w 2161"/>
                <a:gd name="T73" fmla="*/ 1122 h 2351"/>
                <a:gd name="T74" fmla="*/ 1267 w 2161"/>
                <a:gd name="T75" fmla="*/ 1295 h 2351"/>
                <a:gd name="T76" fmla="*/ 1398 w 2161"/>
                <a:gd name="T77" fmla="*/ 1274 h 2351"/>
                <a:gd name="T78" fmla="*/ 1703 w 2161"/>
                <a:gd name="T79" fmla="*/ 1442 h 2351"/>
                <a:gd name="T80" fmla="*/ 1805 w 2161"/>
                <a:gd name="T81" fmla="*/ 1688 h 2351"/>
                <a:gd name="T82" fmla="*/ 1632 w 2161"/>
                <a:gd name="T83" fmla="*/ 1878 h 2351"/>
                <a:gd name="T84" fmla="*/ 1469 w 2161"/>
                <a:gd name="T85" fmla="*/ 2061 h 2351"/>
                <a:gd name="T86" fmla="*/ 1393 w 2161"/>
                <a:gd name="T87" fmla="*/ 2243 h 2351"/>
                <a:gd name="T88" fmla="*/ 1417 w 2161"/>
                <a:gd name="T89" fmla="*/ 2339 h 2351"/>
                <a:gd name="T90" fmla="*/ 1335 w 2161"/>
                <a:gd name="T91" fmla="*/ 2070 h 2351"/>
                <a:gd name="T92" fmla="*/ 1216 w 2161"/>
                <a:gd name="T93" fmla="*/ 1510 h 2351"/>
                <a:gd name="T94" fmla="*/ 1241 w 2161"/>
                <a:gd name="T95" fmla="*/ 1321 h 2351"/>
                <a:gd name="T96" fmla="*/ 986 w 2161"/>
                <a:gd name="T97" fmla="*/ 1204 h 2351"/>
                <a:gd name="T98" fmla="*/ 768 w 2161"/>
                <a:gd name="T99" fmla="*/ 974 h 2351"/>
                <a:gd name="T100" fmla="*/ 759 w 2161"/>
                <a:gd name="T101" fmla="*/ 1030 h 2351"/>
                <a:gd name="T102" fmla="*/ 628 w 2161"/>
                <a:gd name="T103" fmla="*/ 688 h 2351"/>
                <a:gd name="T104" fmla="*/ 614 w 2161"/>
                <a:gd name="T105" fmla="*/ 668 h 2351"/>
                <a:gd name="T106" fmla="*/ 323 w 2161"/>
                <a:gd name="T107" fmla="*/ 375 h 2351"/>
                <a:gd name="T108" fmla="*/ 139 w 2161"/>
                <a:gd name="T109" fmla="*/ 490 h 2351"/>
                <a:gd name="T110" fmla="*/ 63 w 2161"/>
                <a:gd name="T111" fmla="*/ 344 h 2351"/>
                <a:gd name="T112" fmla="*/ 61 w 2161"/>
                <a:gd name="T113" fmla="*/ 211 h 2351"/>
                <a:gd name="T114" fmla="*/ 70 w 2161"/>
                <a:gd name="T115" fmla="*/ 103 h 2351"/>
                <a:gd name="T116" fmla="*/ 275 w 2161"/>
                <a:gd name="T117" fmla="*/ 54 h 2351"/>
                <a:gd name="T118" fmla="*/ 539 w 2161"/>
                <a:gd name="T119" fmla="*/ 61 h 2351"/>
                <a:gd name="T120" fmla="*/ 682 w 2161"/>
                <a:gd name="T121" fmla="*/ 82 h 2351"/>
                <a:gd name="T122" fmla="*/ 867 w 2161"/>
                <a:gd name="T123" fmla="*/ 146 h 2351"/>
                <a:gd name="T124" fmla="*/ 1026 w 2161"/>
                <a:gd name="T125" fmla="*/ 152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61" h="2351">
                  <a:moveTo>
                    <a:pt x="1401" y="2278"/>
                  </a:moveTo>
                  <a:lnTo>
                    <a:pt x="1415" y="2286"/>
                  </a:lnTo>
                  <a:lnTo>
                    <a:pt x="1429" y="2299"/>
                  </a:lnTo>
                  <a:lnTo>
                    <a:pt x="1443" y="2311"/>
                  </a:lnTo>
                  <a:lnTo>
                    <a:pt x="1459" y="2320"/>
                  </a:lnTo>
                  <a:lnTo>
                    <a:pt x="1459" y="2328"/>
                  </a:lnTo>
                  <a:lnTo>
                    <a:pt x="1450" y="2328"/>
                  </a:lnTo>
                  <a:lnTo>
                    <a:pt x="1441" y="2330"/>
                  </a:lnTo>
                  <a:lnTo>
                    <a:pt x="1427" y="2330"/>
                  </a:lnTo>
                  <a:lnTo>
                    <a:pt x="1415" y="2327"/>
                  </a:lnTo>
                  <a:lnTo>
                    <a:pt x="1408" y="2325"/>
                  </a:lnTo>
                  <a:lnTo>
                    <a:pt x="1405" y="2311"/>
                  </a:lnTo>
                  <a:lnTo>
                    <a:pt x="1401" y="2293"/>
                  </a:lnTo>
                  <a:lnTo>
                    <a:pt x="1401" y="2278"/>
                  </a:lnTo>
                  <a:close/>
                  <a:moveTo>
                    <a:pt x="1513" y="2248"/>
                  </a:moveTo>
                  <a:lnTo>
                    <a:pt x="1527" y="2251"/>
                  </a:lnTo>
                  <a:lnTo>
                    <a:pt x="1543" y="2257"/>
                  </a:lnTo>
                  <a:lnTo>
                    <a:pt x="1555" y="2262"/>
                  </a:lnTo>
                  <a:lnTo>
                    <a:pt x="1551" y="2262"/>
                  </a:lnTo>
                  <a:lnTo>
                    <a:pt x="1539" y="2269"/>
                  </a:lnTo>
                  <a:lnTo>
                    <a:pt x="1527" y="2274"/>
                  </a:lnTo>
                  <a:lnTo>
                    <a:pt x="1513" y="2278"/>
                  </a:lnTo>
                  <a:lnTo>
                    <a:pt x="1513" y="2271"/>
                  </a:lnTo>
                  <a:lnTo>
                    <a:pt x="1515" y="2269"/>
                  </a:lnTo>
                  <a:lnTo>
                    <a:pt x="1518" y="2267"/>
                  </a:lnTo>
                  <a:lnTo>
                    <a:pt x="1520" y="2265"/>
                  </a:lnTo>
                  <a:lnTo>
                    <a:pt x="1520" y="2264"/>
                  </a:lnTo>
                  <a:lnTo>
                    <a:pt x="1522" y="2262"/>
                  </a:lnTo>
                  <a:lnTo>
                    <a:pt x="1523" y="2258"/>
                  </a:lnTo>
                  <a:lnTo>
                    <a:pt x="1520" y="2258"/>
                  </a:lnTo>
                  <a:lnTo>
                    <a:pt x="1511" y="2267"/>
                  </a:lnTo>
                  <a:lnTo>
                    <a:pt x="1503" y="2272"/>
                  </a:lnTo>
                  <a:lnTo>
                    <a:pt x="1494" y="2274"/>
                  </a:lnTo>
                  <a:lnTo>
                    <a:pt x="1482" y="2278"/>
                  </a:lnTo>
                  <a:lnTo>
                    <a:pt x="1482" y="2262"/>
                  </a:lnTo>
                  <a:lnTo>
                    <a:pt x="1492" y="2258"/>
                  </a:lnTo>
                  <a:lnTo>
                    <a:pt x="1503" y="2253"/>
                  </a:lnTo>
                  <a:lnTo>
                    <a:pt x="1513" y="2248"/>
                  </a:lnTo>
                  <a:close/>
                  <a:moveTo>
                    <a:pt x="1485" y="2051"/>
                  </a:moveTo>
                  <a:lnTo>
                    <a:pt x="1489" y="2054"/>
                  </a:lnTo>
                  <a:lnTo>
                    <a:pt x="1492" y="2056"/>
                  </a:lnTo>
                  <a:lnTo>
                    <a:pt x="1494" y="2058"/>
                  </a:lnTo>
                  <a:lnTo>
                    <a:pt x="1496" y="2061"/>
                  </a:lnTo>
                  <a:lnTo>
                    <a:pt x="1496" y="2065"/>
                  </a:lnTo>
                  <a:lnTo>
                    <a:pt x="1497" y="2070"/>
                  </a:lnTo>
                  <a:lnTo>
                    <a:pt x="1489" y="2070"/>
                  </a:lnTo>
                  <a:lnTo>
                    <a:pt x="1487" y="2066"/>
                  </a:lnTo>
                  <a:lnTo>
                    <a:pt x="1485" y="2063"/>
                  </a:lnTo>
                  <a:lnTo>
                    <a:pt x="1485" y="2061"/>
                  </a:lnTo>
                  <a:lnTo>
                    <a:pt x="1483" y="2059"/>
                  </a:lnTo>
                  <a:lnTo>
                    <a:pt x="1485" y="2056"/>
                  </a:lnTo>
                  <a:lnTo>
                    <a:pt x="1485" y="2051"/>
                  </a:lnTo>
                  <a:close/>
                  <a:moveTo>
                    <a:pt x="1654" y="1414"/>
                  </a:moveTo>
                  <a:lnTo>
                    <a:pt x="1647" y="1426"/>
                  </a:lnTo>
                  <a:lnTo>
                    <a:pt x="1642" y="1426"/>
                  </a:lnTo>
                  <a:lnTo>
                    <a:pt x="1642" y="1429"/>
                  </a:lnTo>
                  <a:lnTo>
                    <a:pt x="1653" y="1433"/>
                  </a:lnTo>
                  <a:lnTo>
                    <a:pt x="1663" y="1438"/>
                  </a:lnTo>
                  <a:lnTo>
                    <a:pt x="1670" y="1443"/>
                  </a:lnTo>
                  <a:lnTo>
                    <a:pt x="1674" y="1445"/>
                  </a:lnTo>
                  <a:lnTo>
                    <a:pt x="1675" y="1443"/>
                  </a:lnTo>
                  <a:lnTo>
                    <a:pt x="1675" y="1442"/>
                  </a:lnTo>
                  <a:lnTo>
                    <a:pt x="1675" y="1442"/>
                  </a:lnTo>
                  <a:lnTo>
                    <a:pt x="1677" y="1440"/>
                  </a:lnTo>
                  <a:lnTo>
                    <a:pt x="1677" y="1436"/>
                  </a:lnTo>
                  <a:lnTo>
                    <a:pt x="1670" y="1436"/>
                  </a:lnTo>
                  <a:lnTo>
                    <a:pt x="1668" y="1436"/>
                  </a:lnTo>
                  <a:lnTo>
                    <a:pt x="1667" y="1435"/>
                  </a:lnTo>
                  <a:lnTo>
                    <a:pt x="1665" y="1435"/>
                  </a:lnTo>
                  <a:lnTo>
                    <a:pt x="1661" y="1435"/>
                  </a:lnTo>
                  <a:lnTo>
                    <a:pt x="1658" y="1433"/>
                  </a:lnTo>
                  <a:lnTo>
                    <a:pt x="1658" y="1414"/>
                  </a:lnTo>
                  <a:lnTo>
                    <a:pt x="1654" y="1414"/>
                  </a:lnTo>
                  <a:close/>
                  <a:moveTo>
                    <a:pt x="1354" y="1286"/>
                  </a:moveTo>
                  <a:lnTo>
                    <a:pt x="1356" y="1291"/>
                  </a:lnTo>
                  <a:lnTo>
                    <a:pt x="1356" y="1293"/>
                  </a:lnTo>
                  <a:lnTo>
                    <a:pt x="1356" y="1295"/>
                  </a:lnTo>
                  <a:lnTo>
                    <a:pt x="1356" y="1295"/>
                  </a:lnTo>
                  <a:lnTo>
                    <a:pt x="1358" y="1297"/>
                  </a:lnTo>
                  <a:lnTo>
                    <a:pt x="1359" y="1297"/>
                  </a:lnTo>
                  <a:lnTo>
                    <a:pt x="1363" y="1298"/>
                  </a:lnTo>
                  <a:lnTo>
                    <a:pt x="1363" y="1291"/>
                  </a:lnTo>
                  <a:lnTo>
                    <a:pt x="1354" y="1286"/>
                  </a:lnTo>
                  <a:close/>
                  <a:moveTo>
                    <a:pt x="1482" y="1175"/>
                  </a:moveTo>
                  <a:lnTo>
                    <a:pt x="1489" y="1176"/>
                  </a:lnTo>
                  <a:lnTo>
                    <a:pt x="1497" y="1180"/>
                  </a:lnTo>
                  <a:lnTo>
                    <a:pt x="1494" y="1182"/>
                  </a:lnTo>
                  <a:lnTo>
                    <a:pt x="1492" y="1185"/>
                  </a:lnTo>
                  <a:lnTo>
                    <a:pt x="1489" y="1187"/>
                  </a:lnTo>
                  <a:lnTo>
                    <a:pt x="1483" y="1187"/>
                  </a:lnTo>
                  <a:lnTo>
                    <a:pt x="1478" y="1185"/>
                  </a:lnTo>
                  <a:lnTo>
                    <a:pt x="1473" y="1185"/>
                  </a:lnTo>
                  <a:lnTo>
                    <a:pt x="1468" y="1185"/>
                  </a:lnTo>
                  <a:lnTo>
                    <a:pt x="1462" y="1187"/>
                  </a:lnTo>
                  <a:lnTo>
                    <a:pt x="1462" y="1176"/>
                  </a:lnTo>
                  <a:lnTo>
                    <a:pt x="1475" y="1175"/>
                  </a:lnTo>
                  <a:lnTo>
                    <a:pt x="1482" y="1175"/>
                  </a:lnTo>
                  <a:close/>
                  <a:moveTo>
                    <a:pt x="1417" y="1164"/>
                  </a:moveTo>
                  <a:lnTo>
                    <a:pt x="1424" y="1164"/>
                  </a:lnTo>
                  <a:lnTo>
                    <a:pt x="1431" y="1166"/>
                  </a:lnTo>
                  <a:lnTo>
                    <a:pt x="1438" y="1166"/>
                  </a:lnTo>
                  <a:lnTo>
                    <a:pt x="1443" y="1168"/>
                  </a:lnTo>
                  <a:lnTo>
                    <a:pt x="1443" y="1176"/>
                  </a:lnTo>
                  <a:lnTo>
                    <a:pt x="1417" y="1176"/>
                  </a:lnTo>
                  <a:lnTo>
                    <a:pt x="1417" y="1164"/>
                  </a:lnTo>
                  <a:close/>
                  <a:moveTo>
                    <a:pt x="1270" y="1164"/>
                  </a:moveTo>
                  <a:lnTo>
                    <a:pt x="1279" y="1166"/>
                  </a:lnTo>
                  <a:lnTo>
                    <a:pt x="1284" y="1169"/>
                  </a:lnTo>
                  <a:lnTo>
                    <a:pt x="1291" y="1173"/>
                  </a:lnTo>
                  <a:lnTo>
                    <a:pt x="1297" y="1176"/>
                  </a:lnTo>
                  <a:lnTo>
                    <a:pt x="1297" y="1180"/>
                  </a:lnTo>
                  <a:lnTo>
                    <a:pt x="1290" y="1180"/>
                  </a:lnTo>
                  <a:lnTo>
                    <a:pt x="1284" y="1182"/>
                  </a:lnTo>
                  <a:lnTo>
                    <a:pt x="1279" y="1183"/>
                  </a:lnTo>
                  <a:lnTo>
                    <a:pt x="1276" y="1182"/>
                  </a:lnTo>
                  <a:lnTo>
                    <a:pt x="1269" y="1182"/>
                  </a:lnTo>
                  <a:lnTo>
                    <a:pt x="1263" y="1180"/>
                  </a:lnTo>
                  <a:lnTo>
                    <a:pt x="1263" y="1168"/>
                  </a:lnTo>
                  <a:lnTo>
                    <a:pt x="1265" y="1168"/>
                  </a:lnTo>
                  <a:lnTo>
                    <a:pt x="1267" y="1166"/>
                  </a:lnTo>
                  <a:lnTo>
                    <a:pt x="1269" y="1166"/>
                  </a:lnTo>
                  <a:lnTo>
                    <a:pt x="1269" y="1166"/>
                  </a:lnTo>
                  <a:lnTo>
                    <a:pt x="1270" y="1164"/>
                  </a:lnTo>
                  <a:close/>
                  <a:moveTo>
                    <a:pt x="1331" y="1148"/>
                  </a:moveTo>
                  <a:lnTo>
                    <a:pt x="1352" y="1150"/>
                  </a:lnTo>
                  <a:lnTo>
                    <a:pt x="1370" y="1154"/>
                  </a:lnTo>
                  <a:lnTo>
                    <a:pt x="1384" y="1159"/>
                  </a:lnTo>
                  <a:lnTo>
                    <a:pt x="1401" y="1164"/>
                  </a:lnTo>
                  <a:lnTo>
                    <a:pt x="1401" y="1173"/>
                  </a:lnTo>
                  <a:lnTo>
                    <a:pt x="1394" y="1173"/>
                  </a:lnTo>
                  <a:lnTo>
                    <a:pt x="1391" y="1175"/>
                  </a:lnTo>
                  <a:lnTo>
                    <a:pt x="1386" y="1176"/>
                  </a:lnTo>
                  <a:lnTo>
                    <a:pt x="1382" y="1178"/>
                  </a:lnTo>
                  <a:lnTo>
                    <a:pt x="1379" y="1180"/>
                  </a:lnTo>
                  <a:lnTo>
                    <a:pt x="1373" y="1180"/>
                  </a:lnTo>
                  <a:lnTo>
                    <a:pt x="1373" y="1178"/>
                  </a:lnTo>
                  <a:lnTo>
                    <a:pt x="1373" y="1176"/>
                  </a:lnTo>
                  <a:lnTo>
                    <a:pt x="1372" y="1175"/>
                  </a:lnTo>
                  <a:lnTo>
                    <a:pt x="1370" y="1173"/>
                  </a:lnTo>
                  <a:lnTo>
                    <a:pt x="1368" y="1171"/>
                  </a:lnTo>
                  <a:lnTo>
                    <a:pt x="1366" y="1173"/>
                  </a:lnTo>
                  <a:lnTo>
                    <a:pt x="1363" y="1183"/>
                  </a:lnTo>
                  <a:lnTo>
                    <a:pt x="1358" y="1183"/>
                  </a:lnTo>
                  <a:lnTo>
                    <a:pt x="1345" y="1182"/>
                  </a:lnTo>
                  <a:lnTo>
                    <a:pt x="1331" y="1180"/>
                  </a:lnTo>
                  <a:lnTo>
                    <a:pt x="1321" y="1180"/>
                  </a:lnTo>
                  <a:lnTo>
                    <a:pt x="1316" y="1168"/>
                  </a:lnTo>
                  <a:lnTo>
                    <a:pt x="1325" y="1168"/>
                  </a:lnTo>
                  <a:lnTo>
                    <a:pt x="1331" y="1168"/>
                  </a:lnTo>
                  <a:lnTo>
                    <a:pt x="1338" y="1166"/>
                  </a:lnTo>
                  <a:lnTo>
                    <a:pt x="1344" y="1164"/>
                  </a:lnTo>
                  <a:lnTo>
                    <a:pt x="1340" y="1162"/>
                  </a:lnTo>
                  <a:lnTo>
                    <a:pt x="1337" y="1159"/>
                  </a:lnTo>
                  <a:lnTo>
                    <a:pt x="1335" y="1157"/>
                  </a:lnTo>
                  <a:lnTo>
                    <a:pt x="1333" y="1154"/>
                  </a:lnTo>
                  <a:lnTo>
                    <a:pt x="1331" y="1148"/>
                  </a:lnTo>
                  <a:close/>
                  <a:moveTo>
                    <a:pt x="211" y="1110"/>
                  </a:moveTo>
                  <a:lnTo>
                    <a:pt x="227" y="1115"/>
                  </a:lnTo>
                  <a:lnTo>
                    <a:pt x="239" y="1122"/>
                  </a:lnTo>
                  <a:lnTo>
                    <a:pt x="253" y="1129"/>
                  </a:lnTo>
                  <a:lnTo>
                    <a:pt x="253" y="1133"/>
                  </a:lnTo>
                  <a:lnTo>
                    <a:pt x="249" y="1133"/>
                  </a:lnTo>
                  <a:lnTo>
                    <a:pt x="237" y="1141"/>
                  </a:lnTo>
                  <a:lnTo>
                    <a:pt x="225" y="1143"/>
                  </a:lnTo>
                  <a:lnTo>
                    <a:pt x="214" y="1145"/>
                  </a:lnTo>
                  <a:lnTo>
                    <a:pt x="202" y="1148"/>
                  </a:lnTo>
                  <a:lnTo>
                    <a:pt x="202" y="1145"/>
                  </a:lnTo>
                  <a:lnTo>
                    <a:pt x="199" y="1145"/>
                  </a:lnTo>
                  <a:lnTo>
                    <a:pt x="202" y="1136"/>
                  </a:lnTo>
                  <a:lnTo>
                    <a:pt x="202" y="1127"/>
                  </a:lnTo>
                  <a:lnTo>
                    <a:pt x="202" y="1115"/>
                  </a:lnTo>
                  <a:lnTo>
                    <a:pt x="206" y="1113"/>
                  </a:lnTo>
                  <a:lnTo>
                    <a:pt x="207" y="1113"/>
                  </a:lnTo>
                  <a:lnTo>
                    <a:pt x="207" y="1112"/>
                  </a:lnTo>
                  <a:lnTo>
                    <a:pt x="209" y="1112"/>
                  </a:lnTo>
                  <a:lnTo>
                    <a:pt x="211" y="1110"/>
                  </a:lnTo>
                  <a:close/>
                  <a:moveTo>
                    <a:pt x="1209" y="1099"/>
                  </a:moveTo>
                  <a:lnTo>
                    <a:pt x="1237" y="1105"/>
                  </a:lnTo>
                  <a:lnTo>
                    <a:pt x="1262" y="1113"/>
                  </a:lnTo>
                  <a:lnTo>
                    <a:pt x="1281" y="1122"/>
                  </a:lnTo>
                  <a:lnTo>
                    <a:pt x="1300" y="1131"/>
                  </a:lnTo>
                  <a:lnTo>
                    <a:pt x="1321" y="1141"/>
                  </a:lnTo>
                  <a:lnTo>
                    <a:pt x="1321" y="1148"/>
                  </a:lnTo>
                  <a:lnTo>
                    <a:pt x="1312" y="1148"/>
                  </a:lnTo>
                  <a:lnTo>
                    <a:pt x="1302" y="1152"/>
                  </a:lnTo>
                  <a:lnTo>
                    <a:pt x="1290" y="1155"/>
                  </a:lnTo>
                  <a:lnTo>
                    <a:pt x="1277" y="1157"/>
                  </a:lnTo>
                  <a:lnTo>
                    <a:pt x="1279" y="1154"/>
                  </a:lnTo>
                  <a:lnTo>
                    <a:pt x="1279" y="1150"/>
                  </a:lnTo>
                  <a:lnTo>
                    <a:pt x="1279" y="1148"/>
                  </a:lnTo>
                  <a:lnTo>
                    <a:pt x="1279" y="1147"/>
                  </a:lnTo>
                  <a:lnTo>
                    <a:pt x="1279" y="1145"/>
                  </a:lnTo>
                  <a:lnTo>
                    <a:pt x="1277" y="1141"/>
                  </a:lnTo>
                  <a:lnTo>
                    <a:pt x="1251" y="1134"/>
                  </a:lnTo>
                  <a:lnTo>
                    <a:pt x="1227" y="1122"/>
                  </a:lnTo>
                  <a:lnTo>
                    <a:pt x="1201" y="1110"/>
                  </a:lnTo>
                  <a:lnTo>
                    <a:pt x="1195" y="1115"/>
                  </a:lnTo>
                  <a:lnTo>
                    <a:pt x="1192" y="1120"/>
                  </a:lnTo>
                  <a:lnTo>
                    <a:pt x="1187" y="1126"/>
                  </a:lnTo>
                  <a:lnTo>
                    <a:pt x="1181" y="1124"/>
                  </a:lnTo>
                  <a:lnTo>
                    <a:pt x="1174" y="1120"/>
                  </a:lnTo>
                  <a:lnTo>
                    <a:pt x="1171" y="1119"/>
                  </a:lnTo>
                  <a:lnTo>
                    <a:pt x="1178" y="1119"/>
                  </a:lnTo>
                  <a:lnTo>
                    <a:pt x="1183" y="1112"/>
                  </a:lnTo>
                  <a:lnTo>
                    <a:pt x="1188" y="1108"/>
                  </a:lnTo>
                  <a:lnTo>
                    <a:pt x="1194" y="1103"/>
                  </a:lnTo>
                  <a:lnTo>
                    <a:pt x="1199" y="1103"/>
                  </a:lnTo>
                  <a:lnTo>
                    <a:pt x="1202" y="1101"/>
                  </a:lnTo>
                  <a:lnTo>
                    <a:pt x="1206" y="1101"/>
                  </a:lnTo>
                  <a:lnTo>
                    <a:pt x="1209" y="1099"/>
                  </a:lnTo>
                  <a:close/>
                  <a:moveTo>
                    <a:pt x="188" y="1091"/>
                  </a:moveTo>
                  <a:lnTo>
                    <a:pt x="202" y="1096"/>
                  </a:lnTo>
                  <a:lnTo>
                    <a:pt x="202" y="1099"/>
                  </a:lnTo>
                  <a:lnTo>
                    <a:pt x="199" y="1099"/>
                  </a:lnTo>
                  <a:lnTo>
                    <a:pt x="188" y="1103"/>
                  </a:lnTo>
                  <a:lnTo>
                    <a:pt x="178" y="1103"/>
                  </a:lnTo>
                  <a:lnTo>
                    <a:pt x="169" y="1103"/>
                  </a:lnTo>
                  <a:lnTo>
                    <a:pt x="169" y="1096"/>
                  </a:lnTo>
                  <a:lnTo>
                    <a:pt x="174" y="1094"/>
                  </a:lnTo>
                  <a:lnTo>
                    <a:pt x="179" y="1094"/>
                  </a:lnTo>
                  <a:lnTo>
                    <a:pt x="183" y="1093"/>
                  </a:lnTo>
                  <a:lnTo>
                    <a:pt x="188" y="1091"/>
                  </a:lnTo>
                  <a:close/>
                  <a:moveTo>
                    <a:pt x="111" y="1075"/>
                  </a:moveTo>
                  <a:lnTo>
                    <a:pt x="117" y="1077"/>
                  </a:lnTo>
                  <a:lnTo>
                    <a:pt x="124" y="1077"/>
                  </a:lnTo>
                  <a:lnTo>
                    <a:pt x="127" y="1077"/>
                  </a:lnTo>
                  <a:lnTo>
                    <a:pt x="132" y="1079"/>
                  </a:lnTo>
                  <a:lnTo>
                    <a:pt x="138" y="1080"/>
                  </a:lnTo>
                  <a:lnTo>
                    <a:pt x="138" y="1087"/>
                  </a:lnTo>
                  <a:lnTo>
                    <a:pt x="134" y="1087"/>
                  </a:lnTo>
                  <a:lnTo>
                    <a:pt x="129" y="1089"/>
                  </a:lnTo>
                  <a:lnTo>
                    <a:pt x="124" y="1091"/>
                  </a:lnTo>
                  <a:lnTo>
                    <a:pt x="118" y="1091"/>
                  </a:lnTo>
                  <a:lnTo>
                    <a:pt x="111" y="1091"/>
                  </a:lnTo>
                  <a:lnTo>
                    <a:pt x="111" y="1075"/>
                  </a:lnTo>
                  <a:close/>
                  <a:moveTo>
                    <a:pt x="1263" y="1072"/>
                  </a:moveTo>
                  <a:lnTo>
                    <a:pt x="1269" y="1075"/>
                  </a:lnTo>
                  <a:lnTo>
                    <a:pt x="1272" y="1079"/>
                  </a:lnTo>
                  <a:lnTo>
                    <a:pt x="1276" y="1082"/>
                  </a:lnTo>
                  <a:lnTo>
                    <a:pt x="1277" y="1087"/>
                  </a:lnTo>
                  <a:lnTo>
                    <a:pt x="1277" y="1096"/>
                  </a:lnTo>
                  <a:lnTo>
                    <a:pt x="1270" y="1096"/>
                  </a:lnTo>
                  <a:lnTo>
                    <a:pt x="1269" y="1091"/>
                  </a:lnTo>
                  <a:lnTo>
                    <a:pt x="1267" y="1089"/>
                  </a:lnTo>
                  <a:lnTo>
                    <a:pt x="1265" y="1086"/>
                  </a:lnTo>
                  <a:lnTo>
                    <a:pt x="1263" y="1082"/>
                  </a:lnTo>
                  <a:lnTo>
                    <a:pt x="1263" y="1079"/>
                  </a:lnTo>
                  <a:lnTo>
                    <a:pt x="1263" y="1072"/>
                  </a:lnTo>
                  <a:close/>
                  <a:moveTo>
                    <a:pt x="1255" y="1049"/>
                  </a:moveTo>
                  <a:lnTo>
                    <a:pt x="1277" y="1049"/>
                  </a:lnTo>
                  <a:lnTo>
                    <a:pt x="1279" y="1052"/>
                  </a:lnTo>
                  <a:lnTo>
                    <a:pt x="1283" y="1054"/>
                  </a:lnTo>
                  <a:lnTo>
                    <a:pt x="1283" y="1056"/>
                  </a:lnTo>
                  <a:lnTo>
                    <a:pt x="1284" y="1058"/>
                  </a:lnTo>
                  <a:lnTo>
                    <a:pt x="1284" y="1059"/>
                  </a:lnTo>
                  <a:lnTo>
                    <a:pt x="1283" y="1061"/>
                  </a:lnTo>
                  <a:lnTo>
                    <a:pt x="1283" y="1065"/>
                  </a:lnTo>
                  <a:lnTo>
                    <a:pt x="1277" y="1061"/>
                  </a:lnTo>
                  <a:lnTo>
                    <a:pt x="1272" y="1059"/>
                  </a:lnTo>
                  <a:lnTo>
                    <a:pt x="1267" y="1059"/>
                  </a:lnTo>
                  <a:lnTo>
                    <a:pt x="1263" y="1058"/>
                  </a:lnTo>
                  <a:lnTo>
                    <a:pt x="1260" y="1058"/>
                  </a:lnTo>
                  <a:lnTo>
                    <a:pt x="1256" y="1056"/>
                  </a:lnTo>
                  <a:lnTo>
                    <a:pt x="1255" y="1052"/>
                  </a:lnTo>
                  <a:lnTo>
                    <a:pt x="1255" y="1049"/>
                  </a:lnTo>
                  <a:close/>
                  <a:moveTo>
                    <a:pt x="1328" y="722"/>
                  </a:moveTo>
                  <a:lnTo>
                    <a:pt x="1326" y="726"/>
                  </a:lnTo>
                  <a:lnTo>
                    <a:pt x="1323" y="729"/>
                  </a:lnTo>
                  <a:lnTo>
                    <a:pt x="1321" y="731"/>
                  </a:lnTo>
                  <a:lnTo>
                    <a:pt x="1319" y="733"/>
                  </a:lnTo>
                  <a:lnTo>
                    <a:pt x="1319" y="735"/>
                  </a:lnTo>
                  <a:lnTo>
                    <a:pt x="1321" y="736"/>
                  </a:lnTo>
                  <a:lnTo>
                    <a:pt x="1325" y="738"/>
                  </a:lnTo>
                  <a:lnTo>
                    <a:pt x="1326" y="733"/>
                  </a:lnTo>
                  <a:lnTo>
                    <a:pt x="1326" y="731"/>
                  </a:lnTo>
                  <a:lnTo>
                    <a:pt x="1328" y="728"/>
                  </a:lnTo>
                  <a:lnTo>
                    <a:pt x="1330" y="726"/>
                  </a:lnTo>
                  <a:lnTo>
                    <a:pt x="1331" y="722"/>
                  </a:lnTo>
                  <a:lnTo>
                    <a:pt x="1328" y="722"/>
                  </a:lnTo>
                  <a:close/>
                  <a:moveTo>
                    <a:pt x="1501" y="691"/>
                  </a:moveTo>
                  <a:lnTo>
                    <a:pt x="1504" y="700"/>
                  </a:lnTo>
                  <a:lnTo>
                    <a:pt x="1506" y="712"/>
                  </a:lnTo>
                  <a:lnTo>
                    <a:pt x="1508" y="722"/>
                  </a:lnTo>
                  <a:lnTo>
                    <a:pt x="1506" y="724"/>
                  </a:lnTo>
                  <a:lnTo>
                    <a:pt x="1504" y="724"/>
                  </a:lnTo>
                  <a:lnTo>
                    <a:pt x="1503" y="724"/>
                  </a:lnTo>
                  <a:lnTo>
                    <a:pt x="1503" y="726"/>
                  </a:lnTo>
                  <a:lnTo>
                    <a:pt x="1501" y="726"/>
                  </a:lnTo>
                  <a:lnTo>
                    <a:pt x="1494" y="726"/>
                  </a:lnTo>
                  <a:lnTo>
                    <a:pt x="1492" y="724"/>
                  </a:lnTo>
                  <a:lnTo>
                    <a:pt x="1492" y="722"/>
                  </a:lnTo>
                  <a:lnTo>
                    <a:pt x="1492" y="721"/>
                  </a:lnTo>
                  <a:lnTo>
                    <a:pt x="1490" y="721"/>
                  </a:lnTo>
                  <a:lnTo>
                    <a:pt x="1489" y="719"/>
                  </a:lnTo>
                  <a:lnTo>
                    <a:pt x="1501" y="691"/>
                  </a:lnTo>
                  <a:close/>
                  <a:moveTo>
                    <a:pt x="1113" y="658"/>
                  </a:moveTo>
                  <a:lnTo>
                    <a:pt x="1105" y="670"/>
                  </a:lnTo>
                  <a:lnTo>
                    <a:pt x="1096" y="681"/>
                  </a:lnTo>
                  <a:lnTo>
                    <a:pt x="1091" y="696"/>
                  </a:lnTo>
                  <a:lnTo>
                    <a:pt x="1101" y="695"/>
                  </a:lnTo>
                  <a:lnTo>
                    <a:pt x="1108" y="698"/>
                  </a:lnTo>
                  <a:lnTo>
                    <a:pt x="1113" y="703"/>
                  </a:lnTo>
                  <a:lnTo>
                    <a:pt x="1120" y="712"/>
                  </a:lnTo>
                  <a:lnTo>
                    <a:pt x="1122" y="705"/>
                  </a:lnTo>
                  <a:lnTo>
                    <a:pt x="1122" y="700"/>
                  </a:lnTo>
                  <a:lnTo>
                    <a:pt x="1124" y="696"/>
                  </a:lnTo>
                  <a:lnTo>
                    <a:pt x="1124" y="691"/>
                  </a:lnTo>
                  <a:lnTo>
                    <a:pt x="1133" y="691"/>
                  </a:lnTo>
                  <a:lnTo>
                    <a:pt x="1138" y="703"/>
                  </a:lnTo>
                  <a:lnTo>
                    <a:pt x="1146" y="707"/>
                  </a:lnTo>
                  <a:lnTo>
                    <a:pt x="1153" y="710"/>
                  </a:lnTo>
                  <a:lnTo>
                    <a:pt x="1160" y="714"/>
                  </a:lnTo>
                  <a:lnTo>
                    <a:pt x="1167" y="722"/>
                  </a:lnTo>
                  <a:lnTo>
                    <a:pt x="1160" y="733"/>
                  </a:lnTo>
                  <a:lnTo>
                    <a:pt x="1152" y="745"/>
                  </a:lnTo>
                  <a:lnTo>
                    <a:pt x="1145" y="761"/>
                  </a:lnTo>
                  <a:lnTo>
                    <a:pt x="1139" y="775"/>
                  </a:lnTo>
                  <a:lnTo>
                    <a:pt x="1139" y="784"/>
                  </a:lnTo>
                  <a:lnTo>
                    <a:pt x="1141" y="789"/>
                  </a:lnTo>
                  <a:lnTo>
                    <a:pt x="1141" y="792"/>
                  </a:lnTo>
                  <a:lnTo>
                    <a:pt x="1143" y="794"/>
                  </a:lnTo>
                  <a:lnTo>
                    <a:pt x="1145" y="796"/>
                  </a:lnTo>
                  <a:lnTo>
                    <a:pt x="1146" y="798"/>
                  </a:lnTo>
                  <a:lnTo>
                    <a:pt x="1152" y="799"/>
                  </a:lnTo>
                  <a:lnTo>
                    <a:pt x="1152" y="796"/>
                  </a:lnTo>
                  <a:lnTo>
                    <a:pt x="1155" y="789"/>
                  </a:lnTo>
                  <a:lnTo>
                    <a:pt x="1160" y="778"/>
                  </a:lnTo>
                  <a:lnTo>
                    <a:pt x="1166" y="764"/>
                  </a:lnTo>
                  <a:lnTo>
                    <a:pt x="1171" y="752"/>
                  </a:lnTo>
                  <a:lnTo>
                    <a:pt x="1176" y="742"/>
                  </a:lnTo>
                  <a:lnTo>
                    <a:pt x="1178" y="735"/>
                  </a:lnTo>
                  <a:lnTo>
                    <a:pt x="1190" y="735"/>
                  </a:lnTo>
                  <a:lnTo>
                    <a:pt x="1192" y="754"/>
                  </a:lnTo>
                  <a:lnTo>
                    <a:pt x="1192" y="771"/>
                  </a:lnTo>
                  <a:lnTo>
                    <a:pt x="1192" y="792"/>
                  </a:lnTo>
                  <a:lnTo>
                    <a:pt x="1194" y="815"/>
                  </a:lnTo>
                  <a:lnTo>
                    <a:pt x="1216" y="818"/>
                  </a:lnTo>
                  <a:lnTo>
                    <a:pt x="1225" y="805"/>
                  </a:lnTo>
                  <a:lnTo>
                    <a:pt x="1241" y="796"/>
                  </a:lnTo>
                  <a:lnTo>
                    <a:pt x="1258" y="787"/>
                  </a:lnTo>
                  <a:lnTo>
                    <a:pt x="1276" y="780"/>
                  </a:lnTo>
                  <a:lnTo>
                    <a:pt x="1293" y="773"/>
                  </a:lnTo>
                  <a:lnTo>
                    <a:pt x="1309" y="764"/>
                  </a:lnTo>
                  <a:lnTo>
                    <a:pt x="1316" y="754"/>
                  </a:lnTo>
                  <a:lnTo>
                    <a:pt x="1312" y="754"/>
                  </a:lnTo>
                  <a:lnTo>
                    <a:pt x="1311" y="750"/>
                  </a:lnTo>
                  <a:lnTo>
                    <a:pt x="1311" y="749"/>
                  </a:lnTo>
                  <a:lnTo>
                    <a:pt x="1309" y="747"/>
                  </a:lnTo>
                  <a:lnTo>
                    <a:pt x="1309" y="747"/>
                  </a:lnTo>
                  <a:lnTo>
                    <a:pt x="1307" y="747"/>
                  </a:lnTo>
                  <a:lnTo>
                    <a:pt x="1305" y="747"/>
                  </a:lnTo>
                  <a:lnTo>
                    <a:pt x="1302" y="745"/>
                  </a:lnTo>
                  <a:lnTo>
                    <a:pt x="1295" y="750"/>
                  </a:lnTo>
                  <a:lnTo>
                    <a:pt x="1283" y="757"/>
                  </a:lnTo>
                  <a:lnTo>
                    <a:pt x="1269" y="768"/>
                  </a:lnTo>
                  <a:lnTo>
                    <a:pt x="1251" y="777"/>
                  </a:lnTo>
                  <a:lnTo>
                    <a:pt x="1235" y="787"/>
                  </a:lnTo>
                  <a:lnTo>
                    <a:pt x="1220" y="794"/>
                  </a:lnTo>
                  <a:lnTo>
                    <a:pt x="1209" y="798"/>
                  </a:lnTo>
                  <a:lnTo>
                    <a:pt x="1206" y="799"/>
                  </a:lnTo>
                  <a:lnTo>
                    <a:pt x="1204" y="798"/>
                  </a:lnTo>
                  <a:lnTo>
                    <a:pt x="1202" y="796"/>
                  </a:lnTo>
                  <a:lnTo>
                    <a:pt x="1202" y="794"/>
                  </a:lnTo>
                  <a:lnTo>
                    <a:pt x="1202" y="792"/>
                  </a:lnTo>
                  <a:lnTo>
                    <a:pt x="1201" y="789"/>
                  </a:lnTo>
                  <a:lnTo>
                    <a:pt x="1206" y="780"/>
                  </a:lnTo>
                  <a:lnTo>
                    <a:pt x="1206" y="773"/>
                  </a:lnTo>
                  <a:lnTo>
                    <a:pt x="1204" y="768"/>
                  </a:lnTo>
                  <a:lnTo>
                    <a:pt x="1202" y="759"/>
                  </a:lnTo>
                  <a:lnTo>
                    <a:pt x="1206" y="749"/>
                  </a:lnTo>
                  <a:lnTo>
                    <a:pt x="1208" y="747"/>
                  </a:lnTo>
                  <a:lnTo>
                    <a:pt x="1209" y="745"/>
                  </a:lnTo>
                  <a:lnTo>
                    <a:pt x="1211" y="743"/>
                  </a:lnTo>
                  <a:lnTo>
                    <a:pt x="1213" y="743"/>
                  </a:lnTo>
                  <a:lnTo>
                    <a:pt x="1215" y="743"/>
                  </a:lnTo>
                  <a:lnTo>
                    <a:pt x="1216" y="742"/>
                  </a:lnTo>
                  <a:lnTo>
                    <a:pt x="1218" y="740"/>
                  </a:lnTo>
                  <a:lnTo>
                    <a:pt x="1218" y="736"/>
                  </a:lnTo>
                  <a:lnTo>
                    <a:pt x="1220" y="731"/>
                  </a:lnTo>
                  <a:lnTo>
                    <a:pt x="1220" y="722"/>
                  </a:lnTo>
                  <a:lnTo>
                    <a:pt x="1211" y="717"/>
                  </a:lnTo>
                  <a:lnTo>
                    <a:pt x="1202" y="715"/>
                  </a:lnTo>
                  <a:lnTo>
                    <a:pt x="1195" y="715"/>
                  </a:lnTo>
                  <a:lnTo>
                    <a:pt x="1187" y="712"/>
                  </a:lnTo>
                  <a:lnTo>
                    <a:pt x="1174" y="703"/>
                  </a:lnTo>
                  <a:lnTo>
                    <a:pt x="1166" y="695"/>
                  </a:lnTo>
                  <a:lnTo>
                    <a:pt x="1160" y="684"/>
                  </a:lnTo>
                  <a:lnTo>
                    <a:pt x="1153" y="674"/>
                  </a:lnTo>
                  <a:lnTo>
                    <a:pt x="1145" y="667"/>
                  </a:lnTo>
                  <a:lnTo>
                    <a:pt x="1131" y="660"/>
                  </a:lnTo>
                  <a:lnTo>
                    <a:pt x="1113" y="658"/>
                  </a:lnTo>
                  <a:close/>
                  <a:moveTo>
                    <a:pt x="1469" y="639"/>
                  </a:moveTo>
                  <a:lnTo>
                    <a:pt x="1482" y="640"/>
                  </a:lnTo>
                  <a:lnTo>
                    <a:pt x="1490" y="642"/>
                  </a:lnTo>
                  <a:lnTo>
                    <a:pt x="1501" y="646"/>
                  </a:lnTo>
                  <a:lnTo>
                    <a:pt x="1501" y="654"/>
                  </a:lnTo>
                  <a:lnTo>
                    <a:pt x="1497" y="654"/>
                  </a:lnTo>
                  <a:lnTo>
                    <a:pt x="1494" y="656"/>
                  </a:lnTo>
                  <a:lnTo>
                    <a:pt x="1490" y="656"/>
                  </a:lnTo>
                  <a:lnTo>
                    <a:pt x="1487" y="656"/>
                  </a:lnTo>
                  <a:lnTo>
                    <a:pt x="1482" y="658"/>
                  </a:lnTo>
                  <a:lnTo>
                    <a:pt x="1478" y="653"/>
                  </a:lnTo>
                  <a:lnTo>
                    <a:pt x="1476" y="651"/>
                  </a:lnTo>
                  <a:lnTo>
                    <a:pt x="1475" y="647"/>
                  </a:lnTo>
                  <a:lnTo>
                    <a:pt x="1473" y="644"/>
                  </a:lnTo>
                  <a:lnTo>
                    <a:pt x="1469" y="639"/>
                  </a:lnTo>
                  <a:close/>
                  <a:moveTo>
                    <a:pt x="1551" y="619"/>
                  </a:moveTo>
                  <a:lnTo>
                    <a:pt x="1562" y="619"/>
                  </a:lnTo>
                  <a:lnTo>
                    <a:pt x="1562" y="633"/>
                  </a:lnTo>
                  <a:lnTo>
                    <a:pt x="1562" y="646"/>
                  </a:lnTo>
                  <a:lnTo>
                    <a:pt x="1564" y="656"/>
                  </a:lnTo>
                  <a:lnTo>
                    <a:pt x="1565" y="668"/>
                  </a:lnTo>
                  <a:lnTo>
                    <a:pt x="1585" y="668"/>
                  </a:lnTo>
                  <a:lnTo>
                    <a:pt x="1585" y="688"/>
                  </a:lnTo>
                  <a:lnTo>
                    <a:pt x="1593" y="688"/>
                  </a:lnTo>
                  <a:lnTo>
                    <a:pt x="1595" y="689"/>
                  </a:lnTo>
                  <a:lnTo>
                    <a:pt x="1597" y="689"/>
                  </a:lnTo>
                  <a:lnTo>
                    <a:pt x="1599" y="689"/>
                  </a:lnTo>
                  <a:lnTo>
                    <a:pt x="1600" y="689"/>
                  </a:lnTo>
                  <a:lnTo>
                    <a:pt x="1602" y="689"/>
                  </a:lnTo>
                  <a:lnTo>
                    <a:pt x="1604" y="691"/>
                  </a:lnTo>
                  <a:lnTo>
                    <a:pt x="1602" y="702"/>
                  </a:lnTo>
                  <a:lnTo>
                    <a:pt x="1599" y="714"/>
                  </a:lnTo>
                  <a:lnTo>
                    <a:pt x="1597" y="726"/>
                  </a:lnTo>
                  <a:lnTo>
                    <a:pt x="1593" y="726"/>
                  </a:lnTo>
                  <a:lnTo>
                    <a:pt x="1592" y="722"/>
                  </a:lnTo>
                  <a:lnTo>
                    <a:pt x="1592" y="721"/>
                  </a:lnTo>
                  <a:lnTo>
                    <a:pt x="1592" y="719"/>
                  </a:lnTo>
                  <a:lnTo>
                    <a:pt x="1590" y="717"/>
                  </a:lnTo>
                  <a:lnTo>
                    <a:pt x="1590" y="715"/>
                  </a:lnTo>
                  <a:lnTo>
                    <a:pt x="1588" y="719"/>
                  </a:lnTo>
                  <a:lnTo>
                    <a:pt x="1586" y="719"/>
                  </a:lnTo>
                  <a:lnTo>
                    <a:pt x="1586" y="721"/>
                  </a:lnTo>
                  <a:lnTo>
                    <a:pt x="1586" y="721"/>
                  </a:lnTo>
                  <a:lnTo>
                    <a:pt x="1586" y="721"/>
                  </a:lnTo>
                  <a:lnTo>
                    <a:pt x="1585" y="721"/>
                  </a:lnTo>
                  <a:lnTo>
                    <a:pt x="1581" y="722"/>
                  </a:lnTo>
                  <a:lnTo>
                    <a:pt x="1581" y="715"/>
                  </a:lnTo>
                  <a:lnTo>
                    <a:pt x="1583" y="714"/>
                  </a:lnTo>
                  <a:lnTo>
                    <a:pt x="1583" y="712"/>
                  </a:lnTo>
                  <a:lnTo>
                    <a:pt x="1585" y="710"/>
                  </a:lnTo>
                  <a:lnTo>
                    <a:pt x="1585" y="707"/>
                  </a:lnTo>
                  <a:lnTo>
                    <a:pt x="1585" y="703"/>
                  </a:lnTo>
                  <a:lnTo>
                    <a:pt x="1581" y="703"/>
                  </a:lnTo>
                  <a:lnTo>
                    <a:pt x="1574" y="710"/>
                  </a:lnTo>
                  <a:lnTo>
                    <a:pt x="1567" y="717"/>
                  </a:lnTo>
                  <a:lnTo>
                    <a:pt x="1558" y="722"/>
                  </a:lnTo>
                  <a:lnTo>
                    <a:pt x="1558" y="717"/>
                  </a:lnTo>
                  <a:lnTo>
                    <a:pt x="1558" y="712"/>
                  </a:lnTo>
                  <a:lnTo>
                    <a:pt x="1558" y="710"/>
                  </a:lnTo>
                  <a:lnTo>
                    <a:pt x="1557" y="709"/>
                  </a:lnTo>
                  <a:lnTo>
                    <a:pt x="1553" y="707"/>
                  </a:lnTo>
                  <a:lnTo>
                    <a:pt x="1548" y="707"/>
                  </a:lnTo>
                  <a:lnTo>
                    <a:pt x="1539" y="707"/>
                  </a:lnTo>
                  <a:lnTo>
                    <a:pt x="1536" y="707"/>
                  </a:lnTo>
                  <a:lnTo>
                    <a:pt x="1532" y="707"/>
                  </a:lnTo>
                  <a:lnTo>
                    <a:pt x="1527" y="705"/>
                  </a:lnTo>
                  <a:lnTo>
                    <a:pt x="1522" y="705"/>
                  </a:lnTo>
                  <a:lnTo>
                    <a:pt x="1517" y="703"/>
                  </a:lnTo>
                  <a:lnTo>
                    <a:pt x="1513" y="700"/>
                  </a:lnTo>
                  <a:lnTo>
                    <a:pt x="1523" y="686"/>
                  </a:lnTo>
                  <a:lnTo>
                    <a:pt x="1534" y="665"/>
                  </a:lnTo>
                  <a:lnTo>
                    <a:pt x="1541" y="642"/>
                  </a:lnTo>
                  <a:lnTo>
                    <a:pt x="1551" y="619"/>
                  </a:lnTo>
                  <a:close/>
                  <a:moveTo>
                    <a:pt x="1220" y="558"/>
                  </a:moveTo>
                  <a:lnTo>
                    <a:pt x="1235" y="558"/>
                  </a:lnTo>
                  <a:lnTo>
                    <a:pt x="1235" y="565"/>
                  </a:lnTo>
                  <a:lnTo>
                    <a:pt x="1232" y="565"/>
                  </a:lnTo>
                  <a:lnTo>
                    <a:pt x="1230" y="567"/>
                  </a:lnTo>
                  <a:lnTo>
                    <a:pt x="1229" y="567"/>
                  </a:lnTo>
                  <a:lnTo>
                    <a:pt x="1227" y="567"/>
                  </a:lnTo>
                  <a:lnTo>
                    <a:pt x="1225" y="569"/>
                  </a:lnTo>
                  <a:lnTo>
                    <a:pt x="1220" y="569"/>
                  </a:lnTo>
                  <a:lnTo>
                    <a:pt x="1220" y="558"/>
                  </a:lnTo>
                  <a:close/>
                  <a:moveTo>
                    <a:pt x="515" y="550"/>
                  </a:moveTo>
                  <a:lnTo>
                    <a:pt x="522" y="550"/>
                  </a:lnTo>
                  <a:lnTo>
                    <a:pt x="525" y="551"/>
                  </a:lnTo>
                  <a:lnTo>
                    <a:pt x="529" y="553"/>
                  </a:lnTo>
                  <a:lnTo>
                    <a:pt x="534" y="553"/>
                  </a:lnTo>
                  <a:lnTo>
                    <a:pt x="541" y="553"/>
                  </a:lnTo>
                  <a:lnTo>
                    <a:pt x="543" y="567"/>
                  </a:lnTo>
                  <a:lnTo>
                    <a:pt x="546" y="578"/>
                  </a:lnTo>
                  <a:lnTo>
                    <a:pt x="548" y="592"/>
                  </a:lnTo>
                  <a:lnTo>
                    <a:pt x="541" y="592"/>
                  </a:lnTo>
                  <a:lnTo>
                    <a:pt x="537" y="586"/>
                  </a:lnTo>
                  <a:lnTo>
                    <a:pt x="534" y="583"/>
                  </a:lnTo>
                  <a:lnTo>
                    <a:pt x="529" y="579"/>
                  </a:lnTo>
                  <a:lnTo>
                    <a:pt x="525" y="576"/>
                  </a:lnTo>
                  <a:lnTo>
                    <a:pt x="522" y="571"/>
                  </a:lnTo>
                  <a:lnTo>
                    <a:pt x="518" y="565"/>
                  </a:lnTo>
                  <a:lnTo>
                    <a:pt x="516" y="562"/>
                  </a:lnTo>
                  <a:lnTo>
                    <a:pt x="515" y="558"/>
                  </a:lnTo>
                  <a:lnTo>
                    <a:pt x="515" y="555"/>
                  </a:lnTo>
                  <a:lnTo>
                    <a:pt x="515" y="550"/>
                  </a:lnTo>
                  <a:close/>
                  <a:moveTo>
                    <a:pt x="246" y="454"/>
                  </a:moveTo>
                  <a:lnTo>
                    <a:pt x="251" y="462"/>
                  </a:lnTo>
                  <a:lnTo>
                    <a:pt x="251" y="469"/>
                  </a:lnTo>
                  <a:lnTo>
                    <a:pt x="246" y="478"/>
                  </a:lnTo>
                  <a:lnTo>
                    <a:pt x="239" y="483"/>
                  </a:lnTo>
                  <a:lnTo>
                    <a:pt x="232" y="487"/>
                  </a:lnTo>
                  <a:lnTo>
                    <a:pt x="230" y="489"/>
                  </a:lnTo>
                  <a:lnTo>
                    <a:pt x="227" y="485"/>
                  </a:lnTo>
                  <a:lnTo>
                    <a:pt x="225" y="482"/>
                  </a:lnTo>
                  <a:lnTo>
                    <a:pt x="223" y="476"/>
                  </a:lnTo>
                  <a:lnTo>
                    <a:pt x="223" y="471"/>
                  </a:lnTo>
                  <a:lnTo>
                    <a:pt x="221" y="466"/>
                  </a:lnTo>
                  <a:lnTo>
                    <a:pt x="234" y="461"/>
                  </a:lnTo>
                  <a:lnTo>
                    <a:pt x="237" y="459"/>
                  </a:lnTo>
                  <a:lnTo>
                    <a:pt x="242" y="457"/>
                  </a:lnTo>
                  <a:lnTo>
                    <a:pt x="246" y="454"/>
                  </a:lnTo>
                  <a:close/>
                  <a:moveTo>
                    <a:pt x="29" y="386"/>
                  </a:moveTo>
                  <a:lnTo>
                    <a:pt x="49" y="386"/>
                  </a:lnTo>
                  <a:lnTo>
                    <a:pt x="49" y="393"/>
                  </a:lnTo>
                  <a:lnTo>
                    <a:pt x="45" y="393"/>
                  </a:lnTo>
                  <a:lnTo>
                    <a:pt x="45" y="396"/>
                  </a:lnTo>
                  <a:lnTo>
                    <a:pt x="40" y="394"/>
                  </a:lnTo>
                  <a:lnTo>
                    <a:pt x="36" y="391"/>
                  </a:lnTo>
                  <a:lnTo>
                    <a:pt x="33" y="389"/>
                  </a:lnTo>
                  <a:lnTo>
                    <a:pt x="29" y="386"/>
                  </a:lnTo>
                  <a:close/>
                  <a:moveTo>
                    <a:pt x="1239" y="331"/>
                  </a:moveTo>
                  <a:lnTo>
                    <a:pt x="1244" y="335"/>
                  </a:lnTo>
                  <a:lnTo>
                    <a:pt x="1249" y="340"/>
                  </a:lnTo>
                  <a:lnTo>
                    <a:pt x="1253" y="347"/>
                  </a:lnTo>
                  <a:lnTo>
                    <a:pt x="1255" y="354"/>
                  </a:lnTo>
                  <a:lnTo>
                    <a:pt x="1251" y="354"/>
                  </a:lnTo>
                  <a:lnTo>
                    <a:pt x="1248" y="356"/>
                  </a:lnTo>
                  <a:lnTo>
                    <a:pt x="1246" y="356"/>
                  </a:lnTo>
                  <a:lnTo>
                    <a:pt x="1241" y="358"/>
                  </a:lnTo>
                  <a:lnTo>
                    <a:pt x="1235" y="358"/>
                  </a:lnTo>
                  <a:lnTo>
                    <a:pt x="1235" y="354"/>
                  </a:lnTo>
                  <a:lnTo>
                    <a:pt x="1234" y="354"/>
                  </a:lnTo>
                  <a:lnTo>
                    <a:pt x="1234" y="352"/>
                  </a:lnTo>
                  <a:lnTo>
                    <a:pt x="1234" y="352"/>
                  </a:lnTo>
                  <a:lnTo>
                    <a:pt x="1232" y="351"/>
                  </a:lnTo>
                  <a:lnTo>
                    <a:pt x="1234" y="347"/>
                  </a:lnTo>
                  <a:lnTo>
                    <a:pt x="1234" y="345"/>
                  </a:lnTo>
                  <a:lnTo>
                    <a:pt x="1234" y="345"/>
                  </a:lnTo>
                  <a:lnTo>
                    <a:pt x="1234" y="344"/>
                  </a:lnTo>
                  <a:lnTo>
                    <a:pt x="1235" y="342"/>
                  </a:lnTo>
                  <a:lnTo>
                    <a:pt x="1239" y="331"/>
                  </a:lnTo>
                  <a:close/>
                  <a:moveTo>
                    <a:pt x="1209" y="319"/>
                  </a:moveTo>
                  <a:lnTo>
                    <a:pt x="1213" y="323"/>
                  </a:lnTo>
                  <a:lnTo>
                    <a:pt x="1215" y="325"/>
                  </a:lnTo>
                  <a:lnTo>
                    <a:pt x="1215" y="326"/>
                  </a:lnTo>
                  <a:lnTo>
                    <a:pt x="1216" y="330"/>
                  </a:lnTo>
                  <a:lnTo>
                    <a:pt x="1216" y="333"/>
                  </a:lnTo>
                  <a:lnTo>
                    <a:pt x="1216" y="338"/>
                  </a:lnTo>
                  <a:lnTo>
                    <a:pt x="1213" y="338"/>
                  </a:lnTo>
                  <a:lnTo>
                    <a:pt x="1213" y="342"/>
                  </a:lnTo>
                  <a:lnTo>
                    <a:pt x="1206" y="340"/>
                  </a:lnTo>
                  <a:lnTo>
                    <a:pt x="1199" y="338"/>
                  </a:lnTo>
                  <a:lnTo>
                    <a:pt x="1194" y="335"/>
                  </a:lnTo>
                  <a:lnTo>
                    <a:pt x="1190" y="335"/>
                  </a:lnTo>
                  <a:lnTo>
                    <a:pt x="1190" y="331"/>
                  </a:lnTo>
                  <a:lnTo>
                    <a:pt x="1197" y="328"/>
                  </a:lnTo>
                  <a:lnTo>
                    <a:pt x="1204" y="325"/>
                  </a:lnTo>
                  <a:lnTo>
                    <a:pt x="1209" y="319"/>
                  </a:lnTo>
                  <a:close/>
                  <a:moveTo>
                    <a:pt x="1286" y="288"/>
                  </a:moveTo>
                  <a:lnTo>
                    <a:pt x="1290" y="290"/>
                  </a:lnTo>
                  <a:lnTo>
                    <a:pt x="1290" y="290"/>
                  </a:lnTo>
                  <a:lnTo>
                    <a:pt x="1291" y="291"/>
                  </a:lnTo>
                  <a:lnTo>
                    <a:pt x="1291" y="291"/>
                  </a:lnTo>
                  <a:lnTo>
                    <a:pt x="1293" y="293"/>
                  </a:lnTo>
                  <a:lnTo>
                    <a:pt x="1297" y="293"/>
                  </a:lnTo>
                  <a:lnTo>
                    <a:pt x="1297" y="295"/>
                  </a:lnTo>
                  <a:lnTo>
                    <a:pt x="1297" y="297"/>
                  </a:lnTo>
                  <a:lnTo>
                    <a:pt x="1295" y="298"/>
                  </a:lnTo>
                  <a:lnTo>
                    <a:pt x="1295" y="298"/>
                  </a:lnTo>
                  <a:lnTo>
                    <a:pt x="1293" y="300"/>
                  </a:lnTo>
                  <a:lnTo>
                    <a:pt x="1291" y="302"/>
                  </a:lnTo>
                  <a:lnTo>
                    <a:pt x="1290" y="302"/>
                  </a:lnTo>
                  <a:lnTo>
                    <a:pt x="1288" y="304"/>
                  </a:lnTo>
                  <a:lnTo>
                    <a:pt x="1286" y="304"/>
                  </a:lnTo>
                  <a:lnTo>
                    <a:pt x="1283" y="304"/>
                  </a:lnTo>
                  <a:lnTo>
                    <a:pt x="1283" y="298"/>
                  </a:lnTo>
                  <a:lnTo>
                    <a:pt x="1283" y="295"/>
                  </a:lnTo>
                  <a:lnTo>
                    <a:pt x="1284" y="293"/>
                  </a:lnTo>
                  <a:lnTo>
                    <a:pt x="1286" y="288"/>
                  </a:lnTo>
                  <a:close/>
                  <a:moveTo>
                    <a:pt x="0" y="269"/>
                  </a:moveTo>
                  <a:lnTo>
                    <a:pt x="17" y="272"/>
                  </a:lnTo>
                  <a:lnTo>
                    <a:pt x="29" y="277"/>
                  </a:lnTo>
                  <a:lnTo>
                    <a:pt x="38" y="288"/>
                  </a:lnTo>
                  <a:lnTo>
                    <a:pt x="35" y="291"/>
                  </a:lnTo>
                  <a:lnTo>
                    <a:pt x="31" y="291"/>
                  </a:lnTo>
                  <a:lnTo>
                    <a:pt x="29" y="293"/>
                  </a:lnTo>
                  <a:lnTo>
                    <a:pt x="28" y="295"/>
                  </a:lnTo>
                  <a:lnTo>
                    <a:pt x="22" y="297"/>
                  </a:lnTo>
                  <a:lnTo>
                    <a:pt x="19" y="293"/>
                  </a:lnTo>
                  <a:lnTo>
                    <a:pt x="14" y="290"/>
                  </a:lnTo>
                  <a:lnTo>
                    <a:pt x="10" y="286"/>
                  </a:lnTo>
                  <a:lnTo>
                    <a:pt x="5" y="284"/>
                  </a:lnTo>
                  <a:lnTo>
                    <a:pt x="3" y="283"/>
                  </a:lnTo>
                  <a:lnTo>
                    <a:pt x="0" y="279"/>
                  </a:lnTo>
                  <a:lnTo>
                    <a:pt x="0" y="276"/>
                  </a:lnTo>
                  <a:lnTo>
                    <a:pt x="0" y="269"/>
                  </a:lnTo>
                  <a:close/>
                  <a:moveTo>
                    <a:pt x="1178" y="227"/>
                  </a:moveTo>
                  <a:lnTo>
                    <a:pt x="1178" y="235"/>
                  </a:lnTo>
                  <a:lnTo>
                    <a:pt x="1180" y="239"/>
                  </a:lnTo>
                  <a:lnTo>
                    <a:pt x="1181" y="242"/>
                  </a:lnTo>
                  <a:lnTo>
                    <a:pt x="1181" y="248"/>
                  </a:lnTo>
                  <a:lnTo>
                    <a:pt x="1181" y="255"/>
                  </a:lnTo>
                  <a:lnTo>
                    <a:pt x="1201" y="255"/>
                  </a:lnTo>
                  <a:lnTo>
                    <a:pt x="1218" y="274"/>
                  </a:lnTo>
                  <a:lnTo>
                    <a:pt x="1235" y="293"/>
                  </a:lnTo>
                  <a:lnTo>
                    <a:pt x="1235" y="295"/>
                  </a:lnTo>
                  <a:lnTo>
                    <a:pt x="1234" y="297"/>
                  </a:lnTo>
                  <a:lnTo>
                    <a:pt x="1234" y="298"/>
                  </a:lnTo>
                  <a:lnTo>
                    <a:pt x="1234" y="298"/>
                  </a:lnTo>
                  <a:lnTo>
                    <a:pt x="1232" y="300"/>
                  </a:lnTo>
                  <a:lnTo>
                    <a:pt x="1229" y="304"/>
                  </a:lnTo>
                  <a:lnTo>
                    <a:pt x="1227" y="305"/>
                  </a:lnTo>
                  <a:lnTo>
                    <a:pt x="1225" y="307"/>
                  </a:lnTo>
                  <a:lnTo>
                    <a:pt x="1223" y="307"/>
                  </a:lnTo>
                  <a:lnTo>
                    <a:pt x="1218" y="307"/>
                  </a:lnTo>
                  <a:lnTo>
                    <a:pt x="1213" y="309"/>
                  </a:lnTo>
                  <a:lnTo>
                    <a:pt x="1213" y="304"/>
                  </a:lnTo>
                  <a:lnTo>
                    <a:pt x="1213" y="298"/>
                  </a:lnTo>
                  <a:lnTo>
                    <a:pt x="1213" y="295"/>
                  </a:lnTo>
                  <a:lnTo>
                    <a:pt x="1213" y="293"/>
                  </a:lnTo>
                  <a:lnTo>
                    <a:pt x="1209" y="290"/>
                  </a:lnTo>
                  <a:lnTo>
                    <a:pt x="1206" y="288"/>
                  </a:lnTo>
                  <a:lnTo>
                    <a:pt x="1201" y="284"/>
                  </a:lnTo>
                  <a:lnTo>
                    <a:pt x="1195" y="298"/>
                  </a:lnTo>
                  <a:lnTo>
                    <a:pt x="1185" y="307"/>
                  </a:lnTo>
                  <a:lnTo>
                    <a:pt x="1171" y="312"/>
                  </a:lnTo>
                  <a:lnTo>
                    <a:pt x="1171" y="307"/>
                  </a:lnTo>
                  <a:lnTo>
                    <a:pt x="1171" y="304"/>
                  </a:lnTo>
                  <a:lnTo>
                    <a:pt x="1173" y="300"/>
                  </a:lnTo>
                  <a:lnTo>
                    <a:pt x="1171" y="297"/>
                  </a:lnTo>
                  <a:lnTo>
                    <a:pt x="1169" y="293"/>
                  </a:lnTo>
                  <a:lnTo>
                    <a:pt x="1167" y="288"/>
                  </a:lnTo>
                  <a:lnTo>
                    <a:pt x="1162" y="286"/>
                  </a:lnTo>
                  <a:lnTo>
                    <a:pt x="1159" y="284"/>
                  </a:lnTo>
                  <a:lnTo>
                    <a:pt x="1155" y="284"/>
                  </a:lnTo>
                  <a:lnTo>
                    <a:pt x="1152" y="283"/>
                  </a:lnTo>
                  <a:lnTo>
                    <a:pt x="1150" y="283"/>
                  </a:lnTo>
                  <a:lnTo>
                    <a:pt x="1146" y="281"/>
                  </a:lnTo>
                  <a:lnTo>
                    <a:pt x="1143" y="277"/>
                  </a:lnTo>
                  <a:lnTo>
                    <a:pt x="1153" y="265"/>
                  </a:lnTo>
                  <a:lnTo>
                    <a:pt x="1160" y="251"/>
                  </a:lnTo>
                  <a:lnTo>
                    <a:pt x="1167" y="237"/>
                  </a:lnTo>
                  <a:lnTo>
                    <a:pt x="1178" y="227"/>
                  </a:lnTo>
                  <a:close/>
                  <a:moveTo>
                    <a:pt x="2150" y="197"/>
                  </a:moveTo>
                  <a:lnTo>
                    <a:pt x="2152" y="201"/>
                  </a:lnTo>
                  <a:lnTo>
                    <a:pt x="2154" y="204"/>
                  </a:lnTo>
                  <a:lnTo>
                    <a:pt x="2155" y="206"/>
                  </a:lnTo>
                  <a:lnTo>
                    <a:pt x="2155" y="209"/>
                  </a:lnTo>
                  <a:lnTo>
                    <a:pt x="2157" y="213"/>
                  </a:lnTo>
                  <a:lnTo>
                    <a:pt x="2157" y="220"/>
                  </a:lnTo>
                  <a:lnTo>
                    <a:pt x="2157" y="225"/>
                  </a:lnTo>
                  <a:lnTo>
                    <a:pt x="2159" y="239"/>
                  </a:lnTo>
                  <a:lnTo>
                    <a:pt x="2161" y="255"/>
                  </a:lnTo>
                  <a:lnTo>
                    <a:pt x="2161" y="269"/>
                  </a:lnTo>
                  <a:lnTo>
                    <a:pt x="2141" y="279"/>
                  </a:lnTo>
                  <a:lnTo>
                    <a:pt x="2119" y="288"/>
                  </a:lnTo>
                  <a:lnTo>
                    <a:pt x="2098" y="298"/>
                  </a:lnTo>
                  <a:lnTo>
                    <a:pt x="2080" y="312"/>
                  </a:lnTo>
                  <a:lnTo>
                    <a:pt x="2075" y="309"/>
                  </a:lnTo>
                  <a:lnTo>
                    <a:pt x="2066" y="305"/>
                  </a:lnTo>
                  <a:lnTo>
                    <a:pt x="2054" y="298"/>
                  </a:lnTo>
                  <a:lnTo>
                    <a:pt x="2044" y="293"/>
                  </a:lnTo>
                  <a:lnTo>
                    <a:pt x="2035" y="288"/>
                  </a:lnTo>
                  <a:lnTo>
                    <a:pt x="2031" y="284"/>
                  </a:lnTo>
                  <a:lnTo>
                    <a:pt x="2033" y="283"/>
                  </a:lnTo>
                  <a:lnTo>
                    <a:pt x="2035" y="281"/>
                  </a:lnTo>
                  <a:lnTo>
                    <a:pt x="2035" y="281"/>
                  </a:lnTo>
                  <a:lnTo>
                    <a:pt x="2037" y="279"/>
                  </a:lnTo>
                  <a:lnTo>
                    <a:pt x="2037" y="277"/>
                  </a:lnTo>
                  <a:lnTo>
                    <a:pt x="2038" y="274"/>
                  </a:lnTo>
                  <a:lnTo>
                    <a:pt x="2033" y="270"/>
                  </a:lnTo>
                  <a:lnTo>
                    <a:pt x="2026" y="269"/>
                  </a:lnTo>
                  <a:lnTo>
                    <a:pt x="2021" y="265"/>
                  </a:lnTo>
                  <a:lnTo>
                    <a:pt x="2016" y="262"/>
                  </a:lnTo>
                  <a:lnTo>
                    <a:pt x="2019" y="262"/>
                  </a:lnTo>
                  <a:lnTo>
                    <a:pt x="2023" y="258"/>
                  </a:lnTo>
                  <a:lnTo>
                    <a:pt x="2024" y="256"/>
                  </a:lnTo>
                  <a:lnTo>
                    <a:pt x="2026" y="256"/>
                  </a:lnTo>
                  <a:lnTo>
                    <a:pt x="2028" y="255"/>
                  </a:lnTo>
                  <a:lnTo>
                    <a:pt x="2033" y="255"/>
                  </a:lnTo>
                  <a:lnTo>
                    <a:pt x="2038" y="255"/>
                  </a:lnTo>
                  <a:lnTo>
                    <a:pt x="2038" y="242"/>
                  </a:lnTo>
                  <a:lnTo>
                    <a:pt x="2012" y="242"/>
                  </a:lnTo>
                  <a:lnTo>
                    <a:pt x="2007" y="232"/>
                  </a:lnTo>
                  <a:lnTo>
                    <a:pt x="2016" y="225"/>
                  </a:lnTo>
                  <a:lnTo>
                    <a:pt x="2023" y="218"/>
                  </a:lnTo>
                  <a:lnTo>
                    <a:pt x="2031" y="215"/>
                  </a:lnTo>
                  <a:lnTo>
                    <a:pt x="2045" y="211"/>
                  </a:lnTo>
                  <a:lnTo>
                    <a:pt x="2051" y="216"/>
                  </a:lnTo>
                  <a:lnTo>
                    <a:pt x="2054" y="222"/>
                  </a:lnTo>
                  <a:lnTo>
                    <a:pt x="2058" y="225"/>
                  </a:lnTo>
                  <a:lnTo>
                    <a:pt x="2061" y="232"/>
                  </a:lnTo>
                  <a:lnTo>
                    <a:pt x="2072" y="223"/>
                  </a:lnTo>
                  <a:lnTo>
                    <a:pt x="2082" y="216"/>
                  </a:lnTo>
                  <a:lnTo>
                    <a:pt x="2096" y="211"/>
                  </a:lnTo>
                  <a:lnTo>
                    <a:pt x="2098" y="216"/>
                  </a:lnTo>
                  <a:lnTo>
                    <a:pt x="2101" y="218"/>
                  </a:lnTo>
                  <a:lnTo>
                    <a:pt x="2101" y="220"/>
                  </a:lnTo>
                  <a:lnTo>
                    <a:pt x="2103" y="220"/>
                  </a:lnTo>
                  <a:lnTo>
                    <a:pt x="2105" y="220"/>
                  </a:lnTo>
                  <a:lnTo>
                    <a:pt x="2108" y="220"/>
                  </a:lnTo>
                  <a:lnTo>
                    <a:pt x="2117" y="215"/>
                  </a:lnTo>
                  <a:lnTo>
                    <a:pt x="2122" y="209"/>
                  </a:lnTo>
                  <a:lnTo>
                    <a:pt x="2129" y="204"/>
                  </a:lnTo>
                  <a:lnTo>
                    <a:pt x="2136" y="199"/>
                  </a:lnTo>
                  <a:lnTo>
                    <a:pt x="2150" y="197"/>
                  </a:lnTo>
                  <a:close/>
                  <a:moveTo>
                    <a:pt x="1302" y="134"/>
                  </a:moveTo>
                  <a:lnTo>
                    <a:pt x="1305" y="136"/>
                  </a:lnTo>
                  <a:lnTo>
                    <a:pt x="1307" y="138"/>
                  </a:lnTo>
                  <a:lnTo>
                    <a:pt x="1309" y="138"/>
                  </a:lnTo>
                  <a:lnTo>
                    <a:pt x="1311" y="139"/>
                  </a:lnTo>
                  <a:lnTo>
                    <a:pt x="1311" y="141"/>
                  </a:lnTo>
                  <a:lnTo>
                    <a:pt x="1311" y="143"/>
                  </a:lnTo>
                  <a:lnTo>
                    <a:pt x="1312" y="146"/>
                  </a:lnTo>
                  <a:lnTo>
                    <a:pt x="1316" y="152"/>
                  </a:lnTo>
                  <a:lnTo>
                    <a:pt x="1318" y="157"/>
                  </a:lnTo>
                  <a:lnTo>
                    <a:pt x="1319" y="162"/>
                  </a:lnTo>
                  <a:lnTo>
                    <a:pt x="1321" y="169"/>
                  </a:lnTo>
                  <a:lnTo>
                    <a:pt x="1316" y="171"/>
                  </a:lnTo>
                  <a:lnTo>
                    <a:pt x="1311" y="173"/>
                  </a:lnTo>
                  <a:lnTo>
                    <a:pt x="1305" y="173"/>
                  </a:lnTo>
                  <a:lnTo>
                    <a:pt x="1297" y="174"/>
                  </a:lnTo>
                  <a:lnTo>
                    <a:pt x="1295" y="166"/>
                  </a:lnTo>
                  <a:lnTo>
                    <a:pt x="1293" y="157"/>
                  </a:lnTo>
                  <a:lnTo>
                    <a:pt x="1293" y="146"/>
                  </a:lnTo>
                  <a:lnTo>
                    <a:pt x="1297" y="143"/>
                  </a:lnTo>
                  <a:lnTo>
                    <a:pt x="1298" y="139"/>
                  </a:lnTo>
                  <a:lnTo>
                    <a:pt x="1302" y="134"/>
                  </a:lnTo>
                  <a:close/>
                  <a:moveTo>
                    <a:pt x="1604" y="105"/>
                  </a:moveTo>
                  <a:lnTo>
                    <a:pt x="1611" y="108"/>
                  </a:lnTo>
                  <a:lnTo>
                    <a:pt x="1618" y="112"/>
                  </a:lnTo>
                  <a:lnTo>
                    <a:pt x="1621" y="115"/>
                  </a:lnTo>
                  <a:lnTo>
                    <a:pt x="1626" y="119"/>
                  </a:lnTo>
                  <a:lnTo>
                    <a:pt x="1632" y="124"/>
                  </a:lnTo>
                  <a:lnTo>
                    <a:pt x="1630" y="127"/>
                  </a:lnTo>
                  <a:lnTo>
                    <a:pt x="1630" y="127"/>
                  </a:lnTo>
                  <a:lnTo>
                    <a:pt x="1630" y="129"/>
                  </a:lnTo>
                  <a:lnTo>
                    <a:pt x="1628" y="129"/>
                  </a:lnTo>
                  <a:lnTo>
                    <a:pt x="1628" y="131"/>
                  </a:lnTo>
                  <a:lnTo>
                    <a:pt x="1625" y="134"/>
                  </a:lnTo>
                  <a:lnTo>
                    <a:pt x="1625" y="136"/>
                  </a:lnTo>
                  <a:lnTo>
                    <a:pt x="1623" y="136"/>
                  </a:lnTo>
                  <a:lnTo>
                    <a:pt x="1621" y="136"/>
                  </a:lnTo>
                  <a:lnTo>
                    <a:pt x="1619" y="138"/>
                  </a:lnTo>
                  <a:lnTo>
                    <a:pt x="1616" y="139"/>
                  </a:lnTo>
                  <a:lnTo>
                    <a:pt x="1611" y="134"/>
                  </a:lnTo>
                  <a:lnTo>
                    <a:pt x="1606" y="129"/>
                  </a:lnTo>
                  <a:lnTo>
                    <a:pt x="1599" y="124"/>
                  </a:lnTo>
                  <a:lnTo>
                    <a:pt x="1593" y="120"/>
                  </a:lnTo>
                  <a:lnTo>
                    <a:pt x="1597" y="108"/>
                  </a:lnTo>
                  <a:lnTo>
                    <a:pt x="1600" y="108"/>
                  </a:lnTo>
                  <a:lnTo>
                    <a:pt x="1602" y="106"/>
                  </a:lnTo>
                  <a:lnTo>
                    <a:pt x="1602" y="106"/>
                  </a:lnTo>
                  <a:lnTo>
                    <a:pt x="1602" y="106"/>
                  </a:lnTo>
                  <a:lnTo>
                    <a:pt x="1604" y="105"/>
                  </a:lnTo>
                  <a:close/>
                  <a:moveTo>
                    <a:pt x="989" y="77"/>
                  </a:moveTo>
                  <a:lnTo>
                    <a:pt x="1005" y="87"/>
                  </a:lnTo>
                  <a:lnTo>
                    <a:pt x="1019" y="99"/>
                  </a:lnTo>
                  <a:lnTo>
                    <a:pt x="1033" y="112"/>
                  </a:lnTo>
                  <a:lnTo>
                    <a:pt x="1028" y="112"/>
                  </a:lnTo>
                  <a:lnTo>
                    <a:pt x="1024" y="117"/>
                  </a:lnTo>
                  <a:lnTo>
                    <a:pt x="1021" y="119"/>
                  </a:lnTo>
                  <a:lnTo>
                    <a:pt x="1016" y="119"/>
                  </a:lnTo>
                  <a:lnTo>
                    <a:pt x="1010" y="120"/>
                  </a:lnTo>
                  <a:lnTo>
                    <a:pt x="1002" y="120"/>
                  </a:lnTo>
                  <a:lnTo>
                    <a:pt x="995" y="113"/>
                  </a:lnTo>
                  <a:lnTo>
                    <a:pt x="988" y="108"/>
                  </a:lnTo>
                  <a:lnTo>
                    <a:pt x="979" y="105"/>
                  </a:lnTo>
                  <a:lnTo>
                    <a:pt x="979" y="101"/>
                  </a:lnTo>
                  <a:lnTo>
                    <a:pt x="995" y="92"/>
                  </a:lnTo>
                  <a:lnTo>
                    <a:pt x="993" y="89"/>
                  </a:lnTo>
                  <a:lnTo>
                    <a:pt x="991" y="87"/>
                  </a:lnTo>
                  <a:lnTo>
                    <a:pt x="991" y="84"/>
                  </a:lnTo>
                  <a:lnTo>
                    <a:pt x="989" y="77"/>
                  </a:lnTo>
                  <a:close/>
                  <a:moveTo>
                    <a:pt x="1063" y="0"/>
                  </a:moveTo>
                  <a:lnTo>
                    <a:pt x="1064" y="7"/>
                  </a:lnTo>
                  <a:lnTo>
                    <a:pt x="1064" y="12"/>
                  </a:lnTo>
                  <a:lnTo>
                    <a:pt x="1066" y="14"/>
                  </a:lnTo>
                  <a:lnTo>
                    <a:pt x="1068" y="16"/>
                  </a:lnTo>
                  <a:lnTo>
                    <a:pt x="1070" y="17"/>
                  </a:lnTo>
                  <a:lnTo>
                    <a:pt x="1073" y="21"/>
                  </a:lnTo>
                  <a:lnTo>
                    <a:pt x="1075" y="24"/>
                  </a:lnTo>
                  <a:lnTo>
                    <a:pt x="1073" y="28"/>
                  </a:lnTo>
                  <a:lnTo>
                    <a:pt x="1071" y="33"/>
                  </a:lnTo>
                  <a:lnTo>
                    <a:pt x="1070" y="37"/>
                  </a:lnTo>
                  <a:lnTo>
                    <a:pt x="1068" y="40"/>
                  </a:lnTo>
                  <a:lnTo>
                    <a:pt x="1066" y="47"/>
                  </a:lnTo>
                  <a:lnTo>
                    <a:pt x="1073" y="49"/>
                  </a:lnTo>
                  <a:lnTo>
                    <a:pt x="1077" y="52"/>
                  </a:lnTo>
                  <a:lnTo>
                    <a:pt x="1080" y="56"/>
                  </a:lnTo>
                  <a:lnTo>
                    <a:pt x="1082" y="59"/>
                  </a:lnTo>
                  <a:lnTo>
                    <a:pt x="1082" y="66"/>
                  </a:lnTo>
                  <a:lnTo>
                    <a:pt x="1082" y="73"/>
                  </a:lnTo>
                  <a:lnTo>
                    <a:pt x="1077" y="77"/>
                  </a:lnTo>
                  <a:lnTo>
                    <a:pt x="1073" y="80"/>
                  </a:lnTo>
                  <a:lnTo>
                    <a:pt x="1071" y="85"/>
                  </a:lnTo>
                  <a:lnTo>
                    <a:pt x="1070" y="91"/>
                  </a:lnTo>
                  <a:lnTo>
                    <a:pt x="1066" y="98"/>
                  </a:lnTo>
                  <a:lnTo>
                    <a:pt x="1091" y="98"/>
                  </a:lnTo>
                  <a:lnTo>
                    <a:pt x="1091" y="113"/>
                  </a:lnTo>
                  <a:lnTo>
                    <a:pt x="1094" y="127"/>
                  </a:lnTo>
                  <a:lnTo>
                    <a:pt x="1105" y="127"/>
                  </a:lnTo>
                  <a:lnTo>
                    <a:pt x="1110" y="122"/>
                  </a:lnTo>
                  <a:lnTo>
                    <a:pt x="1115" y="117"/>
                  </a:lnTo>
                  <a:lnTo>
                    <a:pt x="1120" y="112"/>
                  </a:lnTo>
                  <a:lnTo>
                    <a:pt x="1129" y="108"/>
                  </a:lnTo>
                  <a:lnTo>
                    <a:pt x="1129" y="119"/>
                  </a:lnTo>
                  <a:lnTo>
                    <a:pt x="1127" y="133"/>
                  </a:lnTo>
                  <a:lnTo>
                    <a:pt x="1126" y="145"/>
                  </a:lnTo>
                  <a:lnTo>
                    <a:pt x="1126" y="153"/>
                  </a:lnTo>
                  <a:lnTo>
                    <a:pt x="1124" y="159"/>
                  </a:lnTo>
                  <a:lnTo>
                    <a:pt x="1127" y="162"/>
                  </a:lnTo>
                  <a:lnTo>
                    <a:pt x="1129" y="164"/>
                  </a:lnTo>
                  <a:lnTo>
                    <a:pt x="1131" y="166"/>
                  </a:lnTo>
                  <a:lnTo>
                    <a:pt x="1134" y="167"/>
                  </a:lnTo>
                  <a:lnTo>
                    <a:pt x="1139" y="169"/>
                  </a:lnTo>
                  <a:lnTo>
                    <a:pt x="1148" y="155"/>
                  </a:lnTo>
                  <a:lnTo>
                    <a:pt x="1155" y="139"/>
                  </a:lnTo>
                  <a:lnTo>
                    <a:pt x="1155" y="127"/>
                  </a:lnTo>
                  <a:lnTo>
                    <a:pt x="1153" y="115"/>
                  </a:lnTo>
                  <a:lnTo>
                    <a:pt x="1153" y="103"/>
                  </a:lnTo>
                  <a:lnTo>
                    <a:pt x="1157" y="91"/>
                  </a:lnTo>
                  <a:lnTo>
                    <a:pt x="1167" y="82"/>
                  </a:lnTo>
                  <a:lnTo>
                    <a:pt x="1171" y="78"/>
                  </a:lnTo>
                  <a:lnTo>
                    <a:pt x="1174" y="78"/>
                  </a:lnTo>
                  <a:lnTo>
                    <a:pt x="1178" y="80"/>
                  </a:lnTo>
                  <a:lnTo>
                    <a:pt x="1181" y="82"/>
                  </a:lnTo>
                  <a:lnTo>
                    <a:pt x="1183" y="85"/>
                  </a:lnTo>
                  <a:lnTo>
                    <a:pt x="1187" y="89"/>
                  </a:lnTo>
                  <a:lnTo>
                    <a:pt x="1188" y="92"/>
                  </a:lnTo>
                  <a:lnTo>
                    <a:pt x="1192" y="94"/>
                  </a:lnTo>
                  <a:lnTo>
                    <a:pt x="1194" y="98"/>
                  </a:lnTo>
                  <a:lnTo>
                    <a:pt x="1201" y="98"/>
                  </a:lnTo>
                  <a:lnTo>
                    <a:pt x="1209" y="94"/>
                  </a:lnTo>
                  <a:lnTo>
                    <a:pt x="1218" y="92"/>
                  </a:lnTo>
                  <a:lnTo>
                    <a:pt x="1225" y="98"/>
                  </a:lnTo>
                  <a:lnTo>
                    <a:pt x="1225" y="112"/>
                  </a:lnTo>
                  <a:lnTo>
                    <a:pt x="1225" y="119"/>
                  </a:lnTo>
                  <a:lnTo>
                    <a:pt x="1223" y="131"/>
                  </a:lnTo>
                  <a:lnTo>
                    <a:pt x="1222" y="146"/>
                  </a:lnTo>
                  <a:lnTo>
                    <a:pt x="1218" y="164"/>
                  </a:lnTo>
                  <a:lnTo>
                    <a:pt x="1215" y="178"/>
                  </a:lnTo>
                  <a:lnTo>
                    <a:pt x="1213" y="188"/>
                  </a:lnTo>
                  <a:lnTo>
                    <a:pt x="1206" y="188"/>
                  </a:lnTo>
                  <a:lnTo>
                    <a:pt x="1202" y="187"/>
                  </a:lnTo>
                  <a:lnTo>
                    <a:pt x="1199" y="185"/>
                  </a:lnTo>
                  <a:lnTo>
                    <a:pt x="1195" y="183"/>
                  </a:lnTo>
                  <a:lnTo>
                    <a:pt x="1190" y="181"/>
                  </a:lnTo>
                  <a:lnTo>
                    <a:pt x="1190" y="185"/>
                  </a:lnTo>
                  <a:lnTo>
                    <a:pt x="1192" y="187"/>
                  </a:lnTo>
                  <a:lnTo>
                    <a:pt x="1194" y="188"/>
                  </a:lnTo>
                  <a:lnTo>
                    <a:pt x="1195" y="190"/>
                  </a:lnTo>
                  <a:lnTo>
                    <a:pt x="1195" y="192"/>
                  </a:lnTo>
                  <a:lnTo>
                    <a:pt x="1197" y="195"/>
                  </a:lnTo>
                  <a:lnTo>
                    <a:pt x="1197" y="201"/>
                  </a:lnTo>
                  <a:lnTo>
                    <a:pt x="1148" y="204"/>
                  </a:lnTo>
                  <a:lnTo>
                    <a:pt x="1148" y="208"/>
                  </a:lnTo>
                  <a:lnTo>
                    <a:pt x="1152" y="218"/>
                  </a:lnTo>
                  <a:lnTo>
                    <a:pt x="1150" y="229"/>
                  </a:lnTo>
                  <a:lnTo>
                    <a:pt x="1148" y="246"/>
                  </a:lnTo>
                  <a:lnTo>
                    <a:pt x="1139" y="246"/>
                  </a:lnTo>
                  <a:lnTo>
                    <a:pt x="1127" y="239"/>
                  </a:lnTo>
                  <a:lnTo>
                    <a:pt x="1110" y="235"/>
                  </a:lnTo>
                  <a:lnTo>
                    <a:pt x="1110" y="239"/>
                  </a:lnTo>
                  <a:lnTo>
                    <a:pt x="1113" y="239"/>
                  </a:lnTo>
                  <a:lnTo>
                    <a:pt x="1117" y="242"/>
                  </a:lnTo>
                  <a:lnTo>
                    <a:pt x="1119" y="244"/>
                  </a:lnTo>
                  <a:lnTo>
                    <a:pt x="1120" y="246"/>
                  </a:lnTo>
                  <a:lnTo>
                    <a:pt x="1122" y="248"/>
                  </a:lnTo>
                  <a:lnTo>
                    <a:pt x="1124" y="253"/>
                  </a:lnTo>
                  <a:lnTo>
                    <a:pt x="1124" y="258"/>
                  </a:lnTo>
                  <a:lnTo>
                    <a:pt x="1122" y="262"/>
                  </a:lnTo>
                  <a:lnTo>
                    <a:pt x="1119" y="265"/>
                  </a:lnTo>
                  <a:lnTo>
                    <a:pt x="1117" y="269"/>
                  </a:lnTo>
                  <a:lnTo>
                    <a:pt x="1108" y="276"/>
                  </a:lnTo>
                  <a:lnTo>
                    <a:pt x="1101" y="283"/>
                  </a:lnTo>
                  <a:lnTo>
                    <a:pt x="1098" y="291"/>
                  </a:lnTo>
                  <a:lnTo>
                    <a:pt x="1094" y="304"/>
                  </a:lnTo>
                  <a:lnTo>
                    <a:pt x="1087" y="304"/>
                  </a:lnTo>
                  <a:lnTo>
                    <a:pt x="1082" y="302"/>
                  </a:lnTo>
                  <a:lnTo>
                    <a:pt x="1077" y="300"/>
                  </a:lnTo>
                  <a:lnTo>
                    <a:pt x="1073" y="298"/>
                  </a:lnTo>
                  <a:lnTo>
                    <a:pt x="1066" y="297"/>
                  </a:lnTo>
                  <a:lnTo>
                    <a:pt x="1066" y="300"/>
                  </a:lnTo>
                  <a:lnTo>
                    <a:pt x="1075" y="300"/>
                  </a:lnTo>
                  <a:lnTo>
                    <a:pt x="1077" y="304"/>
                  </a:lnTo>
                  <a:lnTo>
                    <a:pt x="1078" y="307"/>
                  </a:lnTo>
                  <a:lnTo>
                    <a:pt x="1080" y="309"/>
                  </a:lnTo>
                  <a:lnTo>
                    <a:pt x="1080" y="312"/>
                  </a:lnTo>
                  <a:lnTo>
                    <a:pt x="1082" y="318"/>
                  </a:lnTo>
                  <a:lnTo>
                    <a:pt x="1082" y="323"/>
                  </a:lnTo>
                  <a:lnTo>
                    <a:pt x="1066" y="328"/>
                  </a:lnTo>
                  <a:lnTo>
                    <a:pt x="1052" y="337"/>
                  </a:lnTo>
                  <a:lnTo>
                    <a:pt x="1043" y="347"/>
                  </a:lnTo>
                  <a:lnTo>
                    <a:pt x="1037" y="363"/>
                  </a:lnTo>
                  <a:lnTo>
                    <a:pt x="1037" y="386"/>
                  </a:lnTo>
                  <a:lnTo>
                    <a:pt x="1043" y="400"/>
                  </a:lnTo>
                  <a:lnTo>
                    <a:pt x="1047" y="419"/>
                  </a:lnTo>
                  <a:lnTo>
                    <a:pt x="1047" y="438"/>
                  </a:lnTo>
                  <a:lnTo>
                    <a:pt x="1066" y="438"/>
                  </a:lnTo>
                  <a:lnTo>
                    <a:pt x="1066" y="447"/>
                  </a:lnTo>
                  <a:lnTo>
                    <a:pt x="1070" y="450"/>
                  </a:lnTo>
                  <a:lnTo>
                    <a:pt x="1070" y="454"/>
                  </a:lnTo>
                  <a:lnTo>
                    <a:pt x="1070" y="457"/>
                  </a:lnTo>
                  <a:lnTo>
                    <a:pt x="1070" y="459"/>
                  </a:lnTo>
                  <a:lnTo>
                    <a:pt x="1070" y="461"/>
                  </a:lnTo>
                  <a:lnTo>
                    <a:pt x="1070" y="462"/>
                  </a:lnTo>
                  <a:lnTo>
                    <a:pt x="1071" y="464"/>
                  </a:lnTo>
                  <a:lnTo>
                    <a:pt x="1077" y="464"/>
                  </a:lnTo>
                  <a:lnTo>
                    <a:pt x="1082" y="466"/>
                  </a:lnTo>
                  <a:lnTo>
                    <a:pt x="1094" y="464"/>
                  </a:lnTo>
                  <a:lnTo>
                    <a:pt x="1106" y="469"/>
                  </a:lnTo>
                  <a:lnTo>
                    <a:pt x="1119" y="478"/>
                  </a:lnTo>
                  <a:lnTo>
                    <a:pt x="1131" y="490"/>
                  </a:lnTo>
                  <a:lnTo>
                    <a:pt x="1141" y="501"/>
                  </a:lnTo>
                  <a:lnTo>
                    <a:pt x="1152" y="508"/>
                  </a:lnTo>
                  <a:lnTo>
                    <a:pt x="1157" y="510"/>
                  </a:lnTo>
                  <a:lnTo>
                    <a:pt x="1160" y="511"/>
                  </a:lnTo>
                  <a:lnTo>
                    <a:pt x="1164" y="510"/>
                  </a:lnTo>
                  <a:lnTo>
                    <a:pt x="1167" y="510"/>
                  </a:lnTo>
                  <a:lnTo>
                    <a:pt x="1169" y="508"/>
                  </a:lnTo>
                  <a:lnTo>
                    <a:pt x="1173" y="506"/>
                  </a:lnTo>
                  <a:lnTo>
                    <a:pt x="1174" y="504"/>
                  </a:lnTo>
                  <a:lnTo>
                    <a:pt x="1178" y="504"/>
                  </a:lnTo>
                  <a:lnTo>
                    <a:pt x="1206" y="511"/>
                  </a:lnTo>
                  <a:lnTo>
                    <a:pt x="1209" y="530"/>
                  </a:lnTo>
                  <a:lnTo>
                    <a:pt x="1213" y="544"/>
                  </a:lnTo>
                  <a:lnTo>
                    <a:pt x="1215" y="555"/>
                  </a:lnTo>
                  <a:lnTo>
                    <a:pt x="1216" y="565"/>
                  </a:lnTo>
                  <a:lnTo>
                    <a:pt x="1220" y="576"/>
                  </a:lnTo>
                  <a:lnTo>
                    <a:pt x="1229" y="588"/>
                  </a:lnTo>
                  <a:lnTo>
                    <a:pt x="1239" y="604"/>
                  </a:lnTo>
                  <a:lnTo>
                    <a:pt x="1242" y="602"/>
                  </a:lnTo>
                  <a:lnTo>
                    <a:pt x="1244" y="602"/>
                  </a:lnTo>
                  <a:lnTo>
                    <a:pt x="1244" y="602"/>
                  </a:lnTo>
                  <a:lnTo>
                    <a:pt x="1246" y="600"/>
                  </a:lnTo>
                  <a:lnTo>
                    <a:pt x="1248" y="600"/>
                  </a:lnTo>
                  <a:lnTo>
                    <a:pt x="1251" y="599"/>
                  </a:lnTo>
                  <a:lnTo>
                    <a:pt x="1253" y="599"/>
                  </a:lnTo>
                  <a:lnTo>
                    <a:pt x="1253" y="597"/>
                  </a:lnTo>
                  <a:lnTo>
                    <a:pt x="1253" y="597"/>
                  </a:lnTo>
                  <a:lnTo>
                    <a:pt x="1253" y="597"/>
                  </a:lnTo>
                  <a:lnTo>
                    <a:pt x="1253" y="595"/>
                  </a:lnTo>
                  <a:lnTo>
                    <a:pt x="1255" y="592"/>
                  </a:lnTo>
                  <a:lnTo>
                    <a:pt x="1255" y="581"/>
                  </a:lnTo>
                  <a:lnTo>
                    <a:pt x="1253" y="567"/>
                  </a:lnTo>
                  <a:lnTo>
                    <a:pt x="1249" y="550"/>
                  </a:lnTo>
                  <a:lnTo>
                    <a:pt x="1244" y="534"/>
                  </a:lnTo>
                  <a:lnTo>
                    <a:pt x="1258" y="527"/>
                  </a:lnTo>
                  <a:lnTo>
                    <a:pt x="1272" y="517"/>
                  </a:lnTo>
                  <a:lnTo>
                    <a:pt x="1281" y="503"/>
                  </a:lnTo>
                  <a:lnTo>
                    <a:pt x="1286" y="485"/>
                  </a:lnTo>
                  <a:lnTo>
                    <a:pt x="1288" y="475"/>
                  </a:lnTo>
                  <a:lnTo>
                    <a:pt x="1286" y="459"/>
                  </a:lnTo>
                  <a:lnTo>
                    <a:pt x="1286" y="443"/>
                  </a:lnTo>
                  <a:lnTo>
                    <a:pt x="1279" y="440"/>
                  </a:lnTo>
                  <a:lnTo>
                    <a:pt x="1276" y="438"/>
                  </a:lnTo>
                  <a:lnTo>
                    <a:pt x="1272" y="436"/>
                  </a:lnTo>
                  <a:lnTo>
                    <a:pt x="1269" y="433"/>
                  </a:lnTo>
                  <a:lnTo>
                    <a:pt x="1267" y="427"/>
                  </a:lnTo>
                  <a:lnTo>
                    <a:pt x="1274" y="415"/>
                  </a:lnTo>
                  <a:lnTo>
                    <a:pt x="1277" y="401"/>
                  </a:lnTo>
                  <a:lnTo>
                    <a:pt x="1274" y="386"/>
                  </a:lnTo>
                  <a:lnTo>
                    <a:pt x="1270" y="370"/>
                  </a:lnTo>
                  <a:lnTo>
                    <a:pt x="1265" y="352"/>
                  </a:lnTo>
                  <a:lnTo>
                    <a:pt x="1263" y="335"/>
                  </a:lnTo>
                  <a:lnTo>
                    <a:pt x="1267" y="335"/>
                  </a:lnTo>
                  <a:lnTo>
                    <a:pt x="1267" y="331"/>
                  </a:lnTo>
                  <a:lnTo>
                    <a:pt x="1291" y="335"/>
                  </a:lnTo>
                  <a:lnTo>
                    <a:pt x="1312" y="335"/>
                  </a:lnTo>
                  <a:lnTo>
                    <a:pt x="1335" y="331"/>
                  </a:lnTo>
                  <a:lnTo>
                    <a:pt x="1340" y="340"/>
                  </a:lnTo>
                  <a:lnTo>
                    <a:pt x="1345" y="352"/>
                  </a:lnTo>
                  <a:lnTo>
                    <a:pt x="1351" y="361"/>
                  </a:lnTo>
                  <a:lnTo>
                    <a:pt x="1356" y="365"/>
                  </a:lnTo>
                  <a:lnTo>
                    <a:pt x="1359" y="366"/>
                  </a:lnTo>
                  <a:lnTo>
                    <a:pt x="1365" y="366"/>
                  </a:lnTo>
                  <a:lnTo>
                    <a:pt x="1370" y="368"/>
                  </a:lnTo>
                  <a:lnTo>
                    <a:pt x="1375" y="370"/>
                  </a:lnTo>
                  <a:lnTo>
                    <a:pt x="1379" y="373"/>
                  </a:lnTo>
                  <a:lnTo>
                    <a:pt x="1380" y="382"/>
                  </a:lnTo>
                  <a:lnTo>
                    <a:pt x="1384" y="398"/>
                  </a:lnTo>
                  <a:lnTo>
                    <a:pt x="1386" y="412"/>
                  </a:lnTo>
                  <a:lnTo>
                    <a:pt x="1389" y="422"/>
                  </a:lnTo>
                  <a:lnTo>
                    <a:pt x="1391" y="424"/>
                  </a:lnTo>
                  <a:lnTo>
                    <a:pt x="1394" y="427"/>
                  </a:lnTo>
                  <a:lnTo>
                    <a:pt x="1398" y="429"/>
                  </a:lnTo>
                  <a:lnTo>
                    <a:pt x="1401" y="433"/>
                  </a:lnTo>
                  <a:lnTo>
                    <a:pt x="1407" y="434"/>
                  </a:lnTo>
                  <a:lnTo>
                    <a:pt x="1408" y="438"/>
                  </a:lnTo>
                  <a:lnTo>
                    <a:pt x="1422" y="427"/>
                  </a:lnTo>
                  <a:lnTo>
                    <a:pt x="1433" y="414"/>
                  </a:lnTo>
                  <a:lnTo>
                    <a:pt x="1441" y="400"/>
                  </a:lnTo>
                  <a:lnTo>
                    <a:pt x="1455" y="389"/>
                  </a:lnTo>
                  <a:lnTo>
                    <a:pt x="1457" y="401"/>
                  </a:lnTo>
                  <a:lnTo>
                    <a:pt x="1462" y="408"/>
                  </a:lnTo>
                  <a:lnTo>
                    <a:pt x="1469" y="415"/>
                  </a:lnTo>
                  <a:lnTo>
                    <a:pt x="1476" y="422"/>
                  </a:lnTo>
                  <a:lnTo>
                    <a:pt x="1482" y="431"/>
                  </a:lnTo>
                  <a:lnTo>
                    <a:pt x="1482" y="434"/>
                  </a:lnTo>
                  <a:lnTo>
                    <a:pt x="1482" y="438"/>
                  </a:lnTo>
                  <a:lnTo>
                    <a:pt x="1480" y="440"/>
                  </a:lnTo>
                  <a:lnTo>
                    <a:pt x="1480" y="443"/>
                  </a:lnTo>
                  <a:lnTo>
                    <a:pt x="1478" y="447"/>
                  </a:lnTo>
                  <a:lnTo>
                    <a:pt x="1480" y="450"/>
                  </a:lnTo>
                  <a:lnTo>
                    <a:pt x="1482" y="454"/>
                  </a:lnTo>
                  <a:lnTo>
                    <a:pt x="1483" y="455"/>
                  </a:lnTo>
                  <a:lnTo>
                    <a:pt x="1487" y="455"/>
                  </a:lnTo>
                  <a:lnTo>
                    <a:pt x="1490" y="455"/>
                  </a:lnTo>
                  <a:lnTo>
                    <a:pt x="1492" y="455"/>
                  </a:lnTo>
                  <a:lnTo>
                    <a:pt x="1496" y="455"/>
                  </a:lnTo>
                  <a:lnTo>
                    <a:pt x="1497" y="457"/>
                  </a:lnTo>
                  <a:lnTo>
                    <a:pt x="1503" y="471"/>
                  </a:lnTo>
                  <a:lnTo>
                    <a:pt x="1503" y="482"/>
                  </a:lnTo>
                  <a:lnTo>
                    <a:pt x="1501" y="492"/>
                  </a:lnTo>
                  <a:lnTo>
                    <a:pt x="1504" y="501"/>
                  </a:lnTo>
                  <a:lnTo>
                    <a:pt x="1517" y="511"/>
                  </a:lnTo>
                  <a:lnTo>
                    <a:pt x="1506" y="532"/>
                  </a:lnTo>
                  <a:lnTo>
                    <a:pt x="1494" y="550"/>
                  </a:lnTo>
                  <a:lnTo>
                    <a:pt x="1497" y="550"/>
                  </a:lnTo>
                  <a:lnTo>
                    <a:pt x="1508" y="539"/>
                  </a:lnTo>
                  <a:lnTo>
                    <a:pt x="1518" y="530"/>
                  </a:lnTo>
                  <a:lnTo>
                    <a:pt x="1527" y="520"/>
                  </a:lnTo>
                  <a:lnTo>
                    <a:pt x="1539" y="523"/>
                  </a:lnTo>
                  <a:lnTo>
                    <a:pt x="1546" y="530"/>
                  </a:lnTo>
                  <a:lnTo>
                    <a:pt x="1553" y="539"/>
                  </a:lnTo>
                  <a:lnTo>
                    <a:pt x="1555" y="553"/>
                  </a:lnTo>
                  <a:lnTo>
                    <a:pt x="1571" y="553"/>
                  </a:lnTo>
                  <a:lnTo>
                    <a:pt x="1571" y="558"/>
                  </a:lnTo>
                  <a:lnTo>
                    <a:pt x="1572" y="562"/>
                  </a:lnTo>
                  <a:lnTo>
                    <a:pt x="1572" y="567"/>
                  </a:lnTo>
                  <a:lnTo>
                    <a:pt x="1574" y="572"/>
                  </a:lnTo>
                  <a:lnTo>
                    <a:pt x="1572" y="578"/>
                  </a:lnTo>
                  <a:lnTo>
                    <a:pt x="1572" y="581"/>
                  </a:lnTo>
                  <a:lnTo>
                    <a:pt x="1572" y="585"/>
                  </a:lnTo>
                  <a:lnTo>
                    <a:pt x="1574" y="586"/>
                  </a:lnTo>
                  <a:lnTo>
                    <a:pt x="1574" y="590"/>
                  </a:lnTo>
                  <a:lnTo>
                    <a:pt x="1574" y="592"/>
                  </a:lnTo>
                  <a:lnTo>
                    <a:pt x="1574" y="595"/>
                  </a:lnTo>
                  <a:lnTo>
                    <a:pt x="1555" y="609"/>
                  </a:lnTo>
                  <a:lnTo>
                    <a:pt x="1534" y="618"/>
                  </a:lnTo>
                  <a:lnTo>
                    <a:pt x="1510" y="623"/>
                  </a:lnTo>
                  <a:lnTo>
                    <a:pt x="1485" y="626"/>
                  </a:lnTo>
                  <a:lnTo>
                    <a:pt x="1461" y="630"/>
                  </a:lnTo>
                  <a:lnTo>
                    <a:pt x="1436" y="633"/>
                  </a:lnTo>
                  <a:lnTo>
                    <a:pt x="1415" y="640"/>
                  </a:lnTo>
                  <a:lnTo>
                    <a:pt x="1396" y="649"/>
                  </a:lnTo>
                  <a:lnTo>
                    <a:pt x="1382" y="665"/>
                  </a:lnTo>
                  <a:lnTo>
                    <a:pt x="1386" y="665"/>
                  </a:lnTo>
                  <a:lnTo>
                    <a:pt x="1403" y="653"/>
                  </a:lnTo>
                  <a:lnTo>
                    <a:pt x="1424" y="644"/>
                  </a:lnTo>
                  <a:lnTo>
                    <a:pt x="1447" y="639"/>
                  </a:lnTo>
                  <a:lnTo>
                    <a:pt x="1448" y="642"/>
                  </a:lnTo>
                  <a:lnTo>
                    <a:pt x="1450" y="646"/>
                  </a:lnTo>
                  <a:lnTo>
                    <a:pt x="1452" y="647"/>
                  </a:lnTo>
                  <a:lnTo>
                    <a:pt x="1455" y="649"/>
                  </a:lnTo>
                  <a:lnTo>
                    <a:pt x="1459" y="651"/>
                  </a:lnTo>
                  <a:lnTo>
                    <a:pt x="1462" y="654"/>
                  </a:lnTo>
                  <a:lnTo>
                    <a:pt x="1457" y="663"/>
                  </a:lnTo>
                  <a:lnTo>
                    <a:pt x="1454" y="670"/>
                  </a:lnTo>
                  <a:lnTo>
                    <a:pt x="1452" y="677"/>
                  </a:lnTo>
                  <a:lnTo>
                    <a:pt x="1450" y="688"/>
                  </a:lnTo>
                  <a:lnTo>
                    <a:pt x="1464" y="695"/>
                  </a:lnTo>
                  <a:lnTo>
                    <a:pt x="1473" y="705"/>
                  </a:lnTo>
                  <a:lnTo>
                    <a:pt x="1480" y="715"/>
                  </a:lnTo>
                  <a:lnTo>
                    <a:pt x="1489" y="726"/>
                  </a:lnTo>
                  <a:lnTo>
                    <a:pt x="1489" y="729"/>
                  </a:lnTo>
                  <a:lnTo>
                    <a:pt x="1489" y="731"/>
                  </a:lnTo>
                  <a:lnTo>
                    <a:pt x="1487" y="731"/>
                  </a:lnTo>
                  <a:lnTo>
                    <a:pt x="1487" y="733"/>
                  </a:lnTo>
                  <a:lnTo>
                    <a:pt x="1485" y="735"/>
                  </a:lnTo>
                  <a:lnTo>
                    <a:pt x="1475" y="747"/>
                  </a:lnTo>
                  <a:lnTo>
                    <a:pt x="1461" y="757"/>
                  </a:lnTo>
                  <a:lnTo>
                    <a:pt x="1443" y="764"/>
                  </a:lnTo>
                  <a:lnTo>
                    <a:pt x="1443" y="749"/>
                  </a:lnTo>
                  <a:lnTo>
                    <a:pt x="1452" y="743"/>
                  </a:lnTo>
                  <a:lnTo>
                    <a:pt x="1459" y="738"/>
                  </a:lnTo>
                  <a:lnTo>
                    <a:pt x="1466" y="729"/>
                  </a:lnTo>
                  <a:lnTo>
                    <a:pt x="1459" y="726"/>
                  </a:lnTo>
                  <a:lnTo>
                    <a:pt x="1459" y="722"/>
                  </a:lnTo>
                  <a:lnTo>
                    <a:pt x="1457" y="722"/>
                  </a:lnTo>
                  <a:lnTo>
                    <a:pt x="1455" y="722"/>
                  </a:lnTo>
                  <a:lnTo>
                    <a:pt x="1455" y="722"/>
                  </a:lnTo>
                  <a:lnTo>
                    <a:pt x="1455" y="724"/>
                  </a:lnTo>
                  <a:lnTo>
                    <a:pt x="1455" y="726"/>
                  </a:lnTo>
                  <a:lnTo>
                    <a:pt x="1455" y="726"/>
                  </a:lnTo>
                  <a:lnTo>
                    <a:pt x="1443" y="735"/>
                  </a:lnTo>
                  <a:lnTo>
                    <a:pt x="1427" y="742"/>
                  </a:lnTo>
                  <a:lnTo>
                    <a:pt x="1414" y="747"/>
                  </a:lnTo>
                  <a:lnTo>
                    <a:pt x="1400" y="754"/>
                  </a:lnTo>
                  <a:lnTo>
                    <a:pt x="1387" y="763"/>
                  </a:lnTo>
                  <a:lnTo>
                    <a:pt x="1379" y="775"/>
                  </a:lnTo>
                  <a:lnTo>
                    <a:pt x="1373" y="792"/>
                  </a:lnTo>
                  <a:lnTo>
                    <a:pt x="1379" y="794"/>
                  </a:lnTo>
                  <a:lnTo>
                    <a:pt x="1386" y="796"/>
                  </a:lnTo>
                  <a:lnTo>
                    <a:pt x="1389" y="799"/>
                  </a:lnTo>
                  <a:lnTo>
                    <a:pt x="1382" y="799"/>
                  </a:lnTo>
                  <a:lnTo>
                    <a:pt x="1372" y="808"/>
                  </a:lnTo>
                  <a:lnTo>
                    <a:pt x="1358" y="811"/>
                  </a:lnTo>
                  <a:lnTo>
                    <a:pt x="1345" y="813"/>
                  </a:lnTo>
                  <a:lnTo>
                    <a:pt x="1331" y="815"/>
                  </a:lnTo>
                  <a:lnTo>
                    <a:pt x="1321" y="843"/>
                  </a:lnTo>
                  <a:lnTo>
                    <a:pt x="1309" y="873"/>
                  </a:lnTo>
                  <a:lnTo>
                    <a:pt x="1305" y="869"/>
                  </a:lnTo>
                  <a:lnTo>
                    <a:pt x="1304" y="867"/>
                  </a:lnTo>
                  <a:lnTo>
                    <a:pt x="1300" y="866"/>
                  </a:lnTo>
                  <a:lnTo>
                    <a:pt x="1298" y="864"/>
                  </a:lnTo>
                  <a:lnTo>
                    <a:pt x="1293" y="860"/>
                  </a:lnTo>
                  <a:lnTo>
                    <a:pt x="1293" y="869"/>
                  </a:lnTo>
                  <a:lnTo>
                    <a:pt x="1295" y="873"/>
                  </a:lnTo>
                  <a:lnTo>
                    <a:pt x="1298" y="883"/>
                  </a:lnTo>
                  <a:lnTo>
                    <a:pt x="1302" y="895"/>
                  </a:lnTo>
                  <a:lnTo>
                    <a:pt x="1305" y="906"/>
                  </a:lnTo>
                  <a:lnTo>
                    <a:pt x="1305" y="911"/>
                  </a:lnTo>
                  <a:lnTo>
                    <a:pt x="1291" y="920"/>
                  </a:lnTo>
                  <a:lnTo>
                    <a:pt x="1276" y="928"/>
                  </a:lnTo>
                  <a:lnTo>
                    <a:pt x="1260" y="939"/>
                  </a:lnTo>
                  <a:lnTo>
                    <a:pt x="1244" y="949"/>
                  </a:lnTo>
                  <a:lnTo>
                    <a:pt x="1234" y="963"/>
                  </a:lnTo>
                  <a:lnTo>
                    <a:pt x="1229" y="981"/>
                  </a:lnTo>
                  <a:lnTo>
                    <a:pt x="1223" y="995"/>
                  </a:lnTo>
                  <a:lnTo>
                    <a:pt x="1225" y="1012"/>
                  </a:lnTo>
                  <a:lnTo>
                    <a:pt x="1230" y="1031"/>
                  </a:lnTo>
                  <a:lnTo>
                    <a:pt x="1237" y="1051"/>
                  </a:lnTo>
                  <a:lnTo>
                    <a:pt x="1244" y="1070"/>
                  </a:lnTo>
                  <a:lnTo>
                    <a:pt x="1248" y="1087"/>
                  </a:lnTo>
                  <a:lnTo>
                    <a:pt x="1244" y="1087"/>
                  </a:lnTo>
                  <a:lnTo>
                    <a:pt x="1244" y="1091"/>
                  </a:lnTo>
                  <a:lnTo>
                    <a:pt x="1232" y="1087"/>
                  </a:lnTo>
                  <a:lnTo>
                    <a:pt x="1227" y="1072"/>
                  </a:lnTo>
                  <a:lnTo>
                    <a:pt x="1218" y="1052"/>
                  </a:lnTo>
                  <a:lnTo>
                    <a:pt x="1208" y="1031"/>
                  </a:lnTo>
                  <a:lnTo>
                    <a:pt x="1197" y="1016"/>
                  </a:lnTo>
                  <a:lnTo>
                    <a:pt x="1187" y="1007"/>
                  </a:lnTo>
                  <a:lnTo>
                    <a:pt x="1174" y="1005"/>
                  </a:lnTo>
                  <a:lnTo>
                    <a:pt x="1159" y="998"/>
                  </a:lnTo>
                  <a:lnTo>
                    <a:pt x="1141" y="991"/>
                  </a:lnTo>
                  <a:lnTo>
                    <a:pt x="1120" y="988"/>
                  </a:lnTo>
                  <a:lnTo>
                    <a:pt x="1120" y="991"/>
                  </a:lnTo>
                  <a:lnTo>
                    <a:pt x="1117" y="991"/>
                  </a:lnTo>
                  <a:lnTo>
                    <a:pt x="1119" y="997"/>
                  </a:lnTo>
                  <a:lnTo>
                    <a:pt x="1122" y="1002"/>
                  </a:lnTo>
                  <a:lnTo>
                    <a:pt x="1124" y="1005"/>
                  </a:lnTo>
                  <a:lnTo>
                    <a:pt x="1126" y="1009"/>
                  </a:lnTo>
                  <a:lnTo>
                    <a:pt x="1129" y="1014"/>
                  </a:lnTo>
                  <a:lnTo>
                    <a:pt x="1113" y="1014"/>
                  </a:lnTo>
                  <a:lnTo>
                    <a:pt x="1101" y="1009"/>
                  </a:lnTo>
                  <a:lnTo>
                    <a:pt x="1085" y="1005"/>
                  </a:lnTo>
                  <a:lnTo>
                    <a:pt x="1070" y="1005"/>
                  </a:lnTo>
                  <a:lnTo>
                    <a:pt x="1054" y="1007"/>
                  </a:lnTo>
                  <a:lnTo>
                    <a:pt x="1043" y="1010"/>
                  </a:lnTo>
                  <a:lnTo>
                    <a:pt x="1031" y="1016"/>
                  </a:lnTo>
                  <a:lnTo>
                    <a:pt x="1021" y="1023"/>
                  </a:lnTo>
                  <a:lnTo>
                    <a:pt x="1014" y="1033"/>
                  </a:lnTo>
                  <a:lnTo>
                    <a:pt x="1010" y="1042"/>
                  </a:lnTo>
                  <a:lnTo>
                    <a:pt x="1012" y="1049"/>
                  </a:lnTo>
                  <a:lnTo>
                    <a:pt x="1012" y="1058"/>
                  </a:lnTo>
                  <a:lnTo>
                    <a:pt x="1009" y="1068"/>
                  </a:lnTo>
                  <a:lnTo>
                    <a:pt x="1002" y="1091"/>
                  </a:lnTo>
                  <a:lnTo>
                    <a:pt x="1002" y="1108"/>
                  </a:lnTo>
                  <a:lnTo>
                    <a:pt x="1003" y="1126"/>
                  </a:lnTo>
                  <a:lnTo>
                    <a:pt x="1010" y="1143"/>
                  </a:lnTo>
                  <a:lnTo>
                    <a:pt x="1021" y="1164"/>
                  </a:lnTo>
                  <a:lnTo>
                    <a:pt x="1033" y="1166"/>
                  </a:lnTo>
                  <a:lnTo>
                    <a:pt x="1040" y="1168"/>
                  </a:lnTo>
                  <a:lnTo>
                    <a:pt x="1043" y="1171"/>
                  </a:lnTo>
                  <a:lnTo>
                    <a:pt x="1047" y="1173"/>
                  </a:lnTo>
                  <a:lnTo>
                    <a:pt x="1052" y="1175"/>
                  </a:lnTo>
                  <a:lnTo>
                    <a:pt x="1061" y="1171"/>
                  </a:lnTo>
                  <a:lnTo>
                    <a:pt x="1075" y="1164"/>
                  </a:lnTo>
                  <a:lnTo>
                    <a:pt x="1078" y="1162"/>
                  </a:lnTo>
                  <a:lnTo>
                    <a:pt x="1080" y="1162"/>
                  </a:lnTo>
                  <a:lnTo>
                    <a:pt x="1084" y="1162"/>
                  </a:lnTo>
                  <a:lnTo>
                    <a:pt x="1084" y="1162"/>
                  </a:lnTo>
                  <a:lnTo>
                    <a:pt x="1085" y="1162"/>
                  </a:lnTo>
                  <a:lnTo>
                    <a:pt x="1087" y="1162"/>
                  </a:lnTo>
                  <a:lnTo>
                    <a:pt x="1087" y="1161"/>
                  </a:lnTo>
                  <a:lnTo>
                    <a:pt x="1091" y="1157"/>
                  </a:lnTo>
                  <a:lnTo>
                    <a:pt x="1092" y="1152"/>
                  </a:lnTo>
                  <a:lnTo>
                    <a:pt x="1094" y="1147"/>
                  </a:lnTo>
                  <a:lnTo>
                    <a:pt x="1096" y="1141"/>
                  </a:lnTo>
                  <a:lnTo>
                    <a:pt x="1098" y="1138"/>
                  </a:lnTo>
                  <a:lnTo>
                    <a:pt x="1106" y="1129"/>
                  </a:lnTo>
                  <a:lnTo>
                    <a:pt x="1117" y="1124"/>
                  </a:lnTo>
                  <a:lnTo>
                    <a:pt x="1133" y="1122"/>
                  </a:lnTo>
                  <a:lnTo>
                    <a:pt x="1134" y="1126"/>
                  </a:lnTo>
                  <a:lnTo>
                    <a:pt x="1136" y="1127"/>
                  </a:lnTo>
                  <a:lnTo>
                    <a:pt x="1136" y="1129"/>
                  </a:lnTo>
                  <a:lnTo>
                    <a:pt x="1138" y="1129"/>
                  </a:lnTo>
                  <a:lnTo>
                    <a:pt x="1138" y="1127"/>
                  </a:lnTo>
                  <a:lnTo>
                    <a:pt x="1139" y="1127"/>
                  </a:lnTo>
                  <a:lnTo>
                    <a:pt x="1143" y="1127"/>
                  </a:lnTo>
                  <a:lnTo>
                    <a:pt x="1148" y="1126"/>
                  </a:lnTo>
                  <a:lnTo>
                    <a:pt x="1148" y="1141"/>
                  </a:lnTo>
                  <a:lnTo>
                    <a:pt x="1141" y="1148"/>
                  </a:lnTo>
                  <a:lnTo>
                    <a:pt x="1136" y="1161"/>
                  </a:lnTo>
                  <a:lnTo>
                    <a:pt x="1131" y="1178"/>
                  </a:lnTo>
                  <a:lnTo>
                    <a:pt x="1126" y="1194"/>
                  </a:lnTo>
                  <a:lnTo>
                    <a:pt x="1120" y="1206"/>
                  </a:lnTo>
                  <a:lnTo>
                    <a:pt x="1138" y="1206"/>
                  </a:lnTo>
                  <a:lnTo>
                    <a:pt x="1153" y="1204"/>
                  </a:lnTo>
                  <a:lnTo>
                    <a:pt x="1167" y="1204"/>
                  </a:lnTo>
                  <a:lnTo>
                    <a:pt x="1180" y="1206"/>
                  </a:lnTo>
                  <a:lnTo>
                    <a:pt x="1188" y="1211"/>
                  </a:lnTo>
                  <a:lnTo>
                    <a:pt x="1195" y="1222"/>
                  </a:lnTo>
                  <a:lnTo>
                    <a:pt x="1197" y="1237"/>
                  </a:lnTo>
                  <a:lnTo>
                    <a:pt x="1194" y="1248"/>
                  </a:lnTo>
                  <a:lnTo>
                    <a:pt x="1190" y="1262"/>
                  </a:lnTo>
                  <a:lnTo>
                    <a:pt x="1190" y="1276"/>
                  </a:lnTo>
                  <a:lnTo>
                    <a:pt x="1199" y="1285"/>
                  </a:lnTo>
                  <a:lnTo>
                    <a:pt x="1204" y="1291"/>
                  </a:lnTo>
                  <a:lnTo>
                    <a:pt x="1211" y="1298"/>
                  </a:lnTo>
                  <a:lnTo>
                    <a:pt x="1222" y="1304"/>
                  </a:lnTo>
                  <a:lnTo>
                    <a:pt x="1235" y="1307"/>
                  </a:lnTo>
                  <a:lnTo>
                    <a:pt x="1242" y="1298"/>
                  </a:lnTo>
                  <a:lnTo>
                    <a:pt x="1251" y="1295"/>
                  </a:lnTo>
                  <a:lnTo>
                    <a:pt x="1267" y="1295"/>
                  </a:lnTo>
                  <a:lnTo>
                    <a:pt x="1269" y="1298"/>
                  </a:lnTo>
                  <a:lnTo>
                    <a:pt x="1272" y="1302"/>
                  </a:lnTo>
                  <a:lnTo>
                    <a:pt x="1274" y="1304"/>
                  </a:lnTo>
                  <a:lnTo>
                    <a:pt x="1276" y="1304"/>
                  </a:lnTo>
                  <a:lnTo>
                    <a:pt x="1281" y="1305"/>
                  </a:lnTo>
                  <a:lnTo>
                    <a:pt x="1286" y="1307"/>
                  </a:lnTo>
                  <a:lnTo>
                    <a:pt x="1293" y="1293"/>
                  </a:lnTo>
                  <a:lnTo>
                    <a:pt x="1302" y="1283"/>
                  </a:lnTo>
                  <a:lnTo>
                    <a:pt x="1312" y="1274"/>
                  </a:lnTo>
                  <a:lnTo>
                    <a:pt x="1325" y="1267"/>
                  </a:lnTo>
                  <a:lnTo>
                    <a:pt x="1344" y="1264"/>
                  </a:lnTo>
                  <a:lnTo>
                    <a:pt x="1347" y="1262"/>
                  </a:lnTo>
                  <a:lnTo>
                    <a:pt x="1349" y="1262"/>
                  </a:lnTo>
                  <a:lnTo>
                    <a:pt x="1352" y="1262"/>
                  </a:lnTo>
                  <a:lnTo>
                    <a:pt x="1354" y="1262"/>
                  </a:lnTo>
                  <a:lnTo>
                    <a:pt x="1358" y="1264"/>
                  </a:lnTo>
                  <a:lnTo>
                    <a:pt x="1363" y="1264"/>
                  </a:lnTo>
                  <a:lnTo>
                    <a:pt x="1361" y="1267"/>
                  </a:lnTo>
                  <a:lnTo>
                    <a:pt x="1361" y="1271"/>
                  </a:lnTo>
                  <a:lnTo>
                    <a:pt x="1359" y="1271"/>
                  </a:lnTo>
                  <a:lnTo>
                    <a:pt x="1359" y="1272"/>
                  </a:lnTo>
                  <a:lnTo>
                    <a:pt x="1361" y="1272"/>
                  </a:lnTo>
                  <a:lnTo>
                    <a:pt x="1363" y="1274"/>
                  </a:lnTo>
                  <a:lnTo>
                    <a:pt x="1366" y="1276"/>
                  </a:lnTo>
                  <a:lnTo>
                    <a:pt x="1366" y="1272"/>
                  </a:lnTo>
                  <a:lnTo>
                    <a:pt x="1370" y="1269"/>
                  </a:lnTo>
                  <a:lnTo>
                    <a:pt x="1372" y="1267"/>
                  </a:lnTo>
                  <a:lnTo>
                    <a:pt x="1373" y="1265"/>
                  </a:lnTo>
                  <a:lnTo>
                    <a:pt x="1375" y="1264"/>
                  </a:lnTo>
                  <a:lnTo>
                    <a:pt x="1379" y="1262"/>
                  </a:lnTo>
                  <a:lnTo>
                    <a:pt x="1382" y="1260"/>
                  </a:lnTo>
                  <a:lnTo>
                    <a:pt x="1398" y="1274"/>
                  </a:lnTo>
                  <a:lnTo>
                    <a:pt x="1419" y="1281"/>
                  </a:lnTo>
                  <a:lnTo>
                    <a:pt x="1440" y="1283"/>
                  </a:lnTo>
                  <a:lnTo>
                    <a:pt x="1464" y="1281"/>
                  </a:lnTo>
                  <a:lnTo>
                    <a:pt x="1489" y="1279"/>
                  </a:lnTo>
                  <a:lnTo>
                    <a:pt x="1489" y="1283"/>
                  </a:lnTo>
                  <a:lnTo>
                    <a:pt x="1489" y="1285"/>
                  </a:lnTo>
                  <a:lnTo>
                    <a:pt x="1487" y="1286"/>
                  </a:lnTo>
                  <a:lnTo>
                    <a:pt x="1487" y="1286"/>
                  </a:lnTo>
                  <a:lnTo>
                    <a:pt x="1487" y="1288"/>
                  </a:lnTo>
                  <a:lnTo>
                    <a:pt x="1485" y="1291"/>
                  </a:lnTo>
                  <a:lnTo>
                    <a:pt x="1497" y="1295"/>
                  </a:lnTo>
                  <a:lnTo>
                    <a:pt x="1504" y="1300"/>
                  </a:lnTo>
                  <a:lnTo>
                    <a:pt x="1511" y="1305"/>
                  </a:lnTo>
                  <a:lnTo>
                    <a:pt x="1523" y="1311"/>
                  </a:lnTo>
                  <a:lnTo>
                    <a:pt x="1523" y="1321"/>
                  </a:lnTo>
                  <a:lnTo>
                    <a:pt x="1536" y="1325"/>
                  </a:lnTo>
                  <a:lnTo>
                    <a:pt x="1544" y="1326"/>
                  </a:lnTo>
                  <a:lnTo>
                    <a:pt x="1551" y="1333"/>
                  </a:lnTo>
                  <a:lnTo>
                    <a:pt x="1555" y="1344"/>
                  </a:lnTo>
                  <a:lnTo>
                    <a:pt x="1576" y="1346"/>
                  </a:lnTo>
                  <a:lnTo>
                    <a:pt x="1593" y="1347"/>
                  </a:lnTo>
                  <a:lnTo>
                    <a:pt x="1616" y="1349"/>
                  </a:lnTo>
                  <a:lnTo>
                    <a:pt x="1632" y="1370"/>
                  </a:lnTo>
                  <a:lnTo>
                    <a:pt x="1651" y="1389"/>
                  </a:lnTo>
                  <a:lnTo>
                    <a:pt x="1672" y="1405"/>
                  </a:lnTo>
                  <a:lnTo>
                    <a:pt x="1696" y="1417"/>
                  </a:lnTo>
                  <a:lnTo>
                    <a:pt x="1695" y="1424"/>
                  </a:lnTo>
                  <a:lnTo>
                    <a:pt x="1691" y="1428"/>
                  </a:lnTo>
                  <a:lnTo>
                    <a:pt x="1688" y="1433"/>
                  </a:lnTo>
                  <a:lnTo>
                    <a:pt x="1684" y="1436"/>
                  </a:lnTo>
                  <a:lnTo>
                    <a:pt x="1681" y="1442"/>
                  </a:lnTo>
                  <a:lnTo>
                    <a:pt x="1703" y="1442"/>
                  </a:lnTo>
                  <a:lnTo>
                    <a:pt x="1724" y="1449"/>
                  </a:lnTo>
                  <a:lnTo>
                    <a:pt x="1728" y="1461"/>
                  </a:lnTo>
                  <a:lnTo>
                    <a:pt x="1733" y="1459"/>
                  </a:lnTo>
                  <a:lnTo>
                    <a:pt x="1736" y="1457"/>
                  </a:lnTo>
                  <a:lnTo>
                    <a:pt x="1742" y="1459"/>
                  </a:lnTo>
                  <a:lnTo>
                    <a:pt x="1743" y="1459"/>
                  </a:lnTo>
                  <a:lnTo>
                    <a:pt x="1747" y="1461"/>
                  </a:lnTo>
                  <a:lnTo>
                    <a:pt x="1750" y="1463"/>
                  </a:lnTo>
                  <a:lnTo>
                    <a:pt x="1754" y="1464"/>
                  </a:lnTo>
                  <a:lnTo>
                    <a:pt x="1808" y="1468"/>
                  </a:lnTo>
                  <a:lnTo>
                    <a:pt x="1813" y="1473"/>
                  </a:lnTo>
                  <a:lnTo>
                    <a:pt x="1817" y="1483"/>
                  </a:lnTo>
                  <a:lnTo>
                    <a:pt x="1818" y="1492"/>
                  </a:lnTo>
                  <a:lnTo>
                    <a:pt x="1824" y="1499"/>
                  </a:lnTo>
                  <a:lnTo>
                    <a:pt x="1832" y="1501"/>
                  </a:lnTo>
                  <a:lnTo>
                    <a:pt x="1841" y="1501"/>
                  </a:lnTo>
                  <a:lnTo>
                    <a:pt x="1848" y="1499"/>
                  </a:lnTo>
                  <a:lnTo>
                    <a:pt x="1853" y="1506"/>
                  </a:lnTo>
                  <a:lnTo>
                    <a:pt x="1859" y="1511"/>
                  </a:lnTo>
                  <a:lnTo>
                    <a:pt x="1862" y="1517"/>
                  </a:lnTo>
                  <a:lnTo>
                    <a:pt x="1864" y="1524"/>
                  </a:lnTo>
                  <a:lnTo>
                    <a:pt x="1866" y="1532"/>
                  </a:lnTo>
                  <a:lnTo>
                    <a:pt x="1853" y="1548"/>
                  </a:lnTo>
                  <a:lnTo>
                    <a:pt x="1839" y="1567"/>
                  </a:lnTo>
                  <a:lnTo>
                    <a:pt x="1825" y="1588"/>
                  </a:lnTo>
                  <a:lnTo>
                    <a:pt x="1813" y="1609"/>
                  </a:lnTo>
                  <a:lnTo>
                    <a:pt x="1805" y="1625"/>
                  </a:lnTo>
                  <a:lnTo>
                    <a:pt x="1805" y="1635"/>
                  </a:lnTo>
                  <a:lnTo>
                    <a:pt x="1806" y="1649"/>
                  </a:lnTo>
                  <a:lnTo>
                    <a:pt x="1810" y="1665"/>
                  </a:lnTo>
                  <a:lnTo>
                    <a:pt x="1808" y="1679"/>
                  </a:lnTo>
                  <a:lnTo>
                    <a:pt x="1805" y="1688"/>
                  </a:lnTo>
                  <a:lnTo>
                    <a:pt x="1798" y="1702"/>
                  </a:lnTo>
                  <a:lnTo>
                    <a:pt x="1789" y="1717"/>
                  </a:lnTo>
                  <a:lnTo>
                    <a:pt x="1780" y="1733"/>
                  </a:lnTo>
                  <a:lnTo>
                    <a:pt x="1771" y="1745"/>
                  </a:lnTo>
                  <a:lnTo>
                    <a:pt x="1766" y="1752"/>
                  </a:lnTo>
                  <a:lnTo>
                    <a:pt x="1756" y="1756"/>
                  </a:lnTo>
                  <a:lnTo>
                    <a:pt x="1740" y="1758"/>
                  </a:lnTo>
                  <a:lnTo>
                    <a:pt x="1724" y="1759"/>
                  </a:lnTo>
                  <a:lnTo>
                    <a:pt x="1709" y="1763"/>
                  </a:lnTo>
                  <a:lnTo>
                    <a:pt x="1695" y="1768"/>
                  </a:lnTo>
                  <a:lnTo>
                    <a:pt x="1686" y="1778"/>
                  </a:lnTo>
                  <a:lnTo>
                    <a:pt x="1682" y="1784"/>
                  </a:lnTo>
                  <a:lnTo>
                    <a:pt x="1682" y="1787"/>
                  </a:lnTo>
                  <a:lnTo>
                    <a:pt x="1682" y="1791"/>
                  </a:lnTo>
                  <a:lnTo>
                    <a:pt x="1684" y="1796"/>
                  </a:lnTo>
                  <a:lnTo>
                    <a:pt x="1686" y="1801"/>
                  </a:lnTo>
                  <a:lnTo>
                    <a:pt x="1674" y="1801"/>
                  </a:lnTo>
                  <a:lnTo>
                    <a:pt x="1672" y="1824"/>
                  </a:lnTo>
                  <a:lnTo>
                    <a:pt x="1668" y="1843"/>
                  </a:lnTo>
                  <a:lnTo>
                    <a:pt x="1661" y="1859"/>
                  </a:lnTo>
                  <a:lnTo>
                    <a:pt x="1654" y="1874"/>
                  </a:lnTo>
                  <a:lnTo>
                    <a:pt x="1647" y="1894"/>
                  </a:lnTo>
                  <a:lnTo>
                    <a:pt x="1642" y="1894"/>
                  </a:lnTo>
                  <a:lnTo>
                    <a:pt x="1642" y="1887"/>
                  </a:lnTo>
                  <a:lnTo>
                    <a:pt x="1642" y="1883"/>
                  </a:lnTo>
                  <a:lnTo>
                    <a:pt x="1640" y="1878"/>
                  </a:lnTo>
                  <a:lnTo>
                    <a:pt x="1639" y="1874"/>
                  </a:lnTo>
                  <a:lnTo>
                    <a:pt x="1637" y="1876"/>
                  </a:lnTo>
                  <a:lnTo>
                    <a:pt x="1637" y="1876"/>
                  </a:lnTo>
                  <a:lnTo>
                    <a:pt x="1635" y="1876"/>
                  </a:lnTo>
                  <a:lnTo>
                    <a:pt x="1633" y="1878"/>
                  </a:lnTo>
                  <a:lnTo>
                    <a:pt x="1632" y="1878"/>
                  </a:lnTo>
                  <a:lnTo>
                    <a:pt x="1623" y="1899"/>
                  </a:lnTo>
                  <a:lnTo>
                    <a:pt x="1613" y="1913"/>
                  </a:lnTo>
                  <a:lnTo>
                    <a:pt x="1602" y="1925"/>
                  </a:lnTo>
                  <a:lnTo>
                    <a:pt x="1590" y="1939"/>
                  </a:lnTo>
                  <a:lnTo>
                    <a:pt x="1565" y="1934"/>
                  </a:lnTo>
                  <a:lnTo>
                    <a:pt x="1543" y="1929"/>
                  </a:lnTo>
                  <a:lnTo>
                    <a:pt x="1543" y="1936"/>
                  </a:lnTo>
                  <a:lnTo>
                    <a:pt x="1555" y="1943"/>
                  </a:lnTo>
                  <a:lnTo>
                    <a:pt x="1560" y="1953"/>
                  </a:lnTo>
                  <a:lnTo>
                    <a:pt x="1562" y="1963"/>
                  </a:lnTo>
                  <a:lnTo>
                    <a:pt x="1560" y="1976"/>
                  </a:lnTo>
                  <a:lnTo>
                    <a:pt x="1558" y="1990"/>
                  </a:lnTo>
                  <a:lnTo>
                    <a:pt x="1527" y="1991"/>
                  </a:lnTo>
                  <a:lnTo>
                    <a:pt x="1501" y="1998"/>
                  </a:lnTo>
                  <a:lnTo>
                    <a:pt x="1499" y="2002"/>
                  </a:lnTo>
                  <a:lnTo>
                    <a:pt x="1497" y="2007"/>
                  </a:lnTo>
                  <a:lnTo>
                    <a:pt x="1497" y="2014"/>
                  </a:lnTo>
                  <a:lnTo>
                    <a:pt x="1497" y="2021"/>
                  </a:lnTo>
                  <a:lnTo>
                    <a:pt x="1496" y="2025"/>
                  </a:lnTo>
                  <a:lnTo>
                    <a:pt x="1496" y="2026"/>
                  </a:lnTo>
                  <a:lnTo>
                    <a:pt x="1496" y="2030"/>
                  </a:lnTo>
                  <a:lnTo>
                    <a:pt x="1496" y="2033"/>
                  </a:lnTo>
                  <a:lnTo>
                    <a:pt x="1497" y="2040"/>
                  </a:lnTo>
                  <a:lnTo>
                    <a:pt x="1489" y="2040"/>
                  </a:lnTo>
                  <a:lnTo>
                    <a:pt x="1478" y="2042"/>
                  </a:lnTo>
                  <a:lnTo>
                    <a:pt x="1464" y="2042"/>
                  </a:lnTo>
                  <a:lnTo>
                    <a:pt x="1450" y="2044"/>
                  </a:lnTo>
                  <a:lnTo>
                    <a:pt x="1450" y="2051"/>
                  </a:lnTo>
                  <a:lnTo>
                    <a:pt x="1457" y="2054"/>
                  </a:lnTo>
                  <a:lnTo>
                    <a:pt x="1462" y="2058"/>
                  </a:lnTo>
                  <a:lnTo>
                    <a:pt x="1466" y="2059"/>
                  </a:lnTo>
                  <a:lnTo>
                    <a:pt x="1469" y="2061"/>
                  </a:lnTo>
                  <a:lnTo>
                    <a:pt x="1473" y="2065"/>
                  </a:lnTo>
                  <a:lnTo>
                    <a:pt x="1475" y="2068"/>
                  </a:lnTo>
                  <a:lnTo>
                    <a:pt x="1478" y="2073"/>
                  </a:lnTo>
                  <a:lnTo>
                    <a:pt x="1471" y="2075"/>
                  </a:lnTo>
                  <a:lnTo>
                    <a:pt x="1466" y="2077"/>
                  </a:lnTo>
                  <a:lnTo>
                    <a:pt x="1461" y="2079"/>
                  </a:lnTo>
                  <a:lnTo>
                    <a:pt x="1457" y="2080"/>
                  </a:lnTo>
                  <a:lnTo>
                    <a:pt x="1455" y="2086"/>
                  </a:lnTo>
                  <a:lnTo>
                    <a:pt x="1450" y="2096"/>
                  </a:lnTo>
                  <a:lnTo>
                    <a:pt x="1447" y="2107"/>
                  </a:lnTo>
                  <a:lnTo>
                    <a:pt x="1443" y="2117"/>
                  </a:lnTo>
                  <a:lnTo>
                    <a:pt x="1440" y="2119"/>
                  </a:lnTo>
                  <a:lnTo>
                    <a:pt x="1438" y="2119"/>
                  </a:lnTo>
                  <a:lnTo>
                    <a:pt x="1433" y="2121"/>
                  </a:lnTo>
                  <a:lnTo>
                    <a:pt x="1427" y="2121"/>
                  </a:lnTo>
                  <a:lnTo>
                    <a:pt x="1427" y="2126"/>
                  </a:lnTo>
                  <a:lnTo>
                    <a:pt x="1427" y="2129"/>
                  </a:lnTo>
                  <a:lnTo>
                    <a:pt x="1427" y="2131"/>
                  </a:lnTo>
                  <a:lnTo>
                    <a:pt x="1426" y="2133"/>
                  </a:lnTo>
                  <a:lnTo>
                    <a:pt x="1427" y="2135"/>
                  </a:lnTo>
                  <a:lnTo>
                    <a:pt x="1427" y="2136"/>
                  </a:lnTo>
                  <a:lnTo>
                    <a:pt x="1431" y="2143"/>
                  </a:lnTo>
                  <a:lnTo>
                    <a:pt x="1434" y="2149"/>
                  </a:lnTo>
                  <a:lnTo>
                    <a:pt x="1440" y="2152"/>
                  </a:lnTo>
                  <a:lnTo>
                    <a:pt x="1445" y="2155"/>
                  </a:lnTo>
                  <a:lnTo>
                    <a:pt x="1450" y="2159"/>
                  </a:lnTo>
                  <a:lnTo>
                    <a:pt x="1447" y="2171"/>
                  </a:lnTo>
                  <a:lnTo>
                    <a:pt x="1433" y="2178"/>
                  </a:lnTo>
                  <a:lnTo>
                    <a:pt x="1419" y="2192"/>
                  </a:lnTo>
                  <a:lnTo>
                    <a:pt x="1407" y="2210"/>
                  </a:lnTo>
                  <a:lnTo>
                    <a:pt x="1398" y="2227"/>
                  </a:lnTo>
                  <a:lnTo>
                    <a:pt x="1393" y="2243"/>
                  </a:lnTo>
                  <a:lnTo>
                    <a:pt x="1398" y="2248"/>
                  </a:lnTo>
                  <a:lnTo>
                    <a:pt x="1403" y="2253"/>
                  </a:lnTo>
                  <a:lnTo>
                    <a:pt x="1407" y="2258"/>
                  </a:lnTo>
                  <a:lnTo>
                    <a:pt x="1408" y="2267"/>
                  </a:lnTo>
                  <a:lnTo>
                    <a:pt x="1400" y="2269"/>
                  </a:lnTo>
                  <a:lnTo>
                    <a:pt x="1387" y="2276"/>
                  </a:lnTo>
                  <a:lnTo>
                    <a:pt x="1375" y="2286"/>
                  </a:lnTo>
                  <a:lnTo>
                    <a:pt x="1366" y="2297"/>
                  </a:lnTo>
                  <a:lnTo>
                    <a:pt x="1365" y="2300"/>
                  </a:lnTo>
                  <a:lnTo>
                    <a:pt x="1363" y="2304"/>
                  </a:lnTo>
                  <a:lnTo>
                    <a:pt x="1363" y="2307"/>
                  </a:lnTo>
                  <a:lnTo>
                    <a:pt x="1363" y="2313"/>
                  </a:lnTo>
                  <a:lnTo>
                    <a:pt x="1366" y="2313"/>
                  </a:lnTo>
                  <a:lnTo>
                    <a:pt x="1366" y="2309"/>
                  </a:lnTo>
                  <a:lnTo>
                    <a:pt x="1377" y="2297"/>
                  </a:lnTo>
                  <a:lnTo>
                    <a:pt x="1386" y="2285"/>
                  </a:lnTo>
                  <a:lnTo>
                    <a:pt x="1389" y="2286"/>
                  </a:lnTo>
                  <a:lnTo>
                    <a:pt x="1391" y="2286"/>
                  </a:lnTo>
                  <a:lnTo>
                    <a:pt x="1391" y="2288"/>
                  </a:lnTo>
                  <a:lnTo>
                    <a:pt x="1391" y="2288"/>
                  </a:lnTo>
                  <a:lnTo>
                    <a:pt x="1393" y="2290"/>
                  </a:lnTo>
                  <a:lnTo>
                    <a:pt x="1396" y="2299"/>
                  </a:lnTo>
                  <a:lnTo>
                    <a:pt x="1398" y="2309"/>
                  </a:lnTo>
                  <a:lnTo>
                    <a:pt x="1400" y="2321"/>
                  </a:lnTo>
                  <a:lnTo>
                    <a:pt x="1401" y="2332"/>
                  </a:lnTo>
                  <a:lnTo>
                    <a:pt x="1407" y="2332"/>
                  </a:lnTo>
                  <a:lnTo>
                    <a:pt x="1408" y="2332"/>
                  </a:lnTo>
                  <a:lnTo>
                    <a:pt x="1412" y="2332"/>
                  </a:lnTo>
                  <a:lnTo>
                    <a:pt x="1412" y="2334"/>
                  </a:lnTo>
                  <a:lnTo>
                    <a:pt x="1414" y="2334"/>
                  </a:lnTo>
                  <a:lnTo>
                    <a:pt x="1414" y="2335"/>
                  </a:lnTo>
                  <a:lnTo>
                    <a:pt x="1417" y="2339"/>
                  </a:lnTo>
                  <a:lnTo>
                    <a:pt x="1414" y="2341"/>
                  </a:lnTo>
                  <a:lnTo>
                    <a:pt x="1412" y="2342"/>
                  </a:lnTo>
                  <a:lnTo>
                    <a:pt x="1412" y="2344"/>
                  </a:lnTo>
                  <a:lnTo>
                    <a:pt x="1410" y="2344"/>
                  </a:lnTo>
                  <a:lnTo>
                    <a:pt x="1408" y="2346"/>
                  </a:lnTo>
                  <a:lnTo>
                    <a:pt x="1405" y="2347"/>
                  </a:lnTo>
                  <a:lnTo>
                    <a:pt x="1389" y="2351"/>
                  </a:lnTo>
                  <a:lnTo>
                    <a:pt x="1373" y="2347"/>
                  </a:lnTo>
                  <a:lnTo>
                    <a:pt x="1358" y="2339"/>
                  </a:lnTo>
                  <a:lnTo>
                    <a:pt x="1342" y="2327"/>
                  </a:lnTo>
                  <a:lnTo>
                    <a:pt x="1328" y="2313"/>
                  </a:lnTo>
                  <a:lnTo>
                    <a:pt x="1318" y="2299"/>
                  </a:lnTo>
                  <a:lnTo>
                    <a:pt x="1312" y="2285"/>
                  </a:lnTo>
                  <a:lnTo>
                    <a:pt x="1316" y="2285"/>
                  </a:lnTo>
                  <a:lnTo>
                    <a:pt x="1328" y="2297"/>
                  </a:lnTo>
                  <a:lnTo>
                    <a:pt x="1340" y="2307"/>
                  </a:lnTo>
                  <a:lnTo>
                    <a:pt x="1354" y="2316"/>
                  </a:lnTo>
                  <a:lnTo>
                    <a:pt x="1354" y="2309"/>
                  </a:lnTo>
                  <a:lnTo>
                    <a:pt x="1335" y="2299"/>
                  </a:lnTo>
                  <a:lnTo>
                    <a:pt x="1319" y="2285"/>
                  </a:lnTo>
                  <a:lnTo>
                    <a:pt x="1309" y="2265"/>
                  </a:lnTo>
                  <a:lnTo>
                    <a:pt x="1302" y="2243"/>
                  </a:lnTo>
                  <a:lnTo>
                    <a:pt x="1298" y="2220"/>
                  </a:lnTo>
                  <a:lnTo>
                    <a:pt x="1300" y="2194"/>
                  </a:lnTo>
                  <a:lnTo>
                    <a:pt x="1302" y="2169"/>
                  </a:lnTo>
                  <a:lnTo>
                    <a:pt x="1307" y="2147"/>
                  </a:lnTo>
                  <a:lnTo>
                    <a:pt x="1314" y="2126"/>
                  </a:lnTo>
                  <a:lnTo>
                    <a:pt x="1321" y="2108"/>
                  </a:lnTo>
                  <a:lnTo>
                    <a:pt x="1331" y="2108"/>
                  </a:lnTo>
                  <a:lnTo>
                    <a:pt x="1340" y="2073"/>
                  </a:lnTo>
                  <a:lnTo>
                    <a:pt x="1335" y="2073"/>
                  </a:lnTo>
                  <a:lnTo>
                    <a:pt x="1335" y="2070"/>
                  </a:lnTo>
                  <a:lnTo>
                    <a:pt x="1331" y="2073"/>
                  </a:lnTo>
                  <a:lnTo>
                    <a:pt x="1328" y="2077"/>
                  </a:lnTo>
                  <a:lnTo>
                    <a:pt x="1326" y="2080"/>
                  </a:lnTo>
                  <a:lnTo>
                    <a:pt x="1323" y="2084"/>
                  </a:lnTo>
                  <a:lnTo>
                    <a:pt x="1316" y="2086"/>
                  </a:lnTo>
                  <a:lnTo>
                    <a:pt x="1316" y="2082"/>
                  </a:lnTo>
                  <a:lnTo>
                    <a:pt x="1328" y="2009"/>
                  </a:lnTo>
                  <a:lnTo>
                    <a:pt x="1326" y="2002"/>
                  </a:lnTo>
                  <a:lnTo>
                    <a:pt x="1323" y="1990"/>
                  </a:lnTo>
                  <a:lnTo>
                    <a:pt x="1325" y="1979"/>
                  </a:lnTo>
                  <a:lnTo>
                    <a:pt x="1337" y="1937"/>
                  </a:lnTo>
                  <a:lnTo>
                    <a:pt x="1347" y="1894"/>
                  </a:lnTo>
                  <a:lnTo>
                    <a:pt x="1356" y="1847"/>
                  </a:lnTo>
                  <a:lnTo>
                    <a:pt x="1366" y="1801"/>
                  </a:lnTo>
                  <a:lnTo>
                    <a:pt x="1372" y="1771"/>
                  </a:lnTo>
                  <a:lnTo>
                    <a:pt x="1373" y="1740"/>
                  </a:lnTo>
                  <a:lnTo>
                    <a:pt x="1375" y="1710"/>
                  </a:lnTo>
                  <a:lnTo>
                    <a:pt x="1379" y="1682"/>
                  </a:lnTo>
                  <a:lnTo>
                    <a:pt x="1344" y="1669"/>
                  </a:lnTo>
                  <a:lnTo>
                    <a:pt x="1314" y="1649"/>
                  </a:lnTo>
                  <a:lnTo>
                    <a:pt x="1290" y="1623"/>
                  </a:lnTo>
                  <a:lnTo>
                    <a:pt x="1270" y="1595"/>
                  </a:lnTo>
                  <a:lnTo>
                    <a:pt x="1263" y="1579"/>
                  </a:lnTo>
                  <a:lnTo>
                    <a:pt x="1258" y="1564"/>
                  </a:lnTo>
                  <a:lnTo>
                    <a:pt x="1253" y="1546"/>
                  </a:lnTo>
                  <a:lnTo>
                    <a:pt x="1246" y="1532"/>
                  </a:lnTo>
                  <a:lnTo>
                    <a:pt x="1235" y="1522"/>
                  </a:lnTo>
                  <a:lnTo>
                    <a:pt x="1232" y="1518"/>
                  </a:lnTo>
                  <a:lnTo>
                    <a:pt x="1227" y="1518"/>
                  </a:lnTo>
                  <a:lnTo>
                    <a:pt x="1223" y="1517"/>
                  </a:lnTo>
                  <a:lnTo>
                    <a:pt x="1220" y="1513"/>
                  </a:lnTo>
                  <a:lnTo>
                    <a:pt x="1216" y="1510"/>
                  </a:lnTo>
                  <a:lnTo>
                    <a:pt x="1220" y="1503"/>
                  </a:lnTo>
                  <a:lnTo>
                    <a:pt x="1220" y="1497"/>
                  </a:lnTo>
                  <a:lnTo>
                    <a:pt x="1220" y="1490"/>
                  </a:lnTo>
                  <a:lnTo>
                    <a:pt x="1220" y="1483"/>
                  </a:lnTo>
                  <a:lnTo>
                    <a:pt x="1229" y="1478"/>
                  </a:lnTo>
                  <a:lnTo>
                    <a:pt x="1235" y="1473"/>
                  </a:lnTo>
                  <a:lnTo>
                    <a:pt x="1244" y="1468"/>
                  </a:lnTo>
                  <a:lnTo>
                    <a:pt x="1244" y="1464"/>
                  </a:lnTo>
                  <a:lnTo>
                    <a:pt x="1235" y="1464"/>
                  </a:lnTo>
                  <a:lnTo>
                    <a:pt x="1230" y="1463"/>
                  </a:lnTo>
                  <a:lnTo>
                    <a:pt x="1225" y="1463"/>
                  </a:lnTo>
                  <a:lnTo>
                    <a:pt x="1220" y="1461"/>
                  </a:lnTo>
                  <a:lnTo>
                    <a:pt x="1227" y="1445"/>
                  </a:lnTo>
                  <a:lnTo>
                    <a:pt x="1232" y="1429"/>
                  </a:lnTo>
                  <a:lnTo>
                    <a:pt x="1239" y="1414"/>
                  </a:lnTo>
                  <a:lnTo>
                    <a:pt x="1251" y="1401"/>
                  </a:lnTo>
                  <a:lnTo>
                    <a:pt x="1265" y="1389"/>
                  </a:lnTo>
                  <a:lnTo>
                    <a:pt x="1277" y="1375"/>
                  </a:lnTo>
                  <a:lnTo>
                    <a:pt x="1276" y="1365"/>
                  </a:lnTo>
                  <a:lnTo>
                    <a:pt x="1276" y="1351"/>
                  </a:lnTo>
                  <a:lnTo>
                    <a:pt x="1274" y="1337"/>
                  </a:lnTo>
                  <a:lnTo>
                    <a:pt x="1269" y="1328"/>
                  </a:lnTo>
                  <a:lnTo>
                    <a:pt x="1262" y="1318"/>
                  </a:lnTo>
                  <a:lnTo>
                    <a:pt x="1255" y="1307"/>
                  </a:lnTo>
                  <a:lnTo>
                    <a:pt x="1248" y="1307"/>
                  </a:lnTo>
                  <a:lnTo>
                    <a:pt x="1246" y="1309"/>
                  </a:lnTo>
                  <a:lnTo>
                    <a:pt x="1244" y="1311"/>
                  </a:lnTo>
                  <a:lnTo>
                    <a:pt x="1242" y="1312"/>
                  </a:lnTo>
                  <a:lnTo>
                    <a:pt x="1239" y="1314"/>
                  </a:lnTo>
                  <a:lnTo>
                    <a:pt x="1241" y="1318"/>
                  </a:lnTo>
                  <a:lnTo>
                    <a:pt x="1241" y="1321"/>
                  </a:lnTo>
                  <a:lnTo>
                    <a:pt x="1241" y="1321"/>
                  </a:lnTo>
                  <a:lnTo>
                    <a:pt x="1241" y="1323"/>
                  </a:lnTo>
                  <a:lnTo>
                    <a:pt x="1241" y="1323"/>
                  </a:lnTo>
                  <a:lnTo>
                    <a:pt x="1239" y="1326"/>
                  </a:lnTo>
                  <a:lnTo>
                    <a:pt x="1237" y="1326"/>
                  </a:lnTo>
                  <a:lnTo>
                    <a:pt x="1235" y="1328"/>
                  </a:lnTo>
                  <a:lnTo>
                    <a:pt x="1234" y="1328"/>
                  </a:lnTo>
                  <a:lnTo>
                    <a:pt x="1232" y="1328"/>
                  </a:lnTo>
                  <a:lnTo>
                    <a:pt x="1229" y="1330"/>
                  </a:lnTo>
                  <a:lnTo>
                    <a:pt x="1220" y="1323"/>
                  </a:lnTo>
                  <a:lnTo>
                    <a:pt x="1204" y="1314"/>
                  </a:lnTo>
                  <a:lnTo>
                    <a:pt x="1188" y="1305"/>
                  </a:lnTo>
                  <a:lnTo>
                    <a:pt x="1173" y="1298"/>
                  </a:lnTo>
                  <a:lnTo>
                    <a:pt x="1162" y="1295"/>
                  </a:lnTo>
                  <a:lnTo>
                    <a:pt x="1153" y="1274"/>
                  </a:lnTo>
                  <a:lnTo>
                    <a:pt x="1145" y="1262"/>
                  </a:lnTo>
                  <a:lnTo>
                    <a:pt x="1136" y="1253"/>
                  </a:lnTo>
                  <a:lnTo>
                    <a:pt x="1127" y="1250"/>
                  </a:lnTo>
                  <a:lnTo>
                    <a:pt x="1113" y="1246"/>
                  </a:lnTo>
                  <a:lnTo>
                    <a:pt x="1098" y="1241"/>
                  </a:lnTo>
                  <a:lnTo>
                    <a:pt x="1078" y="1234"/>
                  </a:lnTo>
                  <a:lnTo>
                    <a:pt x="1066" y="1225"/>
                  </a:lnTo>
                  <a:lnTo>
                    <a:pt x="1056" y="1216"/>
                  </a:lnTo>
                  <a:lnTo>
                    <a:pt x="1040" y="1209"/>
                  </a:lnTo>
                  <a:lnTo>
                    <a:pt x="1030" y="1209"/>
                  </a:lnTo>
                  <a:lnTo>
                    <a:pt x="1023" y="1213"/>
                  </a:lnTo>
                  <a:lnTo>
                    <a:pt x="1017" y="1216"/>
                  </a:lnTo>
                  <a:lnTo>
                    <a:pt x="1010" y="1220"/>
                  </a:lnTo>
                  <a:lnTo>
                    <a:pt x="1002" y="1218"/>
                  </a:lnTo>
                  <a:lnTo>
                    <a:pt x="998" y="1216"/>
                  </a:lnTo>
                  <a:lnTo>
                    <a:pt x="995" y="1213"/>
                  </a:lnTo>
                  <a:lnTo>
                    <a:pt x="991" y="1209"/>
                  </a:lnTo>
                  <a:lnTo>
                    <a:pt x="986" y="1204"/>
                  </a:lnTo>
                  <a:lnTo>
                    <a:pt x="982" y="1201"/>
                  </a:lnTo>
                  <a:lnTo>
                    <a:pt x="979" y="1199"/>
                  </a:lnTo>
                  <a:lnTo>
                    <a:pt x="956" y="1195"/>
                  </a:lnTo>
                  <a:lnTo>
                    <a:pt x="953" y="1192"/>
                  </a:lnTo>
                  <a:lnTo>
                    <a:pt x="949" y="1189"/>
                  </a:lnTo>
                  <a:lnTo>
                    <a:pt x="946" y="1185"/>
                  </a:lnTo>
                  <a:lnTo>
                    <a:pt x="942" y="1182"/>
                  </a:lnTo>
                  <a:lnTo>
                    <a:pt x="941" y="1180"/>
                  </a:lnTo>
                  <a:lnTo>
                    <a:pt x="921" y="1183"/>
                  </a:lnTo>
                  <a:lnTo>
                    <a:pt x="918" y="1182"/>
                  </a:lnTo>
                  <a:lnTo>
                    <a:pt x="913" y="1175"/>
                  </a:lnTo>
                  <a:lnTo>
                    <a:pt x="904" y="1168"/>
                  </a:lnTo>
                  <a:lnTo>
                    <a:pt x="897" y="1159"/>
                  </a:lnTo>
                  <a:lnTo>
                    <a:pt x="890" y="1152"/>
                  </a:lnTo>
                  <a:lnTo>
                    <a:pt x="886" y="1148"/>
                  </a:lnTo>
                  <a:lnTo>
                    <a:pt x="893" y="1126"/>
                  </a:lnTo>
                  <a:lnTo>
                    <a:pt x="874" y="1105"/>
                  </a:lnTo>
                  <a:lnTo>
                    <a:pt x="857" y="1082"/>
                  </a:lnTo>
                  <a:lnTo>
                    <a:pt x="839" y="1058"/>
                  </a:lnTo>
                  <a:lnTo>
                    <a:pt x="822" y="1033"/>
                  </a:lnTo>
                  <a:lnTo>
                    <a:pt x="818" y="1031"/>
                  </a:lnTo>
                  <a:lnTo>
                    <a:pt x="813" y="1030"/>
                  </a:lnTo>
                  <a:lnTo>
                    <a:pt x="810" y="1030"/>
                  </a:lnTo>
                  <a:lnTo>
                    <a:pt x="804" y="1028"/>
                  </a:lnTo>
                  <a:lnTo>
                    <a:pt x="803" y="1026"/>
                  </a:lnTo>
                  <a:lnTo>
                    <a:pt x="796" y="1017"/>
                  </a:lnTo>
                  <a:lnTo>
                    <a:pt x="792" y="1007"/>
                  </a:lnTo>
                  <a:lnTo>
                    <a:pt x="789" y="997"/>
                  </a:lnTo>
                  <a:lnTo>
                    <a:pt x="783" y="986"/>
                  </a:lnTo>
                  <a:lnTo>
                    <a:pt x="775" y="981"/>
                  </a:lnTo>
                  <a:lnTo>
                    <a:pt x="771" y="977"/>
                  </a:lnTo>
                  <a:lnTo>
                    <a:pt x="768" y="974"/>
                  </a:lnTo>
                  <a:lnTo>
                    <a:pt x="764" y="972"/>
                  </a:lnTo>
                  <a:lnTo>
                    <a:pt x="764" y="991"/>
                  </a:lnTo>
                  <a:lnTo>
                    <a:pt x="769" y="998"/>
                  </a:lnTo>
                  <a:lnTo>
                    <a:pt x="780" y="1010"/>
                  </a:lnTo>
                  <a:lnTo>
                    <a:pt x="790" y="1024"/>
                  </a:lnTo>
                  <a:lnTo>
                    <a:pt x="803" y="1042"/>
                  </a:lnTo>
                  <a:lnTo>
                    <a:pt x="813" y="1059"/>
                  </a:lnTo>
                  <a:lnTo>
                    <a:pt x="824" y="1077"/>
                  </a:lnTo>
                  <a:lnTo>
                    <a:pt x="832" y="1093"/>
                  </a:lnTo>
                  <a:lnTo>
                    <a:pt x="836" y="1103"/>
                  </a:lnTo>
                  <a:lnTo>
                    <a:pt x="836" y="1110"/>
                  </a:lnTo>
                  <a:lnTo>
                    <a:pt x="834" y="1113"/>
                  </a:lnTo>
                  <a:lnTo>
                    <a:pt x="832" y="1115"/>
                  </a:lnTo>
                  <a:lnTo>
                    <a:pt x="832" y="1117"/>
                  </a:lnTo>
                  <a:lnTo>
                    <a:pt x="829" y="1119"/>
                  </a:lnTo>
                  <a:lnTo>
                    <a:pt x="829" y="1112"/>
                  </a:lnTo>
                  <a:lnTo>
                    <a:pt x="827" y="1106"/>
                  </a:lnTo>
                  <a:lnTo>
                    <a:pt x="827" y="1103"/>
                  </a:lnTo>
                  <a:lnTo>
                    <a:pt x="825" y="1099"/>
                  </a:lnTo>
                  <a:lnTo>
                    <a:pt x="822" y="1099"/>
                  </a:lnTo>
                  <a:lnTo>
                    <a:pt x="820" y="1099"/>
                  </a:lnTo>
                  <a:lnTo>
                    <a:pt x="818" y="1099"/>
                  </a:lnTo>
                  <a:lnTo>
                    <a:pt x="817" y="1099"/>
                  </a:lnTo>
                  <a:lnTo>
                    <a:pt x="815" y="1099"/>
                  </a:lnTo>
                  <a:lnTo>
                    <a:pt x="810" y="1099"/>
                  </a:lnTo>
                  <a:lnTo>
                    <a:pt x="806" y="1087"/>
                  </a:lnTo>
                  <a:lnTo>
                    <a:pt x="803" y="1075"/>
                  </a:lnTo>
                  <a:lnTo>
                    <a:pt x="797" y="1065"/>
                  </a:lnTo>
                  <a:lnTo>
                    <a:pt x="789" y="1056"/>
                  </a:lnTo>
                  <a:lnTo>
                    <a:pt x="778" y="1049"/>
                  </a:lnTo>
                  <a:lnTo>
                    <a:pt x="768" y="1042"/>
                  </a:lnTo>
                  <a:lnTo>
                    <a:pt x="759" y="1030"/>
                  </a:lnTo>
                  <a:lnTo>
                    <a:pt x="762" y="1028"/>
                  </a:lnTo>
                  <a:lnTo>
                    <a:pt x="764" y="1028"/>
                  </a:lnTo>
                  <a:lnTo>
                    <a:pt x="764" y="1028"/>
                  </a:lnTo>
                  <a:lnTo>
                    <a:pt x="766" y="1028"/>
                  </a:lnTo>
                  <a:lnTo>
                    <a:pt x="766" y="1026"/>
                  </a:lnTo>
                  <a:lnTo>
                    <a:pt x="766" y="1024"/>
                  </a:lnTo>
                  <a:lnTo>
                    <a:pt x="768" y="1023"/>
                  </a:lnTo>
                  <a:lnTo>
                    <a:pt x="755" y="1014"/>
                  </a:lnTo>
                  <a:lnTo>
                    <a:pt x="749" y="1003"/>
                  </a:lnTo>
                  <a:lnTo>
                    <a:pt x="743" y="991"/>
                  </a:lnTo>
                  <a:lnTo>
                    <a:pt x="740" y="977"/>
                  </a:lnTo>
                  <a:lnTo>
                    <a:pt x="733" y="965"/>
                  </a:lnTo>
                  <a:lnTo>
                    <a:pt x="724" y="955"/>
                  </a:lnTo>
                  <a:lnTo>
                    <a:pt x="714" y="949"/>
                  </a:lnTo>
                  <a:lnTo>
                    <a:pt x="701" y="944"/>
                  </a:lnTo>
                  <a:lnTo>
                    <a:pt x="691" y="937"/>
                  </a:lnTo>
                  <a:lnTo>
                    <a:pt x="684" y="928"/>
                  </a:lnTo>
                  <a:lnTo>
                    <a:pt x="680" y="918"/>
                  </a:lnTo>
                  <a:lnTo>
                    <a:pt x="675" y="907"/>
                  </a:lnTo>
                  <a:lnTo>
                    <a:pt x="663" y="890"/>
                  </a:lnTo>
                  <a:lnTo>
                    <a:pt x="653" y="878"/>
                  </a:lnTo>
                  <a:lnTo>
                    <a:pt x="642" y="867"/>
                  </a:lnTo>
                  <a:lnTo>
                    <a:pt x="635" y="855"/>
                  </a:lnTo>
                  <a:lnTo>
                    <a:pt x="630" y="839"/>
                  </a:lnTo>
                  <a:lnTo>
                    <a:pt x="626" y="818"/>
                  </a:lnTo>
                  <a:lnTo>
                    <a:pt x="625" y="789"/>
                  </a:lnTo>
                  <a:lnTo>
                    <a:pt x="625" y="782"/>
                  </a:lnTo>
                  <a:lnTo>
                    <a:pt x="626" y="768"/>
                  </a:lnTo>
                  <a:lnTo>
                    <a:pt x="626" y="749"/>
                  </a:lnTo>
                  <a:lnTo>
                    <a:pt x="626" y="726"/>
                  </a:lnTo>
                  <a:lnTo>
                    <a:pt x="626" y="705"/>
                  </a:lnTo>
                  <a:lnTo>
                    <a:pt x="628" y="688"/>
                  </a:lnTo>
                  <a:lnTo>
                    <a:pt x="630" y="677"/>
                  </a:lnTo>
                  <a:lnTo>
                    <a:pt x="635" y="675"/>
                  </a:lnTo>
                  <a:lnTo>
                    <a:pt x="639" y="675"/>
                  </a:lnTo>
                  <a:lnTo>
                    <a:pt x="642" y="675"/>
                  </a:lnTo>
                  <a:lnTo>
                    <a:pt x="646" y="675"/>
                  </a:lnTo>
                  <a:lnTo>
                    <a:pt x="649" y="677"/>
                  </a:lnTo>
                  <a:lnTo>
                    <a:pt x="651" y="681"/>
                  </a:lnTo>
                  <a:lnTo>
                    <a:pt x="654" y="684"/>
                  </a:lnTo>
                  <a:lnTo>
                    <a:pt x="656" y="688"/>
                  </a:lnTo>
                  <a:lnTo>
                    <a:pt x="656" y="668"/>
                  </a:lnTo>
                  <a:lnTo>
                    <a:pt x="644" y="654"/>
                  </a:lnTo>
                  <a:lnTo>
                    <a:pt x="630" y="640"/>
                  </a:lnTo>
                  <a:lnTo>
                    <a:pt x="614" y="630"/>
                  </a:lnTo>
                  <a:lnTo>
                    <a:pt x="614" y="639"/>
                  </a:lnTo>
                  <a:lnTo>
                    <a:pt x="621" y="644"/>
                  </a:lnTo>
                  <a:lnTo>
                    <a:pt x="628" y="649"/>
                  </a:lnTo>
                  <a:lnTo>
                    <a:pt x="635" y="654"/>
                  </a:lnTo>
                  <a:lnTo>
                    <a:pt x="640" y="661"/>
                  </a:lnTo>
                  <a:lnTo>
                    <a:pt x="640" y="665"/>
                  </a:lnTo>
                  <a:lnTo>
                    <a:pt x="639" y="665"/>
                  </a:lnTo>
                  <a:lnTo>
                    <a:pt x="639" y="667"/>
                  </a:lnTo>
                  <a:lnTo>
                    <a:pt x="639" y="667"/>
                  </a:lnTo>
                  <a:lnTo>
                    <a:pt x="637" y="668"/>
                  </a:lnTo>
                  <a:lnTo>
                    <a:pt x="633" y="670"/>
                  </a:lnTo>
                  <a:lnTo>
                    <a:pt x="632" y="672"/>
                  </a:lnTo>
                  <a:lnTo>
                    <a:pt x="626" y="672"/>
                  </a:lnTo>
                  <a:lnTo>
                    <a:pt x="621" y="672"/>
                  </a:lnTo>
                  <a:lnTo>
                    <a:pt x="619" y="672"/>
                  </a:lnTo>
                  <a:lnTo>
                    <a:pt x="619" y="670"/>
                  </a:lnTo>
                  <a:lnTo>
                    <a:pt x="618" y="670"/>
                  </a:lnTo>
                  <a:lnTo>
                    <a:pt x="618" y="670"/>
                  </a:lnTo>
                  <a:lnTo>
                    <a:pt x="614" y="668"/>
                  </a:lnTo>
                  <a:lnTo>
                    <a:pt x="602" y="653"/>
                  </a:lnTo>
                  <a:lnTo>
                    <a:pt x="591" y="637"/>
                  </a:lnTo>
                  <a:lnTo>
                    <a:pt x="583" y="619"/>
                  </a:lnTo>
                  <a:lnTo>
                    <a:pt x="591" y="619"/>
                  </a:lnTo>
                  <a:lnTo>
                    <a:pt x="595" y="621"/>
                  </a:lnTo>
                  <a:lnTo>
                    <a:pt x="598" y="621"/>
                  </a:lnTo>
                  <a:lnTo>
                    <a:pt x="602" y="621"/>
                  </a:lnTo>
                  <a:lnTo>
                    <a:pt x="605" y="619"/>
                  </a:lnTo>
                  <a:lnTo>
                    <a:pt x="591" y="614"/>
                  </a:lnTo>
                  <a:lnTo>
                    <a:pt x="583" y="606"/>
                  </a:lnTo>
                  <a:lnTo>
                    <a:pt x="576" y="595"/>
                  </a:lnTo>
                  <a:lnTo>
                    <a:pt x="570" y="583"/>
                  </a:lnTo>
                  <a:lnTo>
                    <a:pt x="567" y="571"/>
                  </a:lnTo>
                  <a:lnTo>
                    <a:pt x="562" y="560"/>
                  </a:lnTo>
                  <a:lnTo>
                    <a:pt x="555" y="551"/>
                  </a:lnTo>
                  <a:lnTo>
                    <a:pt x="544" y="546"/>
                  </a:lnTo>
                  <a:lnTo>
                    <a:pt x="548" y="523"/>
                  </a:lnTo>
                  <a:lnTo>
                    <a:pt x="536" y="510"/>
                  </a:lnTo>
                  <a:lnTo>
                    <a:pt x="525" y="494"/>
                  </a:lnTo>
                  <a:lnTo>
                    <a:pt x="516" y="478"/>
                  </a:lnTo>
                  <a:lnTo>
                    <a:pt x="504" y="462"/>
                  </a:lnTo>
                  <a:lnTo>
                    <a:pt x="490" y="450"/>
                  </a:lnTo>
                  <a:lnTo>
                    <a:pt x="471" y="441"/>
                  </a:lnTo>
                  <a:lnTo>
                    <a:pt x="448" y="436"/>
                  </a:lnTo>
                  <a:lnTo>
                    <a:pt x="429" y="427"/>
                  </a:lnTo>
                  <a:lnTo>
                    <a:pt x="415" y="415"/>
                  </a:lnTo>
                  <a:lnTo>
                    <a:pt x="399" y="401"/>
                  </a:lnTo>
                  <a:lnTo>
                    <a:pt x="384" y="393"/>
                  </a:lnTo>
                  <a:lnTo>
                    <a:pt x="352" y="393"/>
                  </a:lnTo>
                  <a:lnTo>
                    <a:pt x="342" y="387"/>
                  </a:lnTo>
                  <a:lnTo>
                    <a:pt x="333" y="380"/>
                  </a:lnTo>
                  <a:lnTo>
                    <a:pt x="323" y="375"/>
                  </a:lnTo>
                  <a:lnTo>
                    <a:pt x="307" y="373"/>
                  </a:lnTo>
                  <a:lnTo>
                    <a:pt x="307" y="396"/>
                  </a:lnTo>
                  <a:lnTo>
                    <a:pt x="289" y="405"/>
                  </a:lnTo>
                  <a:lnTo>
                    <a:pt x="274" y="414"/>
                  </a:lnTo>
                  <a:lnTo>
                    <a:pt x="253" y="419"/>
                  </a:lnTo>
                  <a:lnTo>
                    <a:pt x="258" y="403"/>
                  </a:lnTo>
                  <a:lnTo>
                    <a:pt x="265" y="387"/>
                  </a:lnTo>
                  <a:lnTo>
                    <a:pt x="275" y="373"/>
                  </a:lnTo>
                  <a:lnTo>
                    <a:pt x="284" y="358"/>
                  </a:lnTo>
                  <a:lnTo>
                    <a:pt x="275" y="358"/>
                  </a:lnTo>
                  <a:lnTo>
                    <a:pt x="275" y="361"/>
                  </a:lnTo>
                  <a:lnTo>
                    <a:pt x="262" y="372"/>
                  </a:lnTo>
                  <a:lnTo>
                    <a:pt x="251" y="386"/>
                  </a:lnTo>
                  <a:lnTo>
                    <a:pt x="244" y="401"/>
                  </a:lnTo>
                  <a:lnTo>
                    <a:pt x="239" y="417"/>
                  </a:lnTo>
                  <a:lnTo>
                    <a:pt x="232" y="434"/>
                  </a:lnTo>
                  <a:lnTo>
                    <a:pt x="221" y="450"/>
                  </a:lnTo>
                  <a:lnTo>
                    <a:pt x="214" y="457"/>
                  </a:lnTo>
                  <a:lnTo>
                    <a:pt x="200" y="468"/>
                  </a:lnTo>
                  <a:lnTo>
                    <a:pt x="183" y="478"/>
                  </a:lnTo>
                  <a:lnTo>
                    <a:pt x="162" y="490"/>
                  </a:lnTo>
                  <a:lnTo>
                    <a:pt x="141" y="504"/>
                  </a:lnTo>
                  <a:lnTo>
                    <a:pt x="120" y="517"/>
                  </a:lnTo>
                  <a:lnTo>
                    <a:pt x="99" y="527"/>
                  </a:lnTo>
                  <a:lnTo>
                    <a:pt x="83" y="534"/>
                  </a:lnTo>
                  <a:lnTo>
                    <a:pt x="73" y="537"/>
                  </a:lnTo>
                  <a:lnTo>
                    <a:pt x="73" y="534"/>
                  </a:lnTo>
                  <a:lnTo>
                    <a:pt x="77" y="534"/>
                  </a:lnTo>
                  <a:lnTo>
                    <a:pt x="89" y="522"/>
                  </a:lnTo>
                  <a:lnTo>
                    <a:pt x="104" y="511"/>
                  </a:lnTo>
                  <a:lnTo>
                    <a:pt x="122" y="501"/>
                  </a:lnTo>
                  <a:lnTo>
                    <a:pt x="139" y="490"/>
                  </a:lnTo>
                  <a:lnTo>
                    <a:pt x="155" y="478"/>
                  </a:lnTo>
                  <a:lnTo>
                    <a:pt x="167" y="464"/>
                  </a:lnTo>
                  <a:lnTo>
                    <a:pt x="176" y="448"/>
                  </a:lnTo>
                  <a:lnTo>
                    <a:pt x="179" y="427"/>
                  </a:lnTo>
                  <a:lnTo>
                    <a:pt x="166" y="431"/>
                  </a:lnTo>
                  <a:lnTo>
                    <a:pt x="157" y="434"/>
                  </a:lnTo>
                  <a:lnTo>
                    <a:pt x="145" y="438"/>
                  </a:lnTo>
                  <a:lnTo>
                    <a:pt x="145" y="434"/>
                  </a:lnTo>
                  <a:lnTo>
                    <a:pt x="145" y="431"/>
                  </a:lnTo>
                  <a:lnTo>
                    <a:pt x="145" y="431"/>
                  </a:lnTo>
                  <a:lnTo>
                    <a:pt x="143" y="429"/>
                  </a:lnTo>
                  <a:lnTo>
                    <a:pt x="143" y="429"/>
                  </a:lnTo>
                  <a:lnTo>
                    <a:pt x="141" y="429"/>
                  </a:lnTo>
                  <a:lnTo>
                    <a:pt x="138" y="427"/>
                  </a:lnTo>
                  <a:lnTo>
                    <a:pt x="136" y="429"/>
                  </a:lnTo>
                  <a:lnTo>
                    <a:pt x="134" y="431"/>
                  </a:lnTo>
                  <a:lnTo>
                    <a:pt x="132" y="433"/>
                  </a:lnTo>
                  <a:lnTo>
                    <a:pt x="131" y="433"/>
                  </a:lnTo>
                  <a:lnTo>
                    <a:pt x="127" y="434"/>
                  </a:lnTo>
                  <a:lnTo>
                    <a:pt x="122" y="434"/>
                  </a:lnTo>
                  <a:lnTo>
                    <a:pt x="120" y="424"/>
                  </a:lnTo>
                  <a:lnTo>
                    <a:pt x="115" y="410"/>
                  </a:lnTo>
                  <a:lnTo>
                    <a:pt x="111" y="400"/>
                  </a:lnTo>
                  <a:lnTo>
                    <a:pt x="108" y="403"/>
                  </a:lnTo>
                  <a:lnTo>
                    <a:pt x="106" y="405"/>
                  </a:lnTo>
                  <a:lnTo>
                    <a:pt x="104" y="405"/>
                  </a:lnTo>
                  <a:lnTo>
                    <a:pt x="101" y="405"/>
                  </a:lnTo>
                  <a:lnTo>
                    <a:pt x="99" y="403"/>
                  </a:lnTo>
                  <a:lnTo>
                    <a:pt x="82" y="391"/>
                  </a:lnTo>
                  <a:lnTo>
                    <a:pt x="68" y="373"/>
                  </a:lnTo>
                  <a:lnTo>
                    <a:pt x="57" y="354"/>
                  </a:lnTo>
                  <a:lnTo>
                    <a:pt x="63" y="344"/>
                  </a:lnTo>
                  <a:lnTo>
                    <a:pt x="68" y="331"/>
                  </a:lnTo>
                  <a:lnTo>
                    <a:pt x="73" y="321"/>
                  </a:lnTo>
                  <a:lnTo>
                    <a:pt x="80" y="312"/>
                  </a:lnTo>
                  <a:lnTo>
                    <a:pt x="92" y="305"/>
                  </a:lnTo>
                  <a:lnTo>
                    <a:pt x="103" y="302"/>
                  </a:lnTo>
                  <a:lnTo>
                    <a:pt x="113" y="297"/>
                  </a:lnTo>
                  <a:lnTo>
                    <a:pt x="120" y="290"/>
                  </a:lnTo>
                  <a:lnTo>
                    <a:pt x="125" y="279"/>
                  </a:lnTo>
                  <a:lnTo>
                    <a:pt x="125" y="262"/>
                  </a:lnTo>
                  <a:lnTo>
                    <a:pt x="127" y="260"/>
                  </a:lnTo>
                  <a:lnTo>
                    <a:pt x="129" y="260"/>
                  </a:lnTo>
                  <a:lnTo>
                    <a:pt x="129" y="258"/>
                  </a:lnTo>
                  <a:lnTo>
                    <a:pt x="129" y="256"/>
                  </a:lnTo>
                  <a:lnTo>
                    <a:pt x="131" y="255"/>
                  </a:lnTo>
                  <a:lnTo>
                    <a:pt x="115" y="255"/>
                  </a:lnTo>
                  <a:lnTo>
                    <a:pt x="111" y="258"/>
                  </a:lnTo>
                  <a:lnTo>
                    <a:pt x="110" y="260"/>
                  </a:lnTo>
                  <a:lnTo>
                    <a:pt x="108" y="262"/>
                  </a:lnTo>
                  <a:lnTo>
                    <a:pt x="104" y="263"/>
                  </a:lnTo>
                  <a:lnTo>
                    <a:pt x="101" y="265"/>
                  </a:lnTo>
                  <a:lnTo>
                    <a:pt x="96" y="265"/>
                  </a:lnTo>
                  <a:lnTo>
                    <a:pt x="85" y="262"/>
                  </a:lnTo>
                  <a:lnTo>
                    <a:pt x="70" y="256"/>
                  </a:lnTo>
                  <a:lnTo>
                    <a:pt x="52" y="253"/>
                  </a:lnTo>
                  <a:lnTo>
                    <a:pt x="38" y="246"/>
                  </a:lnTo>
                  <a:lnTo>
                    <a:pt x="35" y="220"/>
                  </a:lnTo>
                  <a:lnTo>
                    <a:pt x="42" y="220"/>
                  </a:lnTo>
                  <a:lnTo>
                    <a:pt x="45" y="218"/>
                  </a:lnTo>
                  <a:lnTo>
                    <a:pt x="50" y="216"/>
                  </a:lnTo>
                  <a:lnTo>
                    <a:pt x="54" y="215"/>
                  </a:lnTo>
                  <a:lnTo>
                    <a:pt x="57" y="215"/>
                  </a:lnTo>
                  <a:lnTo>
                    <a:pt x="61" y="211"/>
                  </a:lnTo>
                  <a:lnTo>
                    <a:pt x="64" y="208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61" y="201"/>
                  </a:lnTo>
                  <a:lnTo>
                    <a:pt x="77" y="201"/>
                  </a:lnTo>
                  <a:lnTo>
                    <a:pt x="78" y="199"/>
                  </a:lnTo>
                  <a:lnTo>
                    <a:pt x="80" y="199"/>
                  </a:lnTo>
                  <a:lnTo>
                    <a:pt x="82" y="197"/>
                  </a:lnTo>
                  <a:lnTo>
                    <a:pt x="83" y="197"/>
                  </a:lnTo>
                  <a:lnTo>
                    <a:pt x="87" y="197"/>
                  </a:lnTo>
                  <a:lnTo>
                    <a:pt x="92" y="202"/>
                  </a:lnTo>
                  <a:lnTo>
                    <a:pt x="97" y="206"/>
                  </a:lnTo>
                  <a:lnTo>
                    <a:pt x="103" y="211"/>
                  </a:lnTo>
                  <a:lnTo>
                    <a:pt x="106" y="216"/>
                  </a:lnTo>
                  <a:lnTo>
                    <a:pt x="118" y="211"/>
                  </a:lnTo>
                  <a:lnTo>
                    <a:pt x="118" y="204"/>
                  </a:lnTo>
                  <a:lnTo>
                    <a:pt x="115" y="199"/>
                  </a:lnTo>
                  <a:lnTo>
                    <a:pt x="113" y="194"/>
                  </a:lnTo>
                  <a:lnTo>
                    <a:pt x="111" y="188"/>
                  </a:lnTo>
                  <a:lnTo>
                    <a:pt x="110" y="183"/>
                  </a:lnTo>
                  <a:lnTo>
                    <a:pt x="106" y="178"/>
                  </a:lnTo>
                  <a:lnTo>
                    <a:pt x="94" y="164"/>
                  </a:lnTo>
                  <a:lnTo>
                    <a:pt x="80" y="153"/>
                  </a:lnTo>
                  <a:lnTo>
                    <a:pt x="64" y="143"/>
                  </a:lnTo>
                  <a:lnTo>
                    <a:pt x="50" y="133"/>
                  </a:lnTo>
                  <a:lnTo>
                    <a:pt x="42" y="117"/>
                  </a:lnTo>
                  <a:lnTo>
                    <a:pt x="45" y="112"/>
                  </a:lnTo>
                  <a:lnTo>
                    <a:pt x="47" y="106"/>
                  </a:lnTo>
                  <a:lnTo>
                    <a:pt x="49" y="101"/>
                  </a:lnTo>
                  <a:lnTo>
                    <a:pt x="70" y="103"/>
                  </a:lnTo>
                  <a:lnTo>
                    <a:pt x="90" y="101"/>
                  </a:lnTo>
                  <a:lnTo>
                    <a:pt x="106" y="92"/>
                  </a:lnTo>
                  <a:lnTo>
                    <a:pt x="111" y="80"/>
                  </a:lnTo>
                  <a:lnTo>
                    <a:pt x="115" y="68"/>
                  </a:lnTo>
                  <a:lnTo>
                    <a:pt x="118" y="57"/>
                  </a:lnTo>
                  <a:lnTo>
                    <a:pt x="131" y="47"/>
                  </a:lnTo>
                  <a:lnTo>
                    <a:pt x="148" y="38"/>
                  </a:lnTo>
                  <a:lnTo>
                    <a:pt x="167" y="33"/>
                  </a:lnTo>
                  <a:lnTo>
                    <a:pt x="183" y="26"/>
                  </a:lnTo>
                  <a:lnTo>
                    <a:pt x="199" y="16"/>
                  </a:lnTo>
                  <a:lnTo>
                    <a:pt x="204" y="19"/>
                  </a:lnTo>
                  <a:lnTo>
                    <a:pt x="207" y="21"/>
                  </a:lnTo>
                  <a:lnTo>
                    <a:pt x="207" y="24"/>
                  </a:lnTo>
                  <a:lnTo>
                    <a:pt x="209" y="26"/>
                  </a:lnTo>
                  <a:lnTo>
                    <a:pt x="209" y="30"/>
                  </a:lnTo>
                  <a:lnTo>
                    <a:pt x="211" y="31"/>
                  </a:lnTo>
                  <a:lnTo>
                    <a:pt x="214" y="35"/>
                  </a:lnTo>
                  <a:lnTo>
                    <a:pt x="218" y="38"/>
                  </a:lnTo>
                  <a:lnTo>
                    <a:pt x="223" y="38"/>
                  </a:lnTo>
                  <a:lnTo>
                    <a:pt x="227" y="38"/>
                  </a:lnTo>
                  <a:lnTo>
                    <a:pt x="230" y="37"/>
                  </a:lnTo>
                  <a:lnTo>
                    <a:pt x="234" y="35"/>
                  </a:lnTo>
                  <a:lnTo>
                    <a:pt x="237" y="35"/>
                  </a:lnTo>
                  <a:lnTo>
                    <a:pt x="241" y="35"/>
                  </a:lnTo>
                  <a:lnTo>
                    <a:pt x="244" y="37"/>
                  </a:lnTo>
                  <a:lnTo>
                    <a:pt x="248" y="40"/>
                  </a:lnTo>
                  <a:lnTo>
                    <a:pt x="253" y="45"/>
                  </a:lnTo>
                  <a:lnTo>
                    <a:pt x="256" y="49"/>
                  </a:lnTo>
                  <a:lnTo>
                    <a:pt x="260" y="52"/>
                  </a:lnTo>
                  <a:lnTo>
                    <a:pt x="265" y="54"/>
                  </a:lnTo>
                  <a:lnTo>
                    <a:pt x="270" y="56"/>
                  </a:lnTo>
                  <a:lnTo>
                    <a:pt x="275" y="54"/>
                  </a:lnTo>
                  <a:lnTo>
                    <a:pt x="279" y="54"/>
                  </a:lnTo>
                  <a:lnTo>
                    <a:pt x="282" y="52"/>
                  </a:lnTo>
                  <a:lnTo>
                    <a:pt x="288" y="50"/>
                  </a:lnTo>
                  <a:lnTo>
                    <a:pt x="291" y="50"/>
                  </a:lnTo>
                  <a:lnTo>
                    <a:pt x="302" y="54"/>
                  </a:lnTo>
                  <a:lnTo>
                    <a:pt x="317" y="59"/>
                  </a:lnTo>
                  <a:lnTo>
                    <a:pt x="331" y="66"/>
                  </a:lnTo>
                  <a:lnTo>
                    <a:pt x="345" y="70"/>
                  </a:lnTo>
                  <a:lnTo>
                    <a:pt x="375" y="66"/>
                  </a:lnTo>
                  <a:lnTo>
                    <a:pt x="394" y="75"/>
                  </a:lnTo>
                  <a:lnTo>
                    <a:pt x="412" y="87"/>
                  </a:lnTo>
                  <a:lnTo>
                    <a:pt x="429" y="98"/>
                  </a:lnTo>
                  <a:lnTo>
                    <a:pt x="448" y="108"/>
                  </a:lnTo>
                  <a:lnTo>
                    <a:pt x="471" y="112"/>
                  </a:lnTo>
                  <a:lnTo>
                    <a:pt x="471" y="105"/>
                  </a:lnTo>
                  <a:lnTo>
                    <a:pt x="466" y="99"/>
                  </a:lnTo>
                  <a:lnTo>
                    <a:pt x="461" y="92"/>
                  </a:lnTo>
                  <a:lnTo>
                    <a:pt x="455" y="85"/>
                  </a:lnTo>
                  <a:lnTo>
                    <a:pt x="452" y="77"/>
                  </a:lnTo>
                  <a:lnTo>
                    <a:pt x="473" y="75"/>
                  </a:lnTo>
                  <a:lnTo>
                    <a:pt x="487" y="71"/>
                  </a:lnTo>
                  <a:lnTo>
                    <a:pt x="499" y="64"/>
                  </a:lnTo>
                  <a:lnTo>
                    <a:pt x="509" y="57"/>
                  </a:lnTo>
                  <a:lnTo>
                    <a:pt x="520" y="49"/>
                  </a:lnTo>
                  <a:lnTo>
                    <a:pt x="532" y="43"/>
                  </a:lnTo>
                  <a:lnTo>
                    <a:pt x="548" y="40"/>
                  </a:lnTo>
                  <a:lnTo>
                    <a:pt x="551" y="42"/>
                  </a:lnTo>
                  <a:lnTo>
                    <a:pt x="557" y="43"/>
                  </a:lnTo>
                  <a:lnTo>
                    <a:pt x="560" y="45"/>
                  </a:lnTo>
                  <a:lnTo>
                    <a:pt x="563" y="47"/>
                  </a:lnTo>
                  <a:lnTo>
                    <a:pt x="557" y="47"/>
                  </a:lnTo>
                  <a:lnTo>
                    <a:pt x="539" y="61"/>
                  </a:lnTo>
                  <a:lnTo>
                    <a:pt x="520" y="73"/>
                  </a:lnTo>
                  <a:lnTo>
                    <a:pt x="499" y="82"/>
                  </a:lnTo>
                  <a:lnTo>
                    <a:pt x="499" y="89"/>
                  </a:lnTo>
                  <a:lnTo>
                    <a:pt x="518" y="92"/>
                  </a:lnTo>
                  <a:lnTo>
                    <a:pt x="527" y="82"/>
                  </a:lnTo>
                  <a:lnTo>
                    <a:pt x="536" y="77"/>
                  </a:lnTo>
                  <a:lnTo>
                    <a:pt x="548" y="75"/>
                  </a:lnTo>
                  <a:lnTo>
                    <a:pt x="560" y="75"/>
                  </a:lnTo>
                  <a:lnTo>
                    <a:pt x="576" y="73"/>
                  </a:lnTo>
                  <a:lnTo>
                    <a:pt x="577" y="68"/>
                  </a:lnTo>
                  <a:lnTo>
                    <a:pt x="579" y="63"/>
                  </a:lnTo>
                  <a:lnTo>
                    <a:pt x="583" y="57"/>
                  </a:lnTo>
                  <a:lnTo>
                    <a:pt x="586" y="54"/>
                  </a:lnTo>
                  <a:lnTo>
                    <a:pt x="591" y="66"/>
                  </a:lnTo>
                  <a:lnTo>
                    <a:pt x="597" y="75"/>
                  </a:lnTo>
                  <a:lnTo>
                    <a:pt x="605" y="82"/>
                  </a:lnTo>
                  <a:lnTo>
                    <a:pt x="618" y="85"/>
                  </a:lnTo>
                  <a:lnTo>
                    <a:pt x="621" y="82"/>
                  </a:lnTo>
                  <a:lnTo>
                    <a:pt x="623" y="80"/>
                  </a:lnTo>
                  <a:lnTo>
                    <a:pt x="626" y="78"/>
                  </a:lnTo>
                  <a:lnTo>
                    <a:pt x="628" y="77"/>
                  </a:lnTo>
                  <a:lnTo>
                    <a:pt x="632" y="77"/>
                  </a:lnTo>
                  <a:lnTo>
                    <a:pt x="633" y="77"/>
                  </a:lnTo>
                  <a:lnTo>
                    <a:pt x="637" y="82"/>
                  </a:lnTo>
                  <a:lnTo>
                    <a:pt x="639" y="85"/>
                  </a:lnTo>
                  <a:lnTo>
                    <a:pt x="640" y="89"/>
                  </a:lnTo>
                  <a:lnTo>
                    <a:pt x="646" y="87"/>
                  </a:lnTo>
                  <a:lnTo>
                    <a:pt x="651" y="84"/>
                  </a:lnTo>
                  <a:lnTo>
                    <a:pt x="654" y="80"/>
                  </a:lnTo>
                  <a:lnTo>
                    <a:pt x="659" y="78"/>
                  </a:lnTo>
                  <a:lnTo>
                    <a:pt x="663" y="77"/>
                  </a:lnTo>
                  <a:lnTo>
                    <a:pt x="682" y="82"/>
                  </a:lnTo>
                  <a:lnTo>
                    <a:pt x="698" y="94"/>
                  </a:lnTo>
                  <a:lnTo>
                    <a:pt x="714" y="106"/>
                  </a:lnTo>
                  <a:lnTo>
                    <a:pt x="729" y="117"/>
                  </a:lnTo>
                  <a:lnTo>
                    <a:pt x="735" y="117"/>
                  </a:lnTo>
                  <a:lnTo>
                    <a:pt x="740" y="117"/>
                  </a:lnTo>
                  <a:lnTo>
                    <a:pt x="743" y="115"/>
                  </a:lnTo>
                  <a:lnTo>
                    <a:pt x="749" y="113"/>
                  </a:lnTo>
                  <a:lnTo>
                    <a:pt x="752" y="112"/>
                  </a:lnTo>
                  <a:lnTo>
                    <a:pt x="755" y="112"/>
                  </a:lnTo>
                  <a:lnTo>
                    <a:pt x="759" y="115"/>
                  </a:lnTo>
                  <a:lnTo>
                    <a:pt x="762" y="119"/>
                  </a:lnTo>
                  <a:lnTo>
                    <a:pt x="766" y="124"/>
                  </a:lnTo>
                  <a:lnTo>
                    <a:pt x="769" y="131"/>
                  </a:lnTo>
                  <a:lnTo>
                    <a:pt x="771" y="134"/>
                  </a:lnTo>
                  <a:lnTo>
                    <a:pt x="768" y="136"/>
                  </a:lnTo>
                  <a:lnTo>
                    <a:pt x="764" y="138"/>
                  </a:lnTo>
                  <a:lnTo>
                    <a:pt x="764" y="138"/>
                  </a:lnTo>
                  <a:lnTo>
                    <a:pt x="762" y="139"/>
                  </a:lnTo>
                  <a:lnTo>
                    <a:pt x="762" y="141"/>
                  </a:lnTo>
                  <a:lnTo>
                    <a:pt x="761" y="143"/>
                  </a:lnTo>
                  <a:lnTo>
                    <a:pt x="759" y="146"/>
                  </a:lnTo>
                  <a:lnTo>
                    <a:pt x="771" y="146"/>
                  </a:lnTo>
                  <a:lnTo>
                    <a:pt x="787" y="148"/>
                  </a:lnTo>
                  <a:lnTo>
                    <a:pt x="803" y="148"/>
                  </a:lnTo>
                  <a:lnTo>
                    <a:pt x="817" y="148"/>
                  </a:lnTo>
                  <a:lnTo>
                    <a:pt x="825" y="150"/>
                  </a:lnTo>
                  <a:lnTo>
                    <a:pt x="834" y="160"/>
                  </a:lnTo>
                  <a:lnTo>
                    <a:pt x="843" y="171"/>
                  </a:lnTo>
                  <a:lnTo>
                    <a:pt x="851" y="181"/>
                  </a:lnTo>
                  <a:lnTo>
                    <a:pt x="851" y="146"/>
                  </a:lnTo>
                  <a:lnTo>
                    <a:pt x="860" y="146"/>
                  </a:lnTo>
                  <a:lnTo>
                    <a:pt x="867" y="146"/>
                  </a:lnTo>
                  <a:lnTo>
                    <a:pt x="872" y="145"/>
                  </a:lnTo>
                  <a:lnTo>
                    <a:pt x="879" y="143"/>
                  </a:lnTo>
                  <a:lnTo>
                    <a:pt x="879" y="139"/>
                  </a:lnTo>
                  <a:lnTo>
                    <a:pt x="848" y="139"/>
                  </a:lnTo>
                  <a:lnTo>
                    <a:pt x="846" y="134"/>
                  </a:lnTo>
                  <a:lnTo>
                    <a:pt x="845" y="133"/>
                  </a:lnTo>
                  <a:lnTo>
                    <a:pt x="843" y="129"/>
                  </a:lnTo>
                  <a:lnTo>
                    <a:pt x="841" y="126"/>
                  </a:lnTo>
                  <a:lnTo>
                    <a:pt x="841" y="120"/>
                  </a:lnTo>
                  <a:lnTo>
                    <a:pt x="845" y="120"/>
                  </a:lnTo>
                  <a:lnTo>
                    <a:pt x="845" y="117"/>
                  </a:lnTo>
                  <a:lnTo>
                    <a:pt x="890" y="112"/>
                  </a:lnTo>
                  <a:lnTo>
                    <a:pt x="890" y="124"/>
                  </a:lnTo>
                  <a:lnTo>
                    <a:pt x="895" y="127"/>
                  </a:lnTo>
                  <a:lnTo>
                    <a:pt x="899" y="133"/>
                  </a:lnTo>
                  <a:lnTo>
                    <a:pt x="902" y="136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37" y="146"/>
                  </a:lnTo>
                  <a:lnTo>
                    <a:pt x="949" y="148"/>
                  </a:lnTo>
                  <a:lnTo>
                    <a:pt x="961" y="150"/>
                  </a:lnTo>
                  <a:lnTo>
                    <a:pt x="979" y="150"/>
                  </a:lnTo>
                  <a:lnTo>
                    <a:pt x="981" y="148"/>
                  </a:lnTo>
                  <a:lnTo>
                    <a:pt x="982" y="146"/>
                  </a:lnTo>
                  <a:lnTo>
                    <a:pt x="984" y="145"/>
                  </a:lnTo>
                  <a:lnTo>
                    <a:pt x="986" y="143"/>
                  </a:lnTo>
                  <a:lnTo>
                    <a:pt x="986" y="131"/>
                  </a:lnTo>
                  <a:lnTo>
                    <a:pt x="1009" y="131"/>
                  </a:lnTo>
                  <a:lnTo>
                    <a:pt x="1016" y="146"/>
                  </a:lnTo>
                  <a:lnTo>
                    <a:pt x="1024" y="162"/>
                  </a:lnTo>
                  <a:lnTo>
                    <a:pt x="1026" y="155"/>
                  </a:lnTo>
                  <a:lnTo>
                    <a:pt x="1026" y="152"/>
                  </a:lnTo>
                  <a:lnTo>
                    <a:pt x="1028" y="146"/>
                  </a:lnTo>
                  <a:lnTo>
                    <a:pt x="1028" y="143"/>
                  </a:lnTo>
                  <a:lnTo>
                    <a:pt x="1040" y="143"/>
                  </a:lnTo>
                  <a:lnTo>
                    <a:pt x="1040" y="129"/>
                  </a:lnTo>
                  <a:lnTo>
                    <a:pt x="1040" y="113"/>
                  </a:lnTo>
                  <a:lnTo>
                    <a:pt x="1042" y="99"/>
                  </a:lnTo>
                  <a:lnTo>
                    <a:pt x="1040" y="92"/>
                  </a:lnTo>
                  <a:lnTo>
                    <a:pt x="1028" y="78"/>
                  </a:lnTo>
                  <a:lnTo>
                    <a:pt x="1019" y="63"/>
                  </a:lnTo>
                  <a:lnTo>
                    <a:pt x="1017" y="45"/>
                  </a:lnTo>
                  <a:lnTo>
                    <a:pt x="1021" y="28"/>
                  </a:lnTo>
                  <a:lnTo>
                    <a:pt x="1033" y="9"/>
                  </a:lnTo>
                  <a:lnTo>
                    <a:pt x="1042" y="5"/>
                  </a:lnTo>
                  <a:lnTo>
                    <a:pt x="1052" y="2"/>
                  </a:lnTo>
                  <a:lnTo>
                    <a:pt x="106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A126CAF9-984E-496D-B37C-C21A6A03E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819" y="1173162"/>
              <a:ext cx="2600325" cy="1519238"/>
            </a:xfrm>
            <a:custGeom>
              <a:avLst/>
              <a:gdLst>
                <a:gd name="T0" fmla="*/ 273 w 1638"/>
                <a:gd name="T1" fmla="*/ 613 h 957"/>
                <a:gd name="T2" fmla="*/ 102 w 1638"/>
                <a:gd name="T3" fmla="*/ 506 h 957"/>
                <a:gd name="T4" fmla="*/ 219 w 1638"/>
                <a:gd name="T5" fmla="*/ 485 h 957"/>
                <a:gd name="T6" fmla="*/ 562 w 1638"/>
                <a:gd name="T7" fmla="*/ 430 h 957"/>
                <a:gd name="T8" fmla="*/ 665 w 1638"/>
                <a:gd name="T9" fmla="*/ 492 h 957"/>
                <a:gd name="T10" fmla="*/ 704 w 1638"/>
                <a:gd name="T11" fmla="*/ 499 h 957"/>
                <a:gd name="T12" fmla="*/ 857 w 1638"/>
                <a:gd name="T13" fmla="*/ 672 h 957"/>
                <a:gd name="T14" fmla="*/ 833 w 1638"/>
                <a:gd name="T15" fmla="*/ 716 h 957"/>
                <a:gd name="T16" fmla="*/ 781 w 1638"/>
                <a:gd name="T17" fmla="*/ 836 h 957"/>
                <a:gd name="T18" fmla="*/ 683 w 1638"/>
                <a:gd name="T19" fmla="*/ 585 h 957"/>
                <a:gd name="T20" fmla="*/ 534 w 1638"/>
                <a:gd name="T21" fmla="*/ 433 h 957"/>
                <a:gd name="T22" fmla="*/ 365 w 1638"/>
                <a:gd name="T23" fmla="*/ 440 h 957"/>
                <a:gd name="T24" fmla="*/ 454 w 1638"/>
                <a:gd name="T25" fmla="*/ 503 h 957"/>
                <a:gd name="T26" fmla="*/ 67 w 1638"/>
                <a:gd name="T27" fmla="*/ 543 h 957"/>
                <a:gd name="T28" fmla="*/ 21 w 1638"/>
                <a:gd name="T29" fmla="*/ 466 h 957"/>
                <a:gd name="T30" fmla="*/ 435 w 1638"/>
                <a:gd name="T31" fmla="*/ 403 h 957"/>
                <a:gd name="T32" fmla="*/ 391 w 1638"/>
                <a:gd name="T33" fmla="*/ 342 h 957"/>
                <a:gd name="T34" fmla="*/ 323 w 1638"/>
                <a:gd name="T35" fmla="*/ 372 h 957"/>
                <a:gd name="T36" fmla="*/ 285 w 1638"/>
                <a:gd name="T37" fmla="*/ 368 h 957"/>
                <a:gd name="T38" fmla="*/ 194 w 1638"/>
                <a:gd name="T39" fmla="*/ 416 h 957"/>
                <a:gd name="T40" fmla="*/ 157 w 1638"/>
                <a:gd name="T41" fmla="*/ 358 h 957"/>
                <a:gd name="T42" fmla="*/ 742 w 1638"/>
                <a:gd name="T43" fmla="*/ 325 h 957"/>
                <a:gd name="T44" fmla="*/ 140 w 1638"/>
                <a:gd name="T45" fmla="*/ 318 h 957"/>
                <a:gd name="T46" fmla="*/ 604 w 1638"/>
                <a:gd name="T47" fmla="*/ 396 h 957"/>
                <a:gd name="T48" fmla="*/ 515 w 1638"/>
                <a:gd name="T49" fmla="*/ 400 h 957"/>
                <a:gd name="T50" fmla="*/ 418 w 1638"/>
                <a:gd name="T51" fmla="*/ 328 h 957"/>
                <a:gd name="T52" fmla="*/ 318 w 1638"/>
                <a:gd name="T53" fmla="*/ 320 h 957"/>
                <a:gd name="T54" fmla="*/ 182 w 1638"/>
                <a:gd name="T55" fmla="*/ 323 h 957"/>
                <a:gd name="T56" fmla="*/ 217 w 1638"/>
                <a:gd name="T57" fmla="*/ 283 h 957"/>
                <a:gd name="T58" fmla="*/ 384 w 1638"/>
                <a:gd name="T59" fmla="*/ 265 h 957"/>
                <a:gd name="T60" fmla="*/ 1550 w 1638"/>
                <a:gd name="T61" fmla="*/ 225 h 957"/>
                <a:gd name="T62" fmla="*/ 531 w 1638"/>
                <a:gd name="T63" fmla="*/ 180 h 957"/>
                <a:gd name="T64" fmla="*/ 418 w 1638"/>
                <a:gd name="T65" fmla="*/ 206 h 957"/>
                <a:gd name="T66" fmla="*/ 454 w 1638"/>
                <a:gd name="T67" fmla="*/ 131 h 957"/>
                <a:gd name="T68" fmla="*/ 1081 w 1638"/>
                <a:gd name="T69" fmla="*/ 80 h 957"/>
                <a:gd name="T70" fmla="*/ 814 w 1638"/>
                <a:gd name="T71" fmla="*/ 129 h 957"/>
                <a:gd name="T72" fmla="*/ 669 w 1638"/>
                <a:gd name="T73" fmla="*/ 278 h 957"/>
                <a:gd name="T74" fmla="*/ 662 w 1638"/>
                <a:gd name="T75" fmla="*/ 334 h 957"/>
                <a:gd name="T76" fmla="*/ 517 w 1638"/>
                <a:gd name="T77" fmla="*/ 309 h 957"/>
                <a:gd name="T78" fmla="*/ 564 w 1638"/>
                <a:gd name="T79" fmla="*/ 197 h 957"/>
                <a:gd name="T80" fmla="*/ 657 w 1638"/>
                <a:gd name="T81" fmla="*/ 150 h 957"/>
                <a:gd name="T82" fmla="*/ 508 w 1638"/>
                <a:gd name="T83" fmla="*/ 161 h 957"/>
                <a:gd name="T84" fmla="*/ 510 w 1638"/>
                <a:gd name="T85" fmla="*/ 105 h 957"/>
                <a:gd name="T86" fmla="*/ 590 w 1638"/>
                <a:gd name="T87" fmla="*/ 70 h 957"/>
                <a:gd name="T88" fmla="*/ 1283 w 1638"/>
                <a:gd name="T89" fmla="*/ 0 h 957"/>
                <a:gd name="T90" fmla="*/ 1498 w 1638"/>
                <a:gd name="T91" fmla="*/ 84 h 957"/>
                <a:gd name="T92" fmla="*/ 1479 w 1638"/>
                <a:gd name="T93" fmla="*/ 161 h 957"/>
                <a:gd name="T94" fmla="*/ 1514 w 1638"/>
                <a:gd name="T95" fmla="*/ 222 h 957"/>
                <a:gd name="T96" fmla="*/ 1536 w 1638"/>
                <a:gd name="T97" fmla="*/ 349 h 957"/>
                <a:gd name="T98" fmla="*/ 1507 w 1638"/>
                <a:gd name="T99" fmla="*/ 442 h 957"/>
                <a:gd name="T100" fmla="*/ 1477 w 1638"/>
                <a:gd name="T101" fmla="*/ 526 h 957"/>
                <a:gd name="T102" fmla="*/ 1421 w 1638"/>
                <a:gd name="T103" fmla="*/ 581 h 957"/>
                <a:gd name="T104" fmla="*/ 1327 w 1638"/>
                <a:gd name="T105" fmla="*/ 693 h 957"/>
                <a:gd name="T106" fmla="*/ 1210 w 1638"/>
                <a:gd name="T107" fmla="*/ 829 h 957"/>
                <a:gd name="T108" fmla="*/ 1062 w 1638"/>
                <a:gd name="T109" fmla="*/ 852 h 957"/>
                <a:gd name="T110" fmla="*/ 1028 w 1638"/>
                <a:gd name="T111" fmla="*/ 779 h 957"/>
                <a:gd name="T112" fmla="*/ 1032 w 1638"/>
                <a:gd name="T113" fmla="*/ 595 h 957"/>
                <a:gd name="T114" fmla="*/ 889 w 1638"/>
                <a:gd name="T115" fmla="*/ 365 h 957"/>
                <a:gd name="T116" fmla="*/ 744 w 1638"/>
                <a:gd name="T117" fmla="*/ 278 h 957"/>
                <a:gd name="T118" fmla="*/ 966 w 1638"/>
                <a:gd name="T119" fmla="*/ 100 h 957"/>
                <a:gd name="T120" fmla="*/ 1117 w 1638"/>
                <a:gd name="T121" fmla="*/ 103 h 957"/>
                <a:gd name="T122" fmla="*/ 1196 w 1638"/>
                <a:gd name="T123" fmla="*/ 19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38" h="957">
                  <a:moveTo>
                    <a:pt x="246" y="461"/>
                  </a:moveTo>
                  <a:lnTo>
                    <a:pt x="267" y="475"/>
                  </a:lnTo>
                  <a:lnTo>
                    <a:pt x="280" y="492"/>
                  </a:lnTo>
                  <a:lnTo>
                    <a:pt x="287" y="513"/>
                  </a:lnTo>
                  <a:lnTo>
                    <a:pt x="292" y="540"/>
                  </a:lnTo>
                  <a:lnTo>
                    <a:pt x="297" y="567"/>
                  </a:lnTo>
                  <a:lnTo>
                    <a:pt x="313" y="569"/>
                  </a:lnTo>
                  <a:lnTo>
                    <a:pt x="323" y="571"/>
                  </a:lnTo>
                  <a:lnTo>
                    <a:pt x="332" y="578"/>
                  </a:lnTo>
                  <a:lnTo>
                    <a:pt x="337" y="587"/>
                  </a:lnTo>
                  <a:lnTo>
                    <a:pt x="339" y="602"/>
                  </a:lnTo>
                  <a:lnTo>
                    <a:pt x="336" y="602"/>
                  </a:lnTo>
                  <a:lnTo>
                    <a:pt x="334" y="601"/>
                  </a:lnTo>
                  <a:lnTo>
                    <a:pt x="332" y="599"/>
                  </a:lnTo>
                  <a:lnTo>
                    <a:pt x="330" y="597"/>
                  </a:lnTo>
                  <a:lnTo>
                    <a:pt x="327" y="595"/>
                  </a:lnTo>
                  <a:lnTo>
                    <a:pt x="327" y="602"/>
                  </a:lnTo>
                  <a:lnTo>
                    <a:pt x="330" y="606"/>
                  </a:lnTo>
                  <a:lnTo>
                    <a:pt x="332" y="608"/>
                  </a:lnTo>
                  <a:lnTo>
                    <a:pt x="334" y="608"/>
                  </a:lnTo>
                  <a:lnTo>
                    <a:pt x="334" y="611"/>
                  </a:lnTo>
                  <a:lnTo>
                    <a:pt x="334" y="613"/>
                  </a:lnTo>
                  <a:lnTo>
                    <a:pt x="336" y="618"/>
                  </a:lnTo>
                  <a:lnTo>
                    <a:pt x="327" y="620"/>
                  </a:lnTo>
                  <a:lnTo>
                    <a:pt x="318" y="622"/>
                  </a:lnTo>
                  <a:lnTo>
                    <a:pt x="308" y="622"/>
                  </a:lnTo>
                  <a:lnTo>
                    <a:pt x="290" y="615"/>
                  </a:lnTo>
                  <a:lnTo>
                    <a:pt x="273" y="613"/>
                  </a:lnTo>
                  <a:lnTo>
                    <a:pt x="253" y="616"/>
                  </a:lnTo>
                  <a:lnTo>
                    <a:pt x="234" y="622"/>
                  </a:lnTo>
                  <a:lnTo>
                    <a:pt x="215" y="625"/>
                  </a:lnTo>
                  <a:lnTo>
                    <a:pt x="194" y="625"/>
                  </a:lnTo>
                  <a:lnTo>
                    <a:pt x="170" y="618"/>
                  </a:lnTo>
                  <a:lnTo>
                    <a:pt x="157" y="615"/>
                  </a:lnTo>
                  <a:lnTo>
                    <a:pt x="147" y="613"/>
                  </a:lnTo>
                  <a:lnTo>
                    <a:pt x="138" y="611"/>
                  </a:lnTo>
                  <a:lnTo>
                    <a:pt x="130" y="606"/>
                  </a:lnTo>
                  <a:lnTo>
                    <a:pt x="124" y="595"/>
                  </a:lnTo>
                  <a:lnTo>
                    <a:pt x="128" y="595"/>
                  </a:lnTo>
                  <a:lnTo>
                    <a:pt x="137" y="587"/>
                  </a:lnTo>
                  <a:lnTo>
                    <a:pt x="150" y="583"/>
                  </a:lnTo>
                  <a:lnTo>
                    <a:pt x="166" y="581"/>
                  </a:lnTo>
                  <a:lnTo>
                    <a:pt x="182" y="580"/>
                  </a:lnTo>
                  <a:lnTo>
                    <a:pt x="182" y="576"/>
                  </a:lnTo>
                  <a:lnTo>
                    <a:pt x="175" y="571"/>
                  </a:lnTo>
                  <a:lnTo>
                    <a:pt x="170" y="567"/>
                  </a:lnTo>
                  <a:lnTo>
                    <a:pt x="163" y="566"/>
                  </a:lnTo>
                  <a:lnTo>
                    <a:pt x="150" y="564"/>
                  </a:lnTo>
                  <a:lnTo>
                    <a:pt x="144" y="564"/>
                  </a:lnTo>
                  <a:lnTo>
                    <a:pt x="131" y="564"/>
                  </a:lnTo>
                  <a:lnTo>
                    <a:pt x="116" y="564"/>
                  </a:lnTo>
                  <a:lnTo>
                    <a:pt x="114" y="553"/>
                  </a:lnTo>
                  <a:lnTo>
                    <a:pt x="109" y="543"/>
                  </a:lnTo>
                  <a:lnTo>
                    <a:pt x="105" y="534"/>
                  </a:lnTo>
                  <a:lnTo>
                    <a:pt x="102" y="524"/>
                  </a:lnTo>
                  <a:lnTo>
                    <a:pt x="102" y="506"/>
                  </a:lnTo>
                  <a:lnTo>
                    <a:pt x="109" y="496"/>
                  </a:lnTo>
                  <a:lnTo>
                    <a:pt x="116" y="484"/>
                  </a:lnTo>
                  <a:lnTo>
                    <a:pt x="124" y="473"/>
                  </a:lnTo>
                  <a:lnTo>
                    <a:pt x="135" y="466"/>
                  </a:lnTo>
                  <a:lnTo>
                    <a:pt x="147" y="468"/>
                  </a:lnTo>
                  <a:lnTo>
                    <a:pt x="150" y="468"/>
                  </a:lnTo>
                  <a:lnTo>
                    <a:pt x="150" y="471"/>
                  </a:lnTo>
                  <a:lnTo>
                    <a:pt x="150" y="473"/>
                  </a:lnTo>
                  <a:lnTo>
                    <a:pt x="149" y="473"/>
                  </a:lnTo>
                  <a:lnTo>
                    <a:pt x="149" y="475"/>
                  </a:lnTo>
                  <a:lnTo>
                    <a:pt x="149" y="475"/>
                  </a:lnTo>
                  <a:lnTo>
                    <a:pt x="150" y="477"/>
                  </a:lnTo>
                  <a:lnTo>
                    <a:pt x="150" y="480"/>
                  </a:lnTo>
                  <a:lnTo>
                    <a:pt x="159" y="480"/>
                  </a:lnTo>
                  <a:lnTo>
                    <a:pt x="171" y="480"/>
                  </a:lnTo>
                  <a:lnTo>
                    <a:pt x="182" y="480"/>
                  </a:lnTo>
                  <a:lnTo>
                    <a:pt x="189" y="480"/>
                  </a:lnTo>
                  <a:lnTo>
                    <a:pt x="192" y="482"/>
                  </a:lnTo>
                  <a:lnTo>
                    <a:pt x="194" y="484"/>
                  </a:lnTo>
                  <a:lnTo>
                    <a:pt x="196" y="487"/>
                  </a:lnTo>
                  <a:lnTo>
                    <a:pt x="198" y="491"/>
                  </a:lnTo>
                  <a:lnTo>
                    <a:pt x="201" y="492"/>
                  </a:lnTo>
                  <a:lnTo>
                    <a:pt x="205" y="496"/>
                  </a:lnTo>
                  <a:lnTo>
                    <a:pt x="206" y="491"/>
                  </a:lnTo>
                  <a:lnTo>
                    <a:pt x="208" y="489"/>
                  </a:lnTo>
                  <a:lnTo>
                    <a:pt x="212" y="487"/>
                  </a:lnTo>
                  <a:lnTo>
                    <a:pt x="213" y="485"/>
                  </a:lnTo>
                  <a:lnTo>
                    <a:pt x="219" y="485"/>
                  </a:lnTo>
                  <a:lnTo>
                    <a:pt x="224" y="484"/>
                  </a:lnTo>
                  <a:lnTo>
                    <a:pt x="231" y="498"/>
                  </a:lnTo>
                  <a:lnTo>
                    <a:pt x="238" y="508"/>
                  </a:lnTo>
                  <a:lnTo>
                    <a:pt x="243" y="515"/>
                  </a:lnTo>
                  <a:lnTo>
                    <a:pt x="245" y="510"/>
                  </a:lnTo>
                  <a:lnTo>
                    <a:pt x="246" y="505"/>
                  </a:lnTo>
                  <a:lnTo>
                    <a:pt x="246" y="499"/>
                  </a:lnTo>
                  <a:lnTo>
                    <a:pt x="246" y="492"/>
                  </a:lnTo>
                  <a:lnTo>
                    <a:pt x="240" y="482"/>
                  </a:lnTo>
                  <a:lnTo>
                    <a:pt x="241" y="471"/>
                  </a:lnTo>
                  <a:lnTo>
                    <a:pt x="246" y="461"/>
                  </a:lnTo>
                  <a:close/>
                  <a:moveTo>
                    <a:pt x="266" y="445"/>
                  </a:moveTo>
                  <a:lnTo>
                    <a:pt x="274" y="445"/>
                  </a:lnTo>
                  <a:lnTo>
                    <a:pt x="281" y="447"/>
                  </a:lnTo>
                  <a:lnTo>
                    <a:pt x="288" y="449"/>
                  </a:lnTo>
                  <a:lnTo>
                    <a:pt x="294" y="452"/>
                  </a:lnTo>
                  <a:lnTo>
                    <a:pt x="295" y="457"/>
                  </a:lnTo>
                  <a:lnTo>
                    <a:pt x="295" y="461"/>
                  </a:lnTo>
                  <a:lnTo>
                    <a:pt x="297" y="466"/>
                  </a:lnTo>
                  <a:lnTo>
                    <a:pt x="297" y="473"/>
                  </a:lnTo>
                  <a:lnTo>
                    <a:pt x="292" y="473"/>
                  </a:lnTo>
                  <a:lnTo>
                    <a:pt x="288" y="475"/>
                  </a:lnTo>
                  <a:lnTo>
                    <a:pt x="283" y="475"/>
                  </a:lnTo>
                  <a:lnTo>
                    <a:pt x="278" y="477"/>
                  </a:lnTo>
                  <a:lnTo>
                    <a:pt x="269" y="468"/>
                  </a:lnTo>
                  <a:lnTo>
                    <a:pt x="259" y="461"/>
                  </a:lnTo>
                  <a:lnTo>
                    <a:pt x="266" y="445"/>
                  </a:lnTo>
                  <a:close/>
                  <a:moveTo>
                    <a:pt x="562" y="430"/>
                  </a:moveTo>
                  <a:lnTo>
                    <a:pt x="562" y="433"/>
                  </a:lnTo>
                  <a:lnTo>
                    <a:pt x="566" y="433"/>
                  </a:lnTo>
                  <a:lnTo>
                    <a:pt x="564" y="451"/>
                  </a:lnTo>
                  <a:lnTo>
                    <a:pt x="566" y="466"/>
                  </a:lnTo>
                  <a:lnTo>
                    <a:pt x="573" y="480"/>
                  </a:lnTo>
                  <a:lnTo>
                    <a:pt x="576" y="482"/>
                  </a:lnTo>
                  <a:lnTo>
                    <a:pt x="580" y="482"/>
                  </a:lnTo>
                  <a:lnTo>
                    <a:pt x="583" y="484"/>
                  </a:lnTo>
                  <a:lnTo>
                    <a:pt x="589" y="484"/>
                  </a:lnTo>
                  <a:lnTo>
                    <a:pt x="589" y="442"/>
                  </a:lnTo>
                  <a:lnTo>
                    <a:pt x="615" y="442"/>
                  </a:lnTo>
                  <a:lnTo>
                    <a:pt x="620" y="454"/>
                  </a:lnTo>
                  <a:lnTo>
                    <a:pt x="627" y="466"/>
                  </a:lnTo>
                  <a:lnTo>
                    <a:pt x="634" y="477"/>
                  </a:lnTo>
                  <a:lnTo>
                    <a:pt x="646" y="480"/>
                  </a:lnTo>
                  <a:lnTo>
                    <a:pt x="646" y="485"/>
                  </a:lnTo>
                  <a:lnTo>
                    <a:pt x="648" y="496"/>
                  </a:lnTo>
                  <a:lnTo>
                    <a:pt x="650" y="508"/>
                  </a:lnTo>
                  <a:lnTo>
                    <a:pt x="650" y="515"/>
                  </a:lnTo>
                  <a:lnTo>
                    <a:pt x="653" y="513"/>
                  </a:lnTo>
                  <a:lnTo>
                    <a:pt x="655" y="513"/>
                  </a:lnTo>
                  <a:lnTo>
                    <a:pt x="655" y="513"/>
                  </a:lnTo>
                  <a:lnTo>
                    <a:pt x="657" y="512"/>
                  </a:lnTo>
                  <a:lnTo>
                    <a:pt x="658" y="510"/>
                  </a:lnTo>
                  <a:lnTo>
                    <a:pt x="660" y="506"/>
                  </a:lnTo>
                  <a:lnTo>
                    <a:pt x="662" y="501"/>
                  </a:lnTo>
                  <a:lnTo>
                    <a:pt x="664" y="496"/>
                  </a:lnTo>
                  <a:lnTo>
                    <a:pt x="665" y="492"/>
                  </a:lnTo>
                  <a:lnTo>
                    <a:pt x="669" y="489"/>
                  </a:lnTo>
                  <a:lnTo>
                    <a:pt x="672" y="487"/>
                  </a:lnTo>
                  <a:lnTo>
                    <a:pt x="678" y="485"/>
                  </a:lnTo>
                  <a:lnTo>
                    <a:pt x="681" y="482"/>
                  </a:lnTo>
                  <a:lnTo>
                    <a:pt x="685" y="480"/>
                  </a:lnTo>
                  <a:lnTo>
                    <a:pt x="681" y="480"/>
                  </a:lnTo>
                  <a:lnTo>
                    <a:pt x="681" y="477"/>
                  </a:lnTo>
                  <a:lnTo>
                    <a:pt x="672" y="480"/>
                  </a:lnTo>
                  <a:lnTo>
                    <a:pt x="667" y="484"/>
                  </a:lnTo>
                  <a:lnTo>
                    <a:pt x="660" y="489"/>
                  </a:lnTo>
                  <a:lnTo>
                    <a:pt x="650" y="492"/>
                  </a:lnTo>
                  <a:lnTo>
                    <a:pt x="648" y="477"/>
                  </a:lnTo>
                  <a:lnTo>
                    <a:pt x="646" y="466"/>
                  </a:lnTo>
                  <a:lnTo>
                    <a:pt x="643" y="457"/>
                  </a:lnTo>
                  <a:lnTo>
                    <a:pt x="639" y="445"/>
                  </a:lnTo>
                  <a:lnTo>
                    <a:pt x="643" y="444"/>
                  </a:lnTo>
                  <a:lnTo>
                    <a:pt x="644" y="444"/>
                  </a:lnTo>
                  <a:lnTo>
                    <a:pt x="648" y="442"/>
                  </a:lnTo>
                  <a:lnTo>
                    <a:pt x="653" y="442"/>
                  </a:lnTo>
                  <a:lnTo>
                    <a:pt x="658" y="445"/>
                  </a:lnTo>
                  <a:lnTo>
                    <a:pt x="662" y="447"/>
                  </a:lnTo>
                  <a:lnTo>
                    <a:pt x="667" y="449"/>
                  </a:lnTo>
                  <a:lnTo>
                    <a:pt x="672" y="451"/>
                  </a:lnTo>
                  <a:lnTo>
                    <a:pt x="678" y="452"/>
                  </a:lnTo>
                  <a:lnTo>
                    <a:pt x="685" y="464"/>
                  </a:lnTo>
                  <a:lnTo>
                    <a:pt x="692" y="478"/>
                  </a:lnTo>
                  <a:lnTo>
                    <a:pt x="697" y="491"/>
                  </a:lnTo>
                  <a:lnTo>
                    <a:pt x="704" y="499"/>
                  </a:lnTo>
                  <a:lnTo>
                    <a:pt x="707" y="501"/>
                  </a:lnTo>
                  <a:lnTo>
                    <a:pt x="713" y="501"/>
                  </a:lnTo>
                  <a:lnTo>
                    <a:pt x="718" y="501"/>
                  </a:lnTo>
                  <a:lnTo>
                    <a:pt x="723" y="501"/>
                  </a:lnTo>
                  <a:lnTo>
                    <a:pt x="726" y="501"/>
                  </a:lnTo>
                  <a:lnTo>
                    <a:pt x="730" y="503"/>
                  </a:lnTo>
                  <a:lnTo>
                    <a:pt x="747" y="515"/>
                  </a:lnTo>
                  <a:lnTo>
                    <a:pt x="761" y="531"/>
                  </a:lnTo>
                  <a:lnTo>
                    <a:pt x="777" y="545"/>
                  </a:lnTo>
                  <a:lnTo>
                    <a:pt x="777" y="557"/>
                  </a:lnTo>
                  <a:lnTo>
                    <a:pt x="791" y="562"/>
                  </a:lnTo>
                  <a:lnTo>
                    <a:pt x="803" y="569"/>
                  </a:lnTo>
                  <a:lnTo>
                    <a:pt x="810" y="580"/>
                  </a:lnTo>
                  <a:lnTo>
                    <a:pt x="819" y="592"/>
                  </a:lnTo>
                  <a:lnTo>
                    <a:pt x="826" y="604"/>
                  </a:lnTo>
                  <a:lnTo>
                    <a:pt x="835" y="615"/>
                  </a:lnTo>
                  <a:lnTo>
                    <a:pt x="829" y="622"/>
                  </a:lnTo>
                  <a:lnTo>
                    <a:pt x="826" y="625"/>
                  </a:lnTo>
                  <a:lnTo>
                    <a:pt x="824" y="630"/>
                  </a:lnTo>
                  <a:lnTo>
                    <a:pt x="822" y="634"/>
                  </a:lnTo>
                  <a:lnTo>
                    <a:pt x="829" y="646"/>
                  </a:lnTo>
                  <a:lnTo>
                    <a:pt x="840" y="655"/>
                  </a:lnTo>
                  <a:lnTo>
                    <a:pt x="854" y="660"/>
                  </a:lnTo>
                  <a:lnTo>
                    <a:pt x="854" y="665"/>
                  </a:lnTo>
                  <a:lnTo>
                    <a:pt x="854" y="667"/>
                  </a:lnTo>
                  <a:lnTo>
                    <a:pt x="856" y="669"/>
                  </a:lnTo>
                  <a:lnTo>
                    <a:pt x="856" y="670"/>
                  </a:lnTo>
                  <a:lnTo>
                    <a:pt x="857" y="672"/>
                  </a:lnTo>
                  <a:lnTo>
                    <a:pt x="861" y="674"/>
                  </a:lnTo>
                  <a:lnTo>
                    <a:pt x="864" y="677"/>
                  </a:lnTo>
                  <a:lnTo>
                    <a:pt x="870" y="679"/>
                  </a:lnTo>
                  <a:lnTo>
                    <a:pt x="873" y="681"/>
                  </a:lnTo>
                  <a:lnTo>
                    <a:pt x="877" y="684"/>
                  </a:lnTo>
                  <a:lnTo>
                    <a:pt x="878" y="686"/>
                  </a:lnTo>
                  <a:lnTo>
                    <a:pt x="880" y="690"/>
                  </a:lnTo>
                  <a:lnTo>
                    <a:pt x="878" y="691"/>
                  </a:lnTo>
                  <a:lnTo>
                    <a:pt x="878" y="693"/>
                  </a:lnTo>
                  <a:lnTo>
                    <a:pt x="878" y="693"/>
                  </a:lnTo>
                  <a:lnTo>
                    <a:pt x="878" y="695"/>
                  </a:lnTo>
                  <a:lnTo>
                    <a:pt x="880" y="697"/>
                  </a:lnTo>
                  <a:lnTo>
                    <a:pt x="884" y="698"/>
                  </a:lnTo>
                  <a:lnTo>
                    <a:pt x="889" y="700"/>
                  </a:lnTo>
                  <a:lnTo>
                    <a:pt x="892" y="702"/>
                  </a:lnTo>
                  <a:lnTo>
                    <a:pt x="898" y="702"/>
                  </a:lnTo>
                  <a:lnTo>
                    <a:pt x="903" y="702"/>
                  </a:lnTo>
                  <a:lnTo>
                    <a:pt x="896" y="749"/>
                  </a:lnTo>
                  <a:lnTo>
                    <a:pt x="891" y="751"/>
                  </a:lnTo>
                  <a:lnTo>
                    <a:pt x="885" y="751"/>
                  </a:lnTo>
                  <a:lnTo>
                    <a:pt x="880" y="752"/>
                  </a:lnTo>
                  <a:lnTo>
                    <a:pt x="873" y="752"/>
                  </a:lnTo>
                  <a:lnTo>
                    <a:pt x="866" y="744"/>
                  </a:lnTo>
                  <a:lnTo>
                    <a:pt x="857" y="735"/>
                  </a:lnTo>
                  <a:lnTo>
                    <a:pt x="850" y="726"/>
                  </a:lnTo>
                  <a:lnTo>
                    <a:pt x="845" y="714"/>
                  </a:lnTo>
                  <a:lnTo>
                    <a:pt x="838" y="714"/>
                  </a:lnTo>
                  <a:lnTo>
                    <a:pt x="833" y="716"/>
                  </a:lnTo>
                  <a:lnTo>
                    <a:pt x="828" y="716"/>
                  </a:lnTo>
                  <a:lnTo>
                    <a:pt x="822" y="718"/>
                  </a:lnTo>
                  <a:lnTo>
                    <a:pt x="831" y="745"/>
                  </a:lnTo>
                  <a:lnTo>
                    <a:pt x="838" y="775"/>
                  </a:lnTo>
                  <a:lnTo>
                    <a:pt x="850" y="775"/>
                  </a:lnTo>
                  <a:lnTo>
                    <a:pt x="857" y="789"/>
                  </a:lnTo>
                  <a:lnTo>
                    <a:pt x="863" y="803"/>
                  </a:lnTo>
                  <a:lnTo>
                    <a:pt x="864" y="822"/>
                  </a:lnTo>
                  <a:lnTo>
                    <a:pt x="863" y="824"/>
                  </a:lnTo>
                  <a:lnTo>
                    <a:pt x="861" y="826"/>
                  </a:lnTo>
                  <a:lnTo>
                    <a:pt x="861" y="828"/>
                  </a:lnTo>
                  <a:lnTo>
                    <a:pt x="859" y="829"/>
                  </a:lnTo>
                  <a:lnTo>
                    <a:pt x="857" y="831"/>
                  </a:lnTo>
                  <a:lnTo>
                    <a:pt x="854" y="833"/>
                  </a:lnTo>
                  <a:lnTo>
                    <a:pt x="847" y="829"/>
                  </a:lnTo>
                  <a:lnTo>
                    <a:pt x="838" y="824"/>
                  </a:lnTo>
                  <a:lnTo>
                    <a:pt x="829" y="819"/>
                  </a:lnTo>
                  <a:lnTo>
                    <a:pt x="822" y="815"/>
                  </a:lnTo>
                  <a:lnTo>
                    <a:pt x="819" y="814"/>
                  </a:lnTo>
                  <a:lnTo>
                    <a:pt x="816" y="814"/>
                  </a:lnTo>
                  <a:lnTo>
                    <a:pt x="826" y="828"/>
                  </a:lnTo>
                  <a:lnTo>
                    <a:pt x="835" y="840"/>
                  </a:lnTo>
                  <a:lnTo>
                    <a:pt x="842" y="855"/>
                  </a:lnTo>
                  <a:lnTo>
                    <a:pt x="838" y="855"/>
                  </a:lnTo>
                  <a:lnTo>
                    <a:pt x="826" y="850"/>
                  </a:lnTo>
                  <a:lnTo>
                    <a:pt x="810" y="847"/>
                  </a:lnTo>
                  <a:lnTo>
                    <a:pt x="793" y="843"/>
                  </a:lnTo>
                  <a:lnTo>
                    <a:pt x="781" y="836"/>
                  </a:lnTo>
                  <a:lnTo>
                    <a:pt x="770" y="826"/>
                  </a:lnTo>
                  <a:lnTo>
                    <a:pt x="763" y="810"/>
                  </a:lnTo>
                  <a:lnTo>
                    <a:pt x="756" y="796"/>
                  </a:lnTo>
                  <a:lnTo>
                    <a:pt x="746" y="782"/>
                  </a:lnTo>
                  <a:lnTo>
                    <a:pt x="735" y="772"/>
                  </a:lnTo>
                  <a:lnTo>
                    <a:pt x="720" y="780"/>
                  </a:lnTo>
                  <a:lnTo>
                    <a:pt x="702" y="786"/>
                  </a:lnTo>
                  <a:lnTo>
                    <a:pt x="681" y="787"/>
                  </a:lnTo>
                  <a:lnTo>
                    <a:pt x="679" y="782"/>
                  </a:lnTo>
                  <a:lnTo>
                    <a:pt x="678" y="777"/>
                  </a:lnTo>
                  <a:lnTo>
                    <a:pt x="678" y="772"/>
                  </a:lnTo>
                  <a:lnTo>
                    <a:pt x="678" y="765"/>
                  </a:lnTo>
                  <a:lnTo>
                    <a:pt x="693" y="759"/>
                  </a:lnTo>
                  <a:lnTo>
                    <a:pt x="713" y="754"/>
                  </a:lnTo>
                  <a:lnTo>
                    <a:pt x="730" y="749"/>
                  </a:lnTo>
                  <a:lnTo>
                    <a:pt x="735" y="739"/>
                  </a:lnTo>
                  <a:lnTo>
                    <a:pt x="740" y="725"/>
                  </a:lnTo>
                  <a:lnTo>
                    <a:pt x="746" y="709"/>
                  </a:lnTo>
                  <a:lnTo>
                    <a:pt x="749" y="693"/>
                  </a:lnTo>
                  <a:lnTo>
                    <a:pt x="751" y="681"/>
                  </a:lnTo>
                  <a:lnTo>
                    <a:pt x="749" y="672"/>
                  </a:lnTo>
                  <a:lnTo>
                    <a:pt x="742" y="660"/>
                  </a:lnTo>
                  <a:lnTo>
                    <a:pt x="733" y="653"/>
                  </a:lnTo>
                  <a:lnTo>
                    <a:pt x="723" y="646"/>
                  </a:lnTo>
                  <a:lnTo>
                    <a:pt x="716" y="637"/>
                  </a:lnTo>
                  <a:lnTo>
                    <a:pt x="707" y="595"/>
                  </a:lnTo>
                  <a:lnTo>
                    <a:pt x="693" y="592"/>
                  </a:lnTo>
                  <a:lnTo>
                    <a:pt x="683" y="585"/>
                  </a:lnTo>
                  <a:lnTo>
                    <a:pt x="674" y="578"/>
                  </a:lnTo>
                  <a:lnTo>
                    <a:pt x="665" y="576"/>
                  </a:lnTo>
                  <a:lnTo>
                    <a:pt x="657" y="580"/>
                  </a:lnTo>
                  <a:lnTo>
                    <a:pt x="651" y="585"/>
                  </a:lnTo>
                  <a:lnTo>
                    <a:pt x="646" y="590"/>
                  </a:lnTo>
                  <a:lnTo>
                    <a:pt x="639" y="595"/>
                  </a:lnTo>
                  <a:lnTo>
                    <a:pt x="627" y="599"/>
                  </a:lnTo>
                  <a:lnTo>
                    <a:pt x="615" y="592"/>
                  </a:lnTo>
                  <a:lnTo>
                    <a:pt x="599" y="587"/>
                  </a:lnTo>
                  <a:lnTo>
                    <a:pt x="582" y="583"/>
                  </a:lnTo>
                  <a:lnTo>
                    <a:pt x="566" y="578"/>
                  </a:lnTo>
                  <a:lnTo>
                    <a:pt x="552" y="573"/>
                  </a:lnTo>
                  <a:lnTo>
                    <a:pt x="541" y="564"/>
                  </a:lnTo>
                  <a:lnTo>
                    <a:pt x="534" y="550"/>
                  </a:lnTo>
                  <a:lnTo>
                    <a:pt x="536" y="548"/>
                  </a:lnTo>
                  <a:lnTo>
                    <a:pt x="536" y="547"/>
                  </a:lnTo>
                  <a:lnTo>
                    <a:pt x="538" y="547"/>
                  </a:lnTo>
                  <a:lnTo>
                    <a:pt x="538" y="545"/>
                  </a:lnTo>
                  <a:lnTo>
                    <a:pt x="538" y="541"/>
                  </a:lnTo>
                  <a:lnTo>
                    <a:pt x="531" y="540"/>
                  </a:lnTo>
                  <a:lnTo>
                    <a:pt x="524" y="538"/>
                  </a:lnTo>
                  <a:lnTo>
                    <a:pt x="519" y="534"/>
                  </a:lnTo>
                  <a:lnTo>
                    <a:pt x="515" y="529"/>
                  </a:lnTo>
                  <a:lnTo>
                    <a:pt x="512" y="522"/>
                  </a:lnTo>
                  <a:lnTo>
                    <a:pt x="521" y="505"/>
                  </a:lnTo>
                  <a:lnTo>
                    <a:pt x="528" y="482"/>
                  </a:lnTo>
                  <a:lnTo>
                    <a:pt x="531" y="457"/>
                  </a:lnTo>
                  <a:lnTo>
                    <a:pt x="534" y="433"/>
                  </a:lnTo>
                  <a:lnTo>
                    <a:pt x="562" y="430"/>
                  </a:lnTo>
                  <a:close/>
                  <a:moveTo>
                    <a:pt x="400" y="426"/>
                  </a:moveTo>
                  <a:lnTo>
                    <a:pt x="416" y="426"/>
                  </a:lnTo>
                  <a:lnTo>
                    <a:pt x="425" y="461"/>
                  </a:lnTo>
                  <a:lnTo>
                    <a:pt x="432" y="499"/>
                  </a:lnTo>
                  <a:lnTo>
                    <a:pt x="428" y="499"/>
                  </a:lnTo>
                  <a:lnTo>
                    <a:pt x="423" y="506"/>
                  </a:lnTo>
                  <a:lnTo>
                    <a:pt x="412" y="503"/>
                  </a:lnTo>
                  <a:lnTo>
                    <a:pt x="409" y="506"/>
                  </a:lnTo>
                  <a:lnTo>
                    <a:pt x="409" y="510"/>
                  </a:lnTo>
                  <a:lnTo>
                    <a:pt x="409" y="513"/>
                  </a:lnTo>
                  <a:lnTo>
                    <a:pt x="409" y="515"/>
                  </a:lnTo>
                  <a:lnTo>
                    <a:pt x="407" y="517"/>
                  </a:lnTo>
                  <a:lnTo>
                    <a:pt x="405" y="520"/>
                  </a:lnTo>
                  <a:lnTo>
                    <a:pt x="400" y="522"/>
                  </a:lnTo>
                  <a:lnTo>
                    <a:pt x="395" y="519"/>
                  </a:lnTo>
                  <a:lnTo>
                    <a:pt x="388" y="513"/>
                  </a:lnTo>
                  <a:lnTo>
                    <a:pt x="381" y="510"/>
                  </a:lnTo>
                  <a:lnTo>
                    <a:pt x="381" y="499"/>
                  </a:lnTo>
                  <a:lnTo>
                    <a:pt x="358" y="496"/>
                  </a:lnTo>
                  <a:lnTo>
                    <a:pt x="362" y="464"/>
                  </a:lnTo>
                  <a:lnTo>
                    <a:pt x="369" y="461"/>
                  </a:lnTo>
                  <a:lnTo>
                    <a:pt x="376" y="456"/>
                  </a:lnTo>
                  <a:lnTo>
                    <a:pt x="381" y="449"/>
                  </a:lnTo>
                  <a:lnTo>
                    <a:pt x="376" y="447"/>
                  </a:lnTo>
                  <a:lnTo>
                    <a:pt x="372" y="445"/>
                  </a:lnTo>
                  <a:lnTo>
                    <a:pt x="369" y="444"/>
                  </a:lnTo>
                  <a:lnTo>
                    <a:pt x="365" y="440"/>
                  </a:lnTo>
                  <a:lnTo>
                    <a:pt x="363" y="437"/>
                  </a:lnTo>
                  <a:lnTo>
                    <a:pt x="362" y="430"/>
                  </a:lnTo>
                  <a:lnTo>
                    <a:pt x="381" y="428"/>
                  </a:lnTo>
                  <a:lnTo>
                    <a:pt x="400" y="426"/>
                  </a:lnTo>
                  <a:close/>
                  <a:moveTo>
                    <a:pt x="438" y="410"/>
                  </a:moveTo>
                  <a:lnTo>
                    <a:pt x="451" y="412"/>
                  </a:lnTo>
                  <a:lnTo>
                    <a:pt x="465" y="414"/>
                  </a:lnTo>
                  <a:lnTo>
                    <a:pt x="477" y="416"/>
                  </a:lnTo>
                  <a:lnTo>
                    <a:pt x="486" y="419"/>
                  </a:lnTo>
                  <a:lnTo>
                    <a:pt x="487" y="423"/>
                  </a:lnTo>
                  <a:lnTo>
                    <a:pt x="487" y="428"/>
                  </a:lnTo>
                  <a:lnTo>
                    <a:pt x="489" y="435"/>
                  </a:lnTo>
                  <a:lnTo>
                    <a:pt x="489" y="442"/>
                  </a:lnTo>
                  <a:lnTo>
                    <a:pt x="487" y="445"/>
                  </a:lnTo>
                  <a:lnTo>
                    <a:pt x="486" y="449"/>
                  </a:lnTo>
                  <a:lnTo>
                    <a:pt x="484" y="454"/>
                  </a:lnTo>
                  <a:lnTo>
                    <a:pt x="480" y="457"/>
                  </a:lnTo>
                  <a:lnTo>
                    <a:pt x="477" y="459"/>
                  </a:lnTo>
                  <a:lnTo>
                    <a:pt x="473" y="461"/>
                  </a:lnTo>
                  <a:lnTo>
                    <a:pt x="472" y="463"/>
                  </a:lnTo>
                  <a:lnTo>
                    <a:pt x="468" y="464"/>
                  </a:lnTo>
                  <a:lnTo>
                    <a:pt x="466" y="468"/>
                  </a:lnTo>
                  <a:lnTo>
                    <a:pt x="468" y="477"/>
                  </a:lnTo>
                  <a:lnTo>
                    <a:pt x="466" y="487"/>
                  </a:lnTo>
                  <a:lnTo>
                    <a:pt x="465" y="494"/>
                  </a:lnTo>
                  <a:lnTo>
                    <a:pt x="461" y="499"/>
                  </a:lnTo>
                  <a:lnTo>
                    <a:pt x="458" y="501"/>
                  </a:lnTo>
                  <a:lnTo>
                    <a:pt x="454" y="503"/>
                  </a:lnTo>
                  <a:lnTo>
                    <a:pt x="449" y="503"/>
                  </a:lnTo>
                  <a:lnTo>
                    <a:pt x="442" y="503"/>
                  </a:lnTo>
                  <a:lnTo>
                    <a:pt x="438" y="492"/>
                  </a:lnTo>
                  <a:lnTo>
                    <a:pt x="442" y="482"/>
                  </a:lnTo>
                  <a:lnTo>
                    <a:pt x="442" y="470"/>
                  </a:lnTo>
                  <a:lnTo>
                    <a:pt x="438" y="456"/>
                  </a:lnTo>
                  <a:lnTo>
                    <a:pt x="437" y="440"/>
                  </a:lnTo>
                  <a:lnTo>
                    <a:pt x="435" y="426"/>
                  </a:lnTo>
                  <a:lnTo>
                    <a:pt x="438" y="410"/>
                  </a:lnTo>
                  <a:close/>
                  <a:moveTo>
                    <a:pt x="60" y="409"/>
                  </a:moveTo>
                  <a:lnTo>
                    <a:pt x="74" y="410"/>
                  </a:lnTo>
                  <a:lnTo>
                    <a:pt x="74" y="423"/>
                  </a:lnTo>
                  <a:lnTo>
                    <a:pt x="91" y="423"/>
                  </a:lnTo>
                  <a:lnTo>
                    <a:pt x="105" y="423"/>
                  </a:lnTo>
                  <a:lnTo>
                    <a:pt x="121" y="423"/>
                  </a:lnTo>
                  <a:lnTo>
                    <a:pt x="124" y="430"/>
                  </a:lnTo>
                  <a:lnTo>
                    <a:pt x="128" y="438"/>
                  </a:lnTo>
                  <a:lnTo>
                    <a:pt x="131" y="447"/>
                  </a:lnTo>
                  <a:lnTo>
                    <a:pt x="135" y="454"/>
                  </a:lnTo>
                  <a:lnTo>
                    <a:pt x="135" y="457"/>
                  </a:lnTo>
                  <a:lnTo>
                    <a:pt x="124" y="470"/>
                  </a:lnTo>
                  <a:lnTo>
                    <a:pt x="110" y="475"/>
                  </a:lnTo>
                  <a:lnTo>
                    <a:pt x="96" y="480"/>
                  </a:lnTo>
                  <a:lnTo>
                    <a:pt x="88" y="496"/>
                  </a:lnTo>
                  <a:lnTo>
                    <a:pt x="81" y="510"/>
                  </a:lnTo>
                  <a:lnTo>
                    <a:pt x="79" y="526"/>
                  </a:lnTo>
                  <a:lnTo>
                    <a:pt x="82" y="541"/>
                  </a:lnTo>
                  <a:lnTo>
                    <a:pt x="67" y="543"/>
                  </a:lnTo>
                  <a:lnTo>
                    <a:pt x="53" y="548"/>
                  </a:lnTo>
                  <a:lnTo>
                    <a:pt x="35" y="553"/>
                  </a:lnTo>
                  <a:lnTo>
                    <a:pt x="34" y="550"/>
                  </a:lnTo>
                  <a:lnTo>
                    <a:pt x="32" y="547"/>
                  </a:lnTo>
                  <a:lnTo>
                    <a:pt x="30" y="545"/>
                  </a:lnTo>
                  <a:lnTo>
                    <a:pt x="30" y="541"/>
                  </a:lnTo>
                  <a:lnTo>
                    <a:pt x="28" y="538"/>
                  </a:lnTo>
                  <a:lnTo>
                    <a:pt x="30" y="536"/>
                  </a:lnTo>
                  <a:lnTo>
                    <a:pt x="30" y="534"/>
                  </a:lnTo>
                  <a:lnTo>
                    <a:pt x="30" y="533"/>
                  </a:lnTo>
                  <a:lnTo>
                    <a:pt x="32" y="529"/>
                  </a:lnTo>
                  <a:lnTo>
                    <a:pt x="32" y="526"/>
                  </a:lnTo>
                  <a:lnTo>
                    <a:pt x="20" y="526"/>
                  </a:lnTo>
                  <a:lnTo>
                    <a:pt x="20" y="520"/>
                  </a:lnTo>
                  <a:lnTo>
                    <a:pt x="20" y="519"/>
                  </a:lnTo>
                  <a:lnTo>
                    <a:pt x="18" y="517"/>
                  </a:lnTo>
                  <a:lnTo>
                    <a:pt x="18" y="515"/>
                  </a:lnTo>
                  <a:lnTo>
                    <a:pt x="16" y="513"/>
                  </a:lnTo>
                  <a:lnTo>
                    <a:pt x="13" y="510"/>
                  </a:lnTo>
                  <a:lnTo>
                    <a:pt x="11" y="510"/>
                  </a:lnTo>
                  <a:lnTo>
                    <a:pt x="9" y="510"/>
                  </a:lnTo>
                  <a:lnTo>
                    <a:pt x="9" y="510"/>
                  </a:lnTo>
                  <a:lnTo>
                    <a:pt x="7" y="510"/>
                  </a:lnTo>
                  <a:lnTo>
                    <a:pt x="6" y="510"/>
                  </a:lnTo>
                  <a:lnTo>
                    <a:pt x="0" y="510"/>
                  </a:lnTo>
                  <a:lnTo>
                    <a:pt x="0" y="499"/>
                  </a:lnTo>
                  <a:lnTo>
                    <a:pt x="13" y="485"/>
                  </a:lnTo>
                  <a:lnTo>
                    <a:pt x="21" y="466"/>
                  </a:lnTo>
                  <a:lnTo>
                    <a:pt x="28" y="445"/>
                  </a:lnTo>
                  <a:lnTo>
                    <a:pt x="23" y="442"/>
                  </a:lnTo>
                  <a:lnTo>
                    <a:pt x="21" y="437"/>
                  </a:lnTo>
                  <a:lnTo>
                    <a:pt x="20" y="433"/>
                  </a:lnTo>
                  <a:lnTo>
                    <a:pt x="18" y="426"/>
                  </a:lnTo>
                  <a:lnTo>
                    <a:pt x="16" y="419"/>
                  </a:lnTo>
                  <a:lnTo>
                    <a:pt x="30" y="416"/>
                  </a:lnTo>
                  <a:lnTo>
                    <a:pt x="41" y="414"/>
                  </a:lnTo>
                  <a:lnTo>
                    <a:pt x="49" y="410"/>
                  </a:lnTo>
                  <a:lnTo>
                    <a:pt x="60" y="409"/>
                  </a:lnTo>
                  <a:close/>
                  <a:moveTo>
                    <a:pt x="1556" y="368"/>
                  </a:moveTo>
                  <a:lnTo>
                    <a:pt x="1571" y="368"/>
                  </a:lnTo>
                  <a:lnTo>
                    <a:pt x="1571" y="372"/>
                  </a:lnTo>
                  <a:lnTo>
                    <a:pt x="1568" y="372"/>
                  </a:lnTo>
                  <a:lnTo>
                    <a:pt x="1564" y="374"/>
                  </a:lnTo>
                  <a:lnTo>
                    <a:pt x="1563" y="374"/>
                  </a:lnTo>
                  <a:lnTo>
                    <a:pt x="1563" y="374"/>
                  </a:lnTo>
                  <a:lnTo>
                    <a:pt x="1561" y="374"/>
                  </a:lnTo>
                  <a:lnTo>
                    <a:pt x="1561" y="374"/>
                  </a:lnTo>
                  <a:lnTo>
                    <a:pt x="1559" y="372"/>
                  </a:lnTo>
                  <a:lnTo>
                    <a:pt x="1556" y="368"/>
                  </a:lnTo>
                  <a:close/>
                  <a:moveTo>
                    <a:pt x="454" y="368"/>
                  </a:moveTo>
                  <a:lnTo>
                    <a:pt x="458" y="391"/>
                  </a:lnTo>
                  <a:lnTo>
                    <a:pt x="452" y="395"/>
                  </a:lnTo>
                  <a:lnTo>
                    <a:pt x="449" y="396"/>
                  </a:lnTo>
                  <a:lnTo>
                    <a:pt x="445" y="398"/>
                  </a:lnTo>
                  <a:lnTo>
                    <a:pt x="440" y="402"/>
                  </a:lnTo>
                  <a:lnTo>
                    <a:pt x="435" y="403"/>
                  </a:lnTo>
                  <a:lnTo>
                    <a:pt x="433" y="402"/>
                  </a:lnTo>
                  <a:lnTo>
                    <a:pt x="432" y="402"/>
                  </a:lnTo>
                  <a:lnTo>
                    <a:pt x="430" y="400"/>
                  </a:lnTo>
                  <a:lnTo>
                    <a:pt x="428" y="400"/>
                  </a:lnTo>
                  <a:lnTo>
                    <a:pt x="423" y="400"/>
                  </a:lnTo>
                  <a:lnTo>
                    <a:pt x="423" y="396"/>
                  </a:lnTo>
                  <a:lnTo>
                    <a:pt x="423" y="395"/>
                  </a:lnTo>
                  <a:lnTo>
                    <a:pt x="421" y="395"/>
                  </a:lnTo>
                  <a:lnTo>
                    <a:pt x="421" y="393"/>
                  </a:lnTo>
                  <a:lnTo>
                    <a:pt x="419" y="391"/>
                  </a:lnTo>
                  <a:lnTo>
                    <a:pt x="419" y="384"/>
                  </a:lnTo>
                  <a:lnTo>
                    <a:pt x="428" y="379"/>
                  </a:lnTo>
                  <a:lnTo>
                    <a:pt x="435" y="374"/>
                  </a:lnTo>
                  <a:lnTo>
                    <a:pt x="442" y="370"/>
                  </a:lnTo>
                  <a:lnTo>
                    <a:pt x="454" y="368"/>
                  </a:lnTo>
                  <a:close/>
                  <a:moveTo>
                    <a:pt x="109" y="365"/>
                  </a:moveTo>
                  <a:lnTo>
                    <a:pt x="112" y="365"/>
                  </a:lnTo>
                  <a:lnTo>
                    <a:pt x="116" y="367"/>
                  </a:lnTo>
                  <a:lnTo>
                    <a:pt x="117" y="367"/>
                  </a:lnTo>
                  <a:lnTo>
                    <a:pt x="117" y="367"/>
                  </a:lnTo>
                  <a:lnTo>
                    <a:pt x="117" y="367"/>
                  </a:lnTo>
                  <a:lnTo>
                    <a:pt x="119" y="368"/>
                  </a:lnTo>
                  <a:lnTo>
                    <a:pt x="121" y="372"/>
                  </a:lnTo>
                  <a:lnTo>
                    <a:pt x="109" y="372"/>
                  </a:lnTo>
                  <a:lnTo>
                    <a:pt x="109" y="365"/>
                  </a:lnTo>
                  <a:close/>
                  <a:moveTo>
                    <a:pt x="384" y="342"/>
                  </a:moveTo>
                  <a:lnTo>
                    <a:pt x="390" y="342"/>
                  </a:lnTo>
                  <a:lnTo>
                    <a:pt x="391" y="342"/>
                  </a:lnTo>
                  <a:lnTo>
                    <a:pt x="393" y="344"/>
                  </a:lnTo>
                  <a:lnTo>
                    <a:pt x="395" y="344"/>
                  </a:lnTo>
                  <a:lnTo>
                    <a:pt x="397" y="346"/>
                  </a:lnTo>
                  <a:lnTo>
                    <a:pt x="398" y="349"/>
                  </a:lnTo>
                  <a:lnTo>
                    <a:pt x="400" y="351"/>
                  </a:lnTo>
                  <a:lnTo>
                    <a:pt x="400" y="356"/>
                  </a:lnTo>
                  <a:lnTo>
                    <a:pt x="400" y="361"/>
                  </a:lnTo>
                  <a:lnTo>
                    <a:pt x="397" y="372"/>
                  </a:lnTo>
                  <a:lnTo>
                    <a:pt x="395" y="388"/>
                  </a:lnTo>
                  <a:lnTo>
                    <a:pt x="393" y="400"/>
                  </a:lnTo>
                  <a:lnTo>
                    <a:pt x="388" y="402"/>
                  </a:lnTo>
                  <a:lnTo>
                    <a:pt x="384" y="403"/>
                  </a:lnTo>
                  <a:lnTo>
                    <a:pt x="381" y="407"/>
                  </a:lnTo>
                  <a:lnTo>
                    <a:pt x="377" y="407"/>
                  </a:lnTo>
                  <a:lnTo>
                    <a:pt x="377" y="405"/>
                  </a:lnTo>
                  <a:lnTo>
                    <a:pt x="376" y="405"/>
                  </a:lnTo>
                  <a:lnTo>
                    <a:pt x="376" y="405"/>
                  </a:lnTo>
                  <a:lnTo>
                    <a:pt x="374" y="403"/>
                  </a:lnTo>
                  <a:lnTo>
                    <a:pt x="370" y="400"/>
                  </a:lnTo>
                  <a:lnTo>
                    <a:pt x="369" y="396"/>
                  </a:lnTo>
                  <a:lnTo>
                    <a:pt x="369" y="391"/>
                  </a:lnTo>
                  <a:lnTo>
                    <a:pt x="369" y="388"/>
                  </a:lnTo>
                  <a:lnTo>
                    <a:pt x="365" y="384"/>
                  </a:lnTo>
                  <a:lnTo>
                    <a:pt x="358" y="379"/>
                  </a:lnTo>
                  <a:lnTo>
                    <a:pt x="349" y="377"/>
                  </a:lnTo>
                  <a:lnTo>
                    <a:pt x="341" y="379"/>
                  </a:lnTo>
                  <a:lnTo>
                    <a:pt x="332" y="377"/>
                  </a:lnTo>
                  <a:lnTo>
                    <a:pt x="323" y="372"/>
                  </a:lnTo>
                  <a:lnTo>
                    <a:pt x="316" y="361"/>
                  </a:lnTo>
                  <a:lnTo>
                    <a:pt x="320" y="361"/>
                  </a:lnTo>
                  <a:lnTo>
                    <a:pt x="322" y="358"/>
                  </a:lnTo>
                  <a:lnTo>
                    <a:pt x="323" y="356"/>
                  </a:lnTo>
                  <a:lnTo>
                    <a:pt x="323" y="355"/>
                  </a:lnTo>
                  <a:lnTo>
                    <a:pt x="325" y="355"/>
                  </a:lnTo>
                  <a:lnTo>
                    <a:pt x="327" y="355"/>
                  </a:lnTo>
                  <a:lnTo>
                    <a:pt x="330" y="355"/>
                  </a:lnTo>
                  <a:lnTo>
                    <a:pt x="336" y="353"/>
                  </a:lnTo>
                  <a:lnTo>
                    <a:pt x="346" y="356"/>
                  </a:lnTo>
                  <a:lnTo>
                    <a:pt x="358" y="355"/>
                  </a:lnTo>
                  <a:lnTo>
                    <a:pt x="372" y="353"/>
                  </a:lnTo>
                  <a:lnTo>
                    <a:pt x="384" y="353"/>
                  </a:lnTo>
                  <a:lnTo>
                    <a:pt x="384" y="342"/>
                  </a:lnTo>
                  <a:close/>
                  <a:moveTo>
                    <a:pt x="255" y="339"/>
                  </a:moveTo>
                  <a:lnTo>
                    <a:pt x="257" y="342"/>
                  </a:lnTo>
                  <a:lnTo>
                    <a:pt x="259" y="344"/>
                  </a:lnTo>
                  <a:lnTo>
                    <a:pt x="260" y="348"/>
                  </a:lnTo>
                  <a:lnTo>
                    <a:pt x="260" y="351"/>
                  </a:lnTo>
                  <a:lnTo>
                    <a:pt x="262" y="355"/>
                  </a:lnTo>
                  <a:lnTo>
                    <a:pt x="262" y="361"/>
                  </a:lnTo>
                  <a:lnTo>
                    <a:pt x="259" y="361"/>
                  </a:lnTo>
                  <a:lnTo>
                    <a:pt x="259" y="365"/>
                  </a:lnTo>
                  <a:lnTo>
                    <a:pt x="262" y="365"/>
                  </a:lnTo>
                  <a:lnTo>
                    <a:pt x="267" y="367"/>
                  </a:lnTo>
                  <a:lnTo>
                    <a:pt x="273" y="368"/>
                  </a:lnTo>
                  <a:lnTo>
                    <a:pt x="278" y="368"/>
                  </a:lnTo>
                  <a:lnTo>
                    <a:pt x="285" y="368"/>
                  </a:lnTo>
                  <a:lnTo>
                    <a:pt x="288" y="365"/>
                  </a:lnTo>
                  <a:lnTo>
                    <a:pt x="290" y="363"/>
                  </a:lnTo>
                  <a:lnTo>
                    <a:pt x="290" y="363"/>
                  </a:lnTo>
                  <a:lnTo>
                    <a:pt x="292" y="363"/>
                  </a:lnTo>
                  <a:lnTo>
                    <a:pt x="294" y="363"/>
                  </a:lnTo>
                  <a:lnTo>
                    <a:pt x="297" y="365"/>
                  </a:lnTo>
                  <a:lnTo>
                    <a:pt x="299" y="367"/>
                  </a:lnTo>
                  <a:lnTo>
                    <a:pt x="299" y="368"/>
                  </a:lnTo>
                  <a:lnTo>
                    <a:pt x="299" y="370"/>
                  </a:lnTo>
                  <a:lnTo>
                    <a:pt x="301" y="372"/>
                  </a:lnTo>
                  <a:lnTo>
                    <a:pt x="301" y="375"/>
                  </a:lnTo>
                  <a:lnTo>
                    <a:pt x="299" y="379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2"/>
                  </a:lnTo>
                  <a:lnTo>
                    <a:pt x="299" y="384"/>
                  </a:lnTo>
                  <a:lnTo>
                    <a:pt x="297" y="388"/>
                  </a:lnTo>
                  <a:lnTo>
                    <a:pt x="287" y="393"/>
                  </a:lnTo>
                  <a:lnTo>
                    <a:pt x="274" y="393"/>
                  </a:lnTo>
                  <a:lnTo>
                    <a:pt x="260" y="393"/>
                  </a:lnTo>
                  <a:lnTo>
                    <a:pt x="246" y="396"/>
                  </a:lnTo>
                  <a:lnTo>
                    <a:pt x="236" y="403"/>
                  </a:lnTo>
                  <a:lnTo>
                    <a:pt x="224" y="412"/>
                  </a:lnTo>
                  <a:lnTo>
                    <a:pt x="213" y="421"/>
                  </a:lnTo>
                  <a:lnTo>
                    <a:pt x="198" y="426"/>
                  </a:lnTo>
                  <a:lnTo>
                    <a:pt x="196" y="423"/>
                  </a:lnTo>
                  <a:lnTo>
                    <a:pt x="194" y="419"/>
                  </a:lnTo>
                  <a:lnTo>
                    <a:pt x="194" y="416"/>
                  </a:lnTo>
                  <a:lnTo>
                    <a:pt x="192" y="410"/>
                  </a:lnTo>
                  <a:lnTo>
                    <a:pt x="198" y="407"/>
                  </a:lnTo>
                  <a:lnTo>
                    <a:pt x="203" y="403"/>
                  </a:lnTo>
                  <a:lnTo>
                    <a:pt x="206" y="398"/>
                  </a:lnTo>
                  <a:lnTo>
                    <a:pt x="210" y="393"/>
                  </a:lnTo>
                  <a:lnTo>
                    <a:pt x="212" y="388"/>
                  </a:lnTo>
                  <a:lnTo>
                    <a:pt x="192" y="388"/>
                  </a:lnTo>
                  <a:lnTo>
                    <a:pt x="180" y="393"/>
                  </a:lnTo>
                  <a:lnTo>
                    <a:pt x="166" y="395"/>
                  </a:lnTo>
                  <a:lnTo>
                    <a:pt x="150" y="393"/>
                  </a:lnTo>
                  <a:lnTo>
                    <a:pt x="140" y="388"/>
                  </a:lnTo>
                  <a:lnTo>
                    <a:pt x="135" y="388"/>
                  </a:lnTo>
                  <a:lnTo>
                    <a:pt x="135" y="384"/>
                  </a:lnTo>
                  <a:lnTo>
                    <a:pt x="140" y="382"/>
                  </a:lnTo>
                  <a:lnTo>
                    <a:pt x="144" y="381"/>
                  </a:lnTo>
                  <a:lnTo>
                    <a:pt x="145" y="379"/>
                  </a:lnTo>
                  <a:lnTo>
                    <a:pt x="149" y="377"/>
                  </a:lnTo>
                  <a:lnTo>
                    <a:pt x="150" y="372"/>
                  </a:lnTo>
                  <a:lnTo>
                    <a:pt x="147" y="372"/>
                  </a:lnTo>
                  <a:lnTo>
                    <a:pt x="147" y="368"/>
                  </a:lnTo>
                  <a:lnTo>
                    <a:pt x="152" y="368"/>
                  </a:lnTo>
                  <a:lnTo>
                    <a:pt x="156" y="367"/>
                  </a:lnTo>
                  <a:lnTo>
                    <a:pt x="159" y="367"/>
                  </a:lnTo>
                  <a:lnTo>
                    <a:pt x="163" y="365"/>
                  </a:lnTo>
                  <a:lnTo>
                    <a:pt x="161" y="363"/>
                  </a:lnTo>
                  <a:lnTo>
                    <a:pt x="159" y="361"/>
                  </a:lnTo>
                  <a:lnTo>
                    <a:pt x="157" y="360"/>
                  </a:lnTo>
                  <a:lnTo>
                    <a:pt x="157" y="358"/>
                  </a:lnTo>
                  <a:lnTo>
                    <a:pt x="156" y="356"/>
                  </a:lnTo>
                  <a:lnTo>
                    <a:pt x="154" y="353"/>
                  </a:lnTo>
                  <a:lnTo>
                    <a:pt x="157" y="353"/>
                  </a:lnTo>
                  <a:lnTo>
                    <a:pt x="159" y="351"/>
                  </a:lnTo>
                  <a:lnTo>
                    <a:pt x="159" y="351"/>
                  </a:lnTo>
                  <a:lnTo>
                    <a:pt x="161" y="351"/>
                  </a:lnTo>
                  <a:lnTo>
                    <a:pt x="163" y="349"/>
                  </a:lnTo>
                  <a:lnTo>
                    <a:pt x="182" y="355"/>
                  </a:lnTo>
                  <a:lnTo>
                    <a:pt x="198" y="361"/>
                  </a:lnTo>
                  <a:lnTo>
                    <a:pt x="212" y="368"/>
                  </a:lnTo>
                  <a:lnTo>
                    <a:pt x="227" y="374"/>
                  </a:lnTo>
                  <a:lnTo>
                    <a:pt x="246" y="375"/>
                  </a:lnTo>
                  <a:lnTo>
                    <a:pt x="243" y="367"/>
                  </a:lnTo>
                  <a:lnTo>
                    <a:pt x="240" y="360"/>
                  </a:lnTo>
                  <a:lnTo>
                    <a:pt x="238" y="355"/>
                  </a:lnTo>
                  <a:lnTo>
                    <a:pt x="236" y="342"/>
                  </a:lnTo>
                  <a:lnTo>
                    <a:pt x="240" y="341"/>
                  </a:lnTo>
                  <a:lnTo>
                    <a:pt x="243" y="339"/>
                  </a:lnTo>
                  <a:lnTo>
                    <a:pt x="248" y="339"/>
                  </a:lnTo>
                  <a:lnTo>
                    <a:pt x="255" y="339"/>
                  </a:lnTo>
                  <a:close/>
                  <a:moveTo>
                    <a:pt x="742" y="318"/>
                  </a:moveTo>
                  <a:lnTo>
                    <a:pt x="754" y="323"/>
                  </a:lnTo>
                  <a:lnTo>
                    <a:pt x="754" y="327"/>
                  </a:lnTo>
                  <a:lnTo>
                    <a:pt x="749" y="327"/>
                  </a:lnTo>
                  <a:lnTo>
                    <a:pt x="746" y="327"/>
                  </a:lnTo>
                  <a:lnTo>
                    <a:pt x="744" y="327"/>
                  </a:lnTo>
                  <a:lnTo>
                    <a:pt x="742" y="325"/>
                  </a:lnTo>
                  <a:lnTo>
                    <a:pt x="742" y="325"/>
                  </a:lnTo>
                  <a:lnTo>
                    <a:pt x="742" y="323"/>
                  </a:lnTo>
                  <a:lnTo>
                    <a:pt x="742" y="318"/>
                  </a:lnTo>
                  <a:close/>
                  <a:moveTo>
                    <a:pt x="140" y="318"/>
                  </a:moveTo>
                  <a:lnTo>
                    <a:pt x="140" y="325"/>
                  </a:lnTo>
                  <a:lnTo>
                    <a:pt x="140" y="330"/>
                  </a:lnTo>
                  <a:lnTo>
                    <a:pt x="142" y="335"/>
                  </a:lnTo>
                  <a:lnTo>
                    <a:pt x="140" y="339"/>
                  </a:lnTo>
                  <a:lnTo>
                    <a:pt x="140" y="342"/>
                  </a:lnTo>
                  <a:lnTo>
                    <a:pt x="135" y="346"/>
                  </a:lnTo>
                  <a:lnTo>
                    <a:pt x="130" y="349"/>
                  </a:lnTo>
                  <a:lnTo>
                    <a:pt x="124" y="353"/>
                  </a:lnTo>
                  <a:lnTo>
                    <a:pt x="121" y="358"/>
                  </a:lnTo>
                  <a:lnTo>
                    <a:pt x="114" y="355"/>
                  </a:lnTo>
                  <a:lnTo>
                    <a:pt x="110" y="353"/>
                  </a:lnTo>
                  <a:lnTo>
                    <a:pt x="107" y="351"/>
                  </a:lnTo>
                  <a:lnTo>
                    <a:pt x="105" y="349"/>
                  </a:lnTo>
                  <a:lnTo>
                    <a:pt x="102" y="346"/>
                  </a:lnTo>
                  <a:lnTo>
                    <a:pt x="100" y="363"/>
                  </a:lnTo>
                  <a:lnTo>
                    <a:pt x="95" y="372"/>
                  </a:lnTo>
                  <a:lnTo>
                    <a:pt x="82" y="375"/>
                  </a:lnTo>
                  <a:lnTo>
                    <a:pt x="72" y="375"/>
                  </a:lnTo>
                  <a:lnTo>
                    <a:pt x="61" y="375"/>
                  </a:lnTo>
                  <a:lnTo>
                    <a:pt x="48" y="375"/>
                  </a:lnTo>
                  <a:lnTo>
                    <a:pt x="48" y="361"/>
                  </a:lnTo>
                  <a:lnTo>
                    <a:pt x="67" y="348"/>
                  </a:lnTo>
                  <a:lnTo>
                    <a:pt x="88" y="335"/>
                  </a:lnTo>
                  <a:lnTo>
                    <a:pt x="112" y="325"/>
                  </a:lnTo>
                  <a:lnTo>
                    <a:pt x="140" y="318"/>
                  </a:lnTo>
                  <a:close/>
                  <a:moveTo>
                    <a:pt x="458" y="311"/>
                  </a:moveTo>
                  <a:lnTo>
                    <a:pt x="461" y="321"/>
                  </a:lnTo>
                  <a:lnTo>
                    <a:pt x="468" y="325"/>
                  </a:lnTo>
                  <a:lnTo>
                    <a:pt x="479" y="325"/>
                  </a:lnTo>
                  <a:lnTo>
                    <a:pt x="496" y="323"/>
                  </a:lnTo>
                  <a:lnTo>
                    <a:pt x="496" y="327"/>
                  </a:lnTo>
                  <a:lnTo>
                    <a:pt x="498" y="332"/>
                  </a:lnTo>
                  <a:lnTo>
                    <a:pt x="500" y="337"/>
                  </a:lnTo>
                  <a:lnTo>
                    <a:pt x="500" y="341"/>
                  </a:lnTo>
                  <a:lnTo>
                    <a:pt x="500" y="346"/>
                  </a:lnTo>
                  <a:lnTo>
                    <a:pt x="500" y="349"/>
                  </a:lnTo>
                  <a:lnTo>
                    <a:pt x="519" y="360"/>
                  </a:lnTo>
                  <a:lnTo>
                    <a:pt x="541" y="365"/>
                  </a:lnTo>
                  <a:lnTo>
                    <a:pt x="566" y="365"/>
                  </a:lnTo>
                  <a:lnTo>
                    <a:pt x="590" y="365"/>
                  </a:lnTo>
                  <a:lnTo>
                    <a:pt x="617" y="363"/>
                  </a:lnTo>
                  <a:lnTo>
                    <a:pt x="639" y="365"/>
                  </a:lnTo>
                  <a:lnTo>
                    <a:pt x="639" y="370"/>
                  </a:lnTo>
                  <a:lnTo>
                    <a:pt x="641" y="375"/>
                  </a:lnTo>
                  <a:lnTo>
                    <a:pt x="643" y="379"/>
                  </a:lnTo>
                  <a:lnTo>
                    <a:pt x="643" y="381"/>
                  </a:lnTo>
                  <a:lnTo>
                    <a:pt x="643" y="384"/>
                  </a:lnTo>
                  <a:lnTo>
                    <a:pt x="643" y="388"/>
                  </a:lnTo>
                  <a:lnTo>
                    <a:pt x="639" y="400"/>
                  </a:lnTo>
                  <a:lnTo>
                    <a:pt x="629" y="400"/>
                  </a:lnTo>
                  <a:lnTo>
                    <a:pt x="617" y="398"/>
                  </a:lnTo>
                  <a:lnTo>
                    <a:pt x="608" y="396"/>
                  </a:lnTo>
                  <a:lnTo>
                    <a:pt x="604" y="396"/>
                  </a:lnTo>
                  <a:lnTo>
                    <a:pt x="601" y="398"/>
                  </a:lnTo>
                  <a:lnTo>
                    <a:pt x="599" y="402"/>
                  </a:lnTo>
                  <a:lnTo>
                    <a:pt x="597" y="403"/>
                  </a:lnTo>
                  <a:lnTo>
                    <a:pt x="594" y="403"/>
                  </a:lnTo>
                  <a:lnTo>
                    <a:pt x="592" y="405"/>
                  </a:lnTo>
                  <a:lnTo>
                    <a:pt x="587" y="407"/>
                  </a:lnTo>
                  <a:lnTo>
                    <a:pt x="582" y="407"/>
                  </a:lnTo>
                  <a:lnTo>
                    <a:pt x="576" y="409"/>
                  </a:lnTo>
                  <a:lnTo>
                    <a:pt x="573" y="410"/>
                  </a:lnTo>
                  <a:lnTo>
                    <a:pt x="568" y="410"/>
                  </a:lnTo>
                  <a:lnTo>
                    <a:pt x="562" y="410"/>
                  </a:lnTo>
                  <a:lnTo>
                    <a:pt x="559" y="405"/>
                  </a:lnTo>
                  <a:lnTo>
                    <a:pt x="557" y="400"/>
                  </a:lnTo>
                  <a:lnTo>
                    <a:pt x="554" y="396"/>
                  </a:lnTo>
                  <a:lnTo>
                    <a:pt x="554" y="400"/>
                  </a:lnTo>
                  <a:lnTo>
                    <a:pt x="550" y="403"/>
                  </a:lnTo>
                  <a:lnTo>
                    <a:pt x="548" y="407"/>
                  </a:lnTo>
                  <a:lnTo>
                    <a:pt x="547" y="410"/>
                  </a:lnTo>
                  <a:lnTo>
                    <a:pt x="538" y="410"/>
                  </a:lnTo>
                  <a:lnTo>
                    <a:pt x="534" y="405"/>
                  </a:lnTo>
                  <a:lnTo>
                    <a:pt x="531" y="398"/>
                  </a:lnTo>
                  <a:lnTo>
                    <a:pt x="528" y="391"/>
                  </a:lnTo>
                  <a:lnTo>
                    <a:pt x="526" y="396"/>
                  </a:lnTo>
                  <a:lnTo>
                    <a:pt x="524" y="400"/>
                  </a:lnTo>
                  <a:lnTo>
                    <a:pt x="522" y="402"/>
                  </a:lnTo>
                  <a:lnTo>
                    <a:pt x="522" y="402"/>
                  </a:lnTo>
                  <a:lnTo>
                    <a:pt x="519" y="402"/>
                  </a:lnTo>
                  <a:lnTo>
                    <a:pt x="515" y="400"/>
                  </a:lnTo>
                  <a:lnTo>
                    <a:pt x="512" y="398"/>
                  </a:lnTo>
                  <a:lnTo>
                    <a:pt x="510" y="396"/>
                  </a:lnTo>
                  <a:lnTo>
                    <a:pt x="510" y="395"/>
                  </a:lnTo>
                  <a:lnTo>
                    <a:pt x="510" y="393"/>
                  </a:lnTo>
                  <a:lnTo>
                    <a:pt x="510" y="391"/>
                  </a:lnTo>
                  <a:lnTo>
                    <a:pt x="510" y="389"/>
                  </a:lnTo>
                  <a:lnTo>
                    <a:pt x="508" y="388"/>
                  </a:lnTo>
                  <a:lnTo>
                    <a:pt x="507" y="388"/>
                  </a:lnTo>
                  <a:lnTo>
                    <a:pt x="505" y="389"/>
                  </a:lnTo>
                  <a:lnTo>
                    <a:pt x="501" y="389"/>
                  </a:lnTo>
                  <a:lnTo>
                    <a:pt x="496" y="391"/>
                  </a:lnTo>
                  <a:lnTo>
                    <a:pt x="493" y="391"/>
                  </a:lnTo>
                  <a:lnTo>
                    <a:pt x="487" y="393"/>
                  </a:lnTo>
                  <a:lnTo>
                    <a:pt x="486" y="391"/>
                  </a:lnTo>
                  <a:lnTo>
                    <a:pt x="484" y="391"/>
                  </a:lnTo>
                  <a:lnTo>
                    <a:pt x="480" y="389"/>
                  </a:lnTo>
                  <a:lnTo>
                    <a:pt x="479" y="388"/>
                  </a:lnTo>
                  <a:lnTo>
                    <a:pt x="475" y="386"/>
                  </a:lnTo>
                  <a:lnTo>
                    <a:pt x="473" y="384"/>
                  </a:lnTo>
                  <a:lnTo>
                    <a:pt x="475" y="374"/>
                  </a:lnTo>
                  <a:lnTo>
                    <a:pt x="473" y="367"/>
                  </a:lnTo>
                  <a:lnTo>
                    <a:pt x="470" y="361"/>
                  </a:lnTo>
                  <a:lnTo>
                    <a:pt x="466" y="353"/>
                  </a:lnTo>
                  <a:lnTo>
                    <a:pt x="466" y="342"/>
                  </a:lnTo>
                  <a:lnTo>
                    <a:pt x="449" y="341"/>
                  </a:lnTo>
                  <a:lnTo>
                    <a:pt x="433" y="335"/>
                  </a:lnTo>
                  <a:lnTo>
                    <a:pt x="419" y="330"/>
                  </a:lnTo>
                  <a:lnTo>
                    <a:pt x="418" y="328"/>
                  </a:lnTo>
                  <a:lnTo>
                    <a:pt x="418" y="327"/>
                  </a:lnTo>
                  <a:lnTo>
                    <a:pt x="418" y="325"/>
                  </a:lnTo>
                  <a:lnTo>
                    <a:pt x="416" y="323"/>
                  </a:lnTo>
                  <a:lnTo>
                    <a:pt x="416" y="318"/>
                  </a:lnTo>
                  <a:lnTo>
                    <a:pt x="423" y="316"/>
                  </a:lnTo>
                  <a:lnTo>
                    <a:pt x="432" y="316"/>
                  </a:lnTo>
                  <a:lnTo>
                    <a:pt x="442" y="314"/>
                  </a:lnTo>
                  <a:lnTo>
                    <a:pt x="445" y="313"/>
                  </a:lnTo>
                  <a:lnTo>
                    <a:pt x="449" y="313"/>
                  </a:lnTo>
                  <a:lnTo>
                    <a:pt x="452" y="311"/>
                  </a:lnTo>
                  <a:lnTo>
                    <a:pt x="458" y="311"/>
                  </a:lnTo>
                  <a:close/>
                  <a:moveTo>
                    <a:pt x="377" y="311"/>
                  </a:moveTo>
                  <a:lnTo>
                    <a:pt x="409" y="311"/>
                  </a:lnTo>
                  <a:lnTo>
                    <a:pt x="409" y="314"/>
                  </a:lnTo>
                  <a:lnTo>
                    <a:pt x="411" y="318"/>
                  </a:lnTo>
                  <a:lnTo>
                    <a:pt x="411" y="321"/>
                  </a:lnTo>
                  <a:lnTo>
                    <a:pt x="412" y="327"/>
                  </a:lnTo>
                  <a:lnTo>
                    <a:pt x="404" y="327"/>
                  </a:lnTo>
                  <a:lnTo>
                    <a:pt x="400" y="327"/>
                  </a:lnTo>
                  <a:lnTo>
                    <a:pt x="397" y="327"/>
                  </a:lnTo>
                  <a:lnTo>
                    <a:pt x="390" y="325"/>
                  </a:lnTo>
                  <a:lnTo>
                    <a:pt x="384" y="325"/>
                  </a:lnTo>
                  <a:lnTo>
                    <a:pt x="377" y="323"/>
                  </a:lnTo>
                  <a:lnTo>
                    <a:pt x="377" y="311"/>
                  </a:lnTo>
                  <a:close/>
                  <a:moveTo>
                    <a:pt x="301" y="307"/>
                  </a:moveTo>
                  <a:lnTo>
                    <a:pt x="308" y="311"/>
                  </a:lnTo>
                  <a:lnTo>
                    <a:pt x="315" y="314"/>
                  </a:lnTo>
                  <a:lnTo>
                    <a:pt x="318" y="320"/>
                  </a:lnTo>
                  <a:lnTo>
                    <a:pt x="322" y="327"/>
                  </a:lnTo>
                  <a:lnTo>
                    <a:pt x="323" y="334"/>
                  </a:lnTo>
                  <a:lnTo>
                    <a:pt x="313" y="334"/>
                  </a:lnTo>
                  <a:lnTo>
                    <a:pt x="313" y="330"/>
                  </a:lnTo>
                  <a:lnTo>
                    <a:pt x="308" y="327"/>
                  </a:lnTo>
                  <a:lnTo>
                    <a:pt x="306" y="323"/>
                  </a:lnTo>
                  <a:lnTo>
                    <a:pt x="304" y="320"/>
                  </a:lnTo>
                  <a:lnTo>
                    <a:pt x="302" y="314"/>
                  </a:lnTo>
                  <a:lnTo>
                    <a:pt x="301" y="307"/>
                  </a:lnTo>
                  <a:close/>
                  <a:moveTo>
                    <a:pt x="489" y="299"/>
                  </a:moveTo>
                  <a:lnTo>
                    <a:pt x="505" y="299"/>
                  </a:lnTo>
                  <a:lnTo>
                    <a:pt x="505" y="307"/>
                  </a:lnTo>
                  <a:lnTo>
                    <a:pt x="489" y="307"/>
                  </a:lnTo>
                  <a:lnTo>
                    <a:pt x="489" y="299"/>
                  </a:lnTo>
                  <a:close/>
                  <a:moveTo>
                    <a:pt x="192" y="299"/>
                  </a:moveTo>
                  <a:lnTo>
                    <a:pt x="201" y="300"/>
                  </a:lnTo>
                  <a:lnTo>
                    <a:pt x="208" y="300"/>
                  </a:lnTo>
                  <a:lnTo>
                    <a:pt x="215" y="302"/>
                  </a:lnTo>
                  <a:lnTo>
                    <a:pt x="220" y="304"/>
                  </a:lnTo>
                  <a:lnTo>
                    <a:pt x="217" y="309"/>
                  </a:lnTo>
                  <a:lnTo>
                    <a:pt x="213" y="314"/>
                  </a:lnTo>
                  <a:lnTo>
                    <a:pt x="210" y="318"/>
                  </a:lnTo>
                  <a:lnTo>
                    <a:pt x="205" y="323"/>
                  </a:lnTo>
                  <a:lnTo>
                    <a:pt x="199" y="327"/>
                  </a:lnTo>
                  <a:lnTo>
                    <a:pt x="194" y="328"/>
                  </a:lnTo>
                  <a:lnTo>
                    <a:pt x="191" y="328"/>
                  </a:lnTo>
                  <a:lnTo>
                    <a:pt x="185" y="327"/>
                  </a:lnTo>
                  <a:lnTo>
                    <a:pt x="182" y="323"/>
                  </a:lnTo>
                  <a:lnTo>
                    <a:pt x="180" y="320"/>
                  </a:lnTo>
                  <a:lnTo>
                    <a:pt x="178" y="316"/>
                  </a:lnTo>
                  <a:lnTo>
                    <a:pt x="178" y="311"/>
                  </a:lnTo>
                  <a:lnTo>
                    <a:pt x="185" y="306"/>
                  </a:lnTo>
                  <a:lnTo>
                    <a:pt x="192" y="299"/>
                  </a:lnTo>
                  <a:close/>
                  <a:moveTo>
                    <a:pt x="435" y="292"/>
                  </a:moveTo>
                  <a:lnTo>
                    <a:pt x="440" y="292"/>
                  </a:lnTo>
                  <a:lnTo>
                    <a:pt x="444" y="292"/>
                  </a:lnTo>
                  <a:lnTo>
                    <a:pt x="447" y="292"/>
                  </a:lnTo>
                  <a:lnTo>
                    <a:pt x="449" y="292"/>
                  </a:lnTo>
                  <a:lnTo>
                    <a:pt x="452" y="292"/>
                  </a:lnTo>
                  <a:lnTo>
                    <a:pt x="456" y="292"/>
                  </a:lnTo>
                  <a:lnTo>
                    <a:pt x="461" y="292"/>
                  </a:lnTo>
                  <a:lnTo>
                    <a:pt x="461" y="299"/>
                  </a:lnTo>
                  <a:lnTo>
                    <a:pt x="438" y="304"/>
                  </a:lnTo>
                  <a:lnTo>
                    <a:pt x="435" y="292"/>
                  </a:lnTo>
                  <a:close/>
                  <a:moveTo>
                    <a:pt x="220" y="281"/>
                  </a:moveTo>
                  <a:lnTo>
                    <a:pt x="227" y="283"/>
                  </a:lnTo>
                  <a:lnTo>
                    <a:pt x="234" y="285"/>
                  </a:lnTo>
                  <a:lnTo>
                    <a:pt x="240" y="288"/>
                  </a:lnTo>
                  <a:lnTo>
                    <a:pt x="236" y="288"/>
                  </a:lnTo>
                  <a:lnTo>
                    <a:pt x="227" y="292"/>
                  </a:lnTo>
                  <a:lnTo>
                    <a:pt x="217" y="292"/>
                  </a:lnTo>
                  <a:lnTo>
                    <a:pt x="205" y="292"/>
                  </a:lnTo>
                  <a:lnTo>
                    <a:pt x="205" y="288"/>
                  </a:lnTo>
                  <a:lnTo>
                    <a:pt x="208" y="288"/>
                  </a:lnTo>
                  <a:lnTo>
                    <a:pt x="212" y="285"/>
                  </a:lnTo>
                  <a:lnTo>
                    <a:pt x="217" y="283"/>
                  </a:lnTo>
                  <a:lnTo>
                    <a:pt x="220" y="281"/>
                  </a:lnTo>
                  <a:close/>
                  <a:moveTo>
                    <a:pt x="400" y="253"/>
                  </a:moveTo>
                  <a:lnTo>
                    <a:pt x="416" y="253"/>
                  </a:lnTo>
                  <a:lnTo>
                    <a:pt x="421" y="260"/>
                  </a:lnTo>
                  <a:lnTo>
                    <a:pt x="428" y="267"/>
                  </a:lnTo>
                  <a:lnTo>
                    <a:pt x="435" y="272"/>
                  </a:lnTo>
                  <a:lnTo>
                    <a:pt x="432" y="276"/>
                  </a:lnTo>
                  <a:lnTo>
                    <a:pt x="430" y="278"/>
                  </a:lnTo>
                  <a:lnTo>
                    <a:pt x="428" y="279"/>
                  </a:lnTo>
                  <a:lnTo>
                    <a:pt x="426" y="283"/>
                  </a:lnTo>
                  <a:lnTo>
                    <a:pt x="425" y="286"/>
                  </a:lnTo>
                  <a:lnTo>
                    <a:pt x="423" y="292"/>
                  </a:lnTo>
                  <a:lnTo>
                    <a:pt x="418" y="292"/>
                  </a:lnTo>
                  <a:lnTo>
                    <a:pt x="411" y="292"/>
                  </a:lnTo>
                  <a:lnTo>
                    <a:pt x="407" y="290"/>
                  </a:lnTo>
                  <a:lnTo>
                    <a:pt x="402" y="290"/>
                  </a:lnTo>
                  <a:lnTo>
                    <a:pt x="397" y="288"/>
                  </a:lnTo>
                  <a:lnTo>
                    <a:pt x="397" y="281"/>
                  </a:lnTo>
                  <a:lnTo>
                    <a:pt x="398" y="276"/>
                  </a:lnTo>
                  <a:lnTo>
                    <a:pt x="400" y="269"/>
                  </a:lnTo>
                  <a:lnTo>
                    <a:pt x="400" y="262"/>
                  </a:lnTo>
                  <a:lnTo>
                    <a:pt x="400" y="253"/>
                  </a:lnTo>
                  <a:close/>
                  <a:moveTo>
                    <a:pt x="323" y="224"/>
                  </a:moveTo>
                  <a:lnTo>
                    <a:pt x="341" y="229"/>
                  </a:lnTo>
                  <a:lnTo>
                    <a:pt x="353" y="238"/>
                  </a:lnTo>
                  <a:lnTo>
                    <a:pt x="363" y="246"/>
                  </a:lnTo>
                  <a:lnTo>
                    <a:pt x="374" y="257"/>
                  </a:lnTo>
                  <a:lnTo>
                    <a:pt x="384" y="265"/>
                  </a:lnTo>
                  <a:lnTo>
                    <a:pt x="384" y="262"/>
                  </a:lnTo>
                  <a:lnTo>
                    <a:pt x="390" y="262"/>
                  </a:lnTo>
                  <a:lnTo>
                    <a:pt x="390" y="265"/>
                  </a:lnTo>
                  <a:lnTo>
                    <a:pt x="391" y="269"/>
                  </a:lnTo>
                  <a:lnTo>
                    <a:pt x="395" y="274"/>
                  </a:lnTo>
                  <a:lnTo>
                    <a:pt x="397" y="281"/>
                  </a:lnTo>
                  <a:lnTo>
                    <a:pt x="390" y="281"/>
                  </a:lnTo>
                  <a:lnTo>
                    <a:pt x="386" y="281"/>
                  </a:lnTo>
                  <a:lnTo>
                    <a:pt x="386" y="283"/>
                  </a:lnTo>
                  <a:lnTo>
                    <a:pt x="384" y="283"/>
                  </a:lnTo>
                  <a:lnTo>
                    <a:pt x="381" y="283"/>
                  </a:lnTo>
                  <a:lnTo>
                    <a:pt x="377" y="285"/>
                  </a:lnTo>
                  <a:lnTo>
                    <a:pt x="363" y="274"/>
                  </a:lnTo>
                  <a:lnTo>
                    <a:pt x="349" y="269"/>
                  </a:lnTo>
                  <a:lnTo>
                    <a:pt x="332" y="265"/>
                  </a:lnTo>
                  <a:lnTo>
                    <a:pt x="316" y="257"/>
                  </a:lnTo>
                  <a:lnTo>
                    <a:pt x="322" y="252"/>
                  </a:lnTo>
                  <a:lnTo>
                    <a:pt x="323" y="246"/>
                  </a:lnTo>
                  <a:lnTo>
                    <a:pt x="322" y="241"/>
                  </a:lnTo>
                  <a:lnTo>
                    <a:pt x="322" y="234"/>
                  </a:lnTo>
                  <a:lnTo>
                    <a:pt x="323" y="224"/>
                  </a:lnTo>
                  <a:close/>
                  <a:moveTo>
                    <a:pt x="1538" y="217"/>
                  </a:moveTo>
                  <a:lnTo>
                    <a:pt x="1542" y="217"/>
                  </a:lnTo>
                  <a:lnTo>
                    <a:pt x="1545" y="218"/>
                  </a:lnTo>
                  <a:lnTo>
                    <a:pt x="1547" y="220"/>
                  </a:lnTo>
                  <a:lnTo>
                    <a:pt x="1549" y="222"/>
                  </a:lnTo>
                  <a:lnTo>
                    <a:pt x="1550" y="224"/>
                  </a:lnTo>
                  <a:lnTo>
                    <a:pt x="1550" y="225"/>
                  </a:lnTo>
                  <a:lnTo>
                    <a:pt x="1550" y="227"/>
                  </a:lnTo>
                  <a:lnTo>
                    <a:pt x="1552" y="231"/>
                  </a:lnTo>
                  <a:lnTo>
                    <a:pt x="1545" y="231"/>
                  </a:lnTo>
                  <a:lnTo>
                    <a:pt x="1542" y="232"/>
                  </a:lnTo>
                  <a:lnTo>
                    <a:pt x="1538" y="232"/>
                  </a:lnTo>
                  <a:lnTo>
                    <a:pt x="1535" y="234"/>
                  </a:lnTo>
                  <a:lnTo>
                    <a:pt x="1529" y="234"/>
                  </a:lnTo>
                  <a:lnTo>
                    <a:pt x="1529" y="231"/>
                  </a:lnTo>
                  <a:lnTo>
                    <a:pt x="1526" y="231"/>
                  </a:lnTo>
                  <a:lnTo>
                    <a:pt x="1526" y="218"/>
                  </a:lnTo>
                  <a:lnTo>
                    <a:pt x="1531" y="218"/>
                  </a:lnTo>
                  <a:lnTo>
                    <a:pt x="1536" y="217"/>
                  </a:lnTo>
                  <a:lnTo>
                    <a:pt x="1538" y="217"/>
                  </a:lnTo>
                  <a:close/>
                  <a:moveTo>
                    <a:pt x="377" y="208"/>
                  </a:moveTo>
                  <a:lnTo>
                    <a:pt x="393" y="208"/>
                  </a:lnTo>
                  <a:lnTo>
                    <a:pt x="393" y="211"/>
                  </a:lnTo>
                  <a:lnTo>
                    <a:pt x="390" y="211"/>
                  </a:lnTo>
                  <a:lnTo>
                    <a:pt x="386" y="211"/>
                  </a:lnTo>
                  <a:lnTo>
                    <a:pt x="384" y="213"/>
                  </a:lnTo>
                  <a:lnTo>
                    <a:pt x="383" y="213"/>
                  </a:lnTo>
                  <a:lnTo>
                    <a:pt x="383" y="213"/>
                  </a:lnTo>
                  <a:lnTo>
                    <a:pt x="381" y="213"/>
                  </a:lnTo>
                  <a:lnTo>
                    <a:pt x="379" y="211"/>
                  </a:lnTo>
                  <a:lnTo>
                    <a:pt x="377" y="208"/>
                  </a:lnTo>
                  <a:close/>
                  <a:moveTo>
                    <a:pt x="458" y="131"/>
                  </a:moveTo>
                  <a:lnTo>
                    <a:pt x="477" y="152"/>
                  </a:lnTo>
                  <a:lnTo>
                    <a:pt x="501" y="168"/>
                  </a:lnTo>
                  <a:lnTo>
                    <a:pt x="531" y="180"/>
                  </a:lnTo>
                  <a:lnTo>
                    <a:pt x="533" y="197"/>
                  </a:lnTo>
                  <a:lnTo>
                    <a:pt x="538" y="210"/>
                  </a:lnTo>
                  <a:lnTo>
                    <a:pt x="543" y="217"/>
                  </a:lnTo>
                  <a:lnTo>
                    <a:pt x="550" y="224"/>
                  </a:lnTo>
                  <a:lnTo>
                    <a:pt x="557" y="234"/>
                  </a:lnTo>
                  <a:lnTo>
                    <a:pt x="545" y="236"/>
                  </a:lnTo>
                  <a:lnTo>
                    <a:pt x="533" y="238"/>
                  </a:lnTo>
                  <a:lnTo>
                    <a:pt x="522" y="243"/>
                  </a:lnTo>
                  <a:lnTo>
                    <a:pt x="515" y="250"/>
                  </a:lnTo>
                  <a:lnTo>
                    <a:pt x="514" y="253"/>
                  </a:lnTo>
                  <a:lnTo>
                    <a:pt x="512" y="257"/>
                  </a:lnTo>
                  <a:lnTo>
                    <a:pt x="510" y="260"/>
                  </a:lnTo>
                  <a:lnTo>
                    <a:pt x="508" y="262"/>
                  </a:lnTo>
                  <a:lnTo>
                    <a:pt x="505" y="265"/>
                  </a:lnTo>
                  <a:lnTo>
                    <a:pt x="494" y="267"/>
                  </a:lnTo>
                  <a:lnTo>
                    <a:pt x="479" y="269"/>
                  </a:lnTo>
                  <a:lnTo>
                    <a:pt x="461" y="267"/>
                  </a:lnTo>
                  <a:lnTo>
                    <a:pt x="447" y="265"/>
                  </a:lnTo>
                  <a:lnTo>
                    <a:pt x="444" y="255"/>
                  </a:lnTo>
                  <a:lnTo>
                    <a:pt x="442" y="248"/>
                  </a:lnTo>
                  <a:lnTo>
                    <a:pt x="440" y="243"/>
                  </a:lnTo>
                  <a:lnTo>
                    <a:pt x="435" y="234"/>
                  </a:lnTo>
                  <a:lnTo>
                    <a:pt x="458" y="227"/>
                  </a:lnTo>
                  <a:lnTo>
                    <a:pt x="458" y="224"/>
                  </a:lnTo>
                  <a:lnTo>
                    <a:pt x="440" y="222"/>
                  </a:lnTo>
                  <a:lnTo>
                    <a:pt x="428" y="218"/>
                  </a:lnTo>
                  <a:lnTo>
                    <a:pt x="419" y="211"/>
                  </a:lnTo>
                  <a:lnTo>
                    <a:pt x="418" y="206"/>
                  </a:lnTo>
                  <a:lnTo>
                    <a:pt x="414" y="201"/>
                  </a:lnTo>
                  <a:lnTo>
                    <a:pt x="412" y="196"/>
                  </a:lnTo>
                  <a:lnTo>
                    <a:pt x="412" y="190"/>
                  </a:lnTo>
                  <a:lnTo>
                    <a:pt x="412" y="187"/>
                  </a:lnTo>
                  <a:lnTo>
                    <a:pt x="412" y="183"/>
                  </a:lnTo>
                  <a:lnTo>
                    <a:pt x="414" y="183"/>
                  </a:lnTo>
                  <a:lnTo>
                    <a:pt x="416" y="182"/>
                  </a:lnTo>
                  <a:lnTo>
                    <a:pt x="418" y="182"/>
                  </a:lnTo>
                  <a:lnTo>
                    <a:pt x="419" y="182"/>
                  </a:lnTo>
                  <a:lnTo>
                    <a:pt x="423" y="180"/>
                  </a:lnTo>
                  <a:lnTo>
                    <a:pt x="425" y="175"/>
                  </a:lnTo>
                  <a:lnTo>
                    <a:pt x="425" y="169"/>
                  </a:lnTo>
                  <a:lnTo>
                    <a:pt x="425" y="166"/>
                  </a:lnTo>
                  <a:lnTo>
                    <a:pt x="426" y="164"/>
                  </a:lnTo>
                  <a:lnTo>
                    <a:pt x="428" y="161"/>
                  </a:lnTo>
                  <a:lnTo>
                    <a:pt x="430" y="161"/>
                  </a:lnTo>
                  <a:lnTo>
                    <a:pt x="432" y="159"/>
                  </a:lnTo>
                  <a:lnTo>
                    <a:pt x="433" y="159"/>
                  </a:lnTo>
                  <a:lnTo>
                    <a:pt x="435" y="159"/>
                  </a:lnTo>
                  <a:lnTo>
                    <a:pt x="438" y="157"/>
                  </a:lnTo>
                  <a:lnTo>
                    <a:pt x="440" y="150"/>
                  </a:lnTo>
                  <a:lnTo>
                    <a:pt x="442" y="145"/>
                  </a:lnTo>
                  <a:lnTo>
                    <a:pt x="444" y="140"/>
                  </a:lnTo>
                  <a:lnTo>
                    <a:pt x="447" y="135"/>
                  </a:lnTo>
                  <a:lnTo>
                    <a:pt x="449" y="133"/>
                  </a:lnTo>
                  <a:lnTo>
                    <a:pt x="451" y="133"/>
                  </a:lnTo>
                  <a:lnTo>
                    <a:pt x="452" y="131"/>
                  </a:lnTo>
                  <a:lnTo>
                    <a:pt x="454" y="131"/>
                  </a:lnTo>
                  <a:lnTo>
                    <a:pt x="458" y="131"/>
                  </a:lnTo>
                  <a:close/>
                  <a:moveTo>
                    <a:pt x="1488" y="112"/>
                  </a:moveTo>
                  <a:lnTo>
                    <a:pt x="1493" y="114"/>
                  </a:lnTo>
                  <a:lnTo>
                    <a:pt x="1498" y="115"/>
                  </a:lnTo>
                  <a:lnTo>
                    <a:pt x="1501" y="117"/>
                  </a:lnTo>
                  <a:lnTo>
                    <a:pt x="1507" y="119"/>
                  </a:lnTo>
                  <a:lnTo>
                    <a:pt x="1507" y="124"/>
                  </a:lnTo>
                  <a:lnTo>
                    <a:pt x="1508" y="128"/>
                  </a:lnTo>
                  <a:lnTo>
                    <a:pt x="1508" y="131"/>
                  </a:lnTo>
                  <a:lnTo>
                    <a:pt x="1510" y="135"/>
                  </a:lnTo>
                  <a:lnTo>
                    <a:pt x="1498" y="135"/>
                  </a:lnTo>
                  <a:lnTo>
                    <a:pt x="1496" y="131"/>
                  </a:lnTo>
                  <a:lnTo>
                    <a:pt x="1494" y="128"/>
                  </a:lnTo>
                  <a:lnTo>
                    <a:pt x="1491" y="124"/>
                  </a:lnTo>
                  <a:lnTo>
                    <a:pt x="1489" y="122"/>
                  </a:lnTo>
                  <a:lnTo>
                    <a:pt x="1489" y="117"/>
                  </a:lnTo>
                  <a:lnTo>
                    <a:pt x="1488" y="112"/>
                  </a:lnTo>
                  <a:close/>
                  <a:moveTo>
                    <a:pt x="1081" y="80"/>
                  </a:moveTo>
                  <a:lnTo>
                    <a:pt x="1095" y="80"/>
                  </a:lnTo>
                  <a:lnTo>
                    <a:pt x="1098" y="89"/>
                  </a:lnTo>
                  <a:lnTo>
                    <a:pt x="1102" y="94"/>
                  </a:lnTo>
                  <a:lnTo>
                    <a:pt x="1105" y="101"/>
                  </a:lnTo>
                  <a:lnTo>
                    <a:pt x="1107" y="112"/>
                  </a:lnTo>
                  <a:lnTo>
                    <a:pt x="1104" y="112"/>
                  </a:lnTo>
                  <a:lnTo>
                    <a:pt x="1093" y="105"/>
                  </a:lnTo>
                  <a:lnTo>
                    <a:pt x="1086" y="98"/>
                  </a:lnTo>
                  <a:lnTo>
                    <a:pt x="1081" y="91"/>
                  </a:lnTo>
                  <a:lnTo>
                    <a:pt x="1081" y="80"/>
                  </a:lnTo>
                  <a:close/>
                  <a:moveTo>
                    <a:pt x="737" y="26"/>
                  </a:moveTo>
                  <a:lnTo>
                    <a:pt x="749" y="26"/>
                  </a:lnTo>
                  <a:lnTo>
                    <a:pt x="754" y="30"/>
                  </a:lnTo>
                  <a:lnTo>
                    <a:pt x="758" y="33"/>
                  </a:lnTo>
                  <a:lnTo>
                    <a:pt x="760" y="37"/>
                  </a:lnTo>
                  <a:lnTo>
                    <a:pt x="763" y="42"/>
                  </a:lnTo>
                  <a:lnTo>
                    <a:pt x="765" y="46"/>
                  </a:lnTo>
                  <a:lnTo>
                    <a:pt x="774" y="37"/>
                  </a:lnTo>
                  <a:lnTo>
                    <a:pt x="784" y="33"/>
                  </a:lnTo>
                  <a:lnTo>
                    <a:pt x="800" y="35"/>
                  </a:lnTo>
                  <a:lnTo>
                    <a:pt x="800" y="49"/>
                  </a:lnTo>
                  <a:lnTo>
                    <a:pt x="822" y="51"/>
                  </a:lnTo>
                  <a:lnTo>
                    <a:pt x="842" y="54"/>
                  </a:lnTo>
                  <a:lnTo>
                    <a:pt x="859" y="58"/>
                  </a:lnTo>
                  <a:lnTo>
                    <a:pt x="878" y="60"/>
                  </a:lnTo>
                  <a:lnTo>
                    <a:pt x="899" y="58"/>
                  </a:lnTo>
                  <a:lnTo>
                    <a:pt x="899" y="70"/>
                  </a:lnTo>
                  <a:lnTo>
                    <a:pt x="903" y="70"/>
                  </a:lnTo>
                  <a:lnTo>
                    <a:pt x="906" y="70"/>
                  </a:lnTo>
                  <a:lnTo>
                    <a:pt x="908" y="70"/>
                  </a:lnTo>
                  <a:lnTo>
                    <a:pt x="910" y="72"/>
                  </a:lnTo>
                  <a:lnTo>
                    <a:pt x="912" y="73"/>
                  </a:lnTo>
                  <a:lnTo>
                    <a:pt x="908" y="73"/>
                  </a:lnTo>
                  <a:lnTo>
                    <a:pt x="892" y="84"/>
                  </a:lnTo>
                  <a:lnTo>
                    <a:pt x="873" y="96"/>
                  </a:lnTo>
                  <a:lnTo>
                    <a:pt x="850" y="107"/>
                  </a:lnTo>
                  <a:lnTo>
                    <a:pt x="829" y="119"/>
                  </a:lnTo>
                  <a:lnTo>
                    <a:pt x="814" y="129"/>
                  </a:lnTo>
                  <a:lnTo>
                    <a:pt x="803" y="138"/>
                  </a:lnTo>
                  <a:lnTo>
                    <a:pt x="819" y="138"/>
                  </a:lnTo>
                  <a:lnTo>
                    <a:pt x="824" y="135"/>
                  </a:lnTo>
                  <a:lnTo>
                    <a:pt x="829" y="133"/>
                  </a:lnTo>
                  <a:lnTo>
                    <a:pt x="835" y="131"/>
                  </a:lnTo>
                  <a:lnTo>
                    <a:pt x="842" y="131"/>
                  </a:lnTo>
                  <a:lnTo>
                    <a:pt x="842" y="135"/>
                  </a:lnTo>
                  <a:lnTo>
                    <a:pt x="821" y="150"/>
                  </a:lnTo>
                  <a:lnTo>
                    <a:pt x="803" y="166"/>
                  </a:lnTo>
                  <a:lnTo>
                    <a:pt x="788" y="182"/>
                  </a:lnTo>
                  <a:lnTo>
                    <a:pt x="770" y="196"/>
                  </a:lnTo>
                  <a:lnTo>
                    <a:pt x="751" y="208"/>
                  </a:lnTo>
                  <a:lnTo>
                    <a:pt x="726" y="215"/>
                  </a:lnTo>
                  <a:lnTo>
                    <a:pt x="726" y="227"/>
                  </a:lnTo>
                  <a:lnTo>
                    <a:pt x="714" y="229"/>
                  </a:lnTo>
                  <a:lnTo>
                    <a:pt x="700" y="234"/>
                  </a:lnTo>
                  <a:lnTo>
                    <a:pt x="692" y="241"/>
                  </a:lnTo>
                  <a:lnTo>
                    <a:pt x="697" y="245"/>
                  </a:lnTo>
                  <a:lnTo>
                    <a:pt x="700" y="248"/>
                  </a:lnTo>
                  <a:lnTo>
                    <a:pt x="702" y="250"/>
                  </a:lnTo>
                  <a:lnTo>
                    <a:pt x="702" y="253"/>
                  </a:lnTo>
                  <a:lnTo>
                    <a:pt x="702" y="257"/>
                  </a:lnTo>
                  <a:lnTo>
                    <a:pt x="700" y="262"/>
                  </a:lnTo>
                  <a:lnTo>
                    <a:pt x="700" y="269"/>
                  </a:lnTo>
                  <a:lnTo>
                    <a:pt x="662" y="272"/>
                  </a:lnTo>
                  <a:lnTo>
                    <a:pt x="662" y="276"/>
                  </a:lnTo>
                  <a:lnTo>
                    <a:pt x="667" y="278"/>
                  </a:lnTo>
                  <a:lnTo>
                    <a:pt x="669" y="278"/>
                  </a:lnTo>
                  <a:lnTo>
                    <a:pt x="672" y="278"/>
                  </a:lnTo>
                  <a:lnTo>
                    <a:pt x="672" y="278"/>
                  </a:lnTo>
                  <a:lnTo>
                    <a:pt x="674" y="279"/>
                  </a:lnTo>
                  <a:lnTo>
                    <a:pt x="674" y="281"/>
                  </a:lnTo>
                  <a:lnTo>
                    <a:pt x="678" y="285"/>
                  </a:lnTo>
                  <a:lnTo>
                    <a:pt x="672" y="285"/>
                  </a:lnTo>
                  <a:lnTo>
                    <a:pt x="664" y="288"/>
                  </a:lnTo>
                  <a:lnTo>
                    <a:pt x="653" y="292"/>
                  </a:lnTo>
                  <a:lnTo>
                    <a:pt x="643" y="295"/>
                  </a:lnTo>
                  <a:lnTo>
                    <a:pt x="646" y="297"/>
                  </a:lnTo>
                  <a:lnTo>
                    <a:pt x="648" y="297"/>
                  </a:lnTo>
                  <a:lnTo>
                    <a:pt x="650" y="297"/>
                  </a:lnTo>
                  <a:lnTo>
                    <a:pt x="651" y="299"/>
                  </a:lnTo>
                  <a:lnTo>
                    <a:pt x="653" y="299"/>
                  </a:lnTo>
                  <a:lnTo>
                    <a:pt x="651" y="302"/>
                  </a:lnTo>
                  <a:lnTo>
                    <a:pt x="650" y="306"/>
                  </a:lnTo>
                  <a:lnTo>
                    <a:pt x="648" y="307"/>
                  </a:lnTo>
                  <a:lnTo>
                    <a:pt x="650" y="309"/>
                  </a:lnTo>
                  <a:lnTo>
                    <a:pt x="650" y="311"/>
                  </a:lnTo>
                  <a:lnTo>
                    <a:pt x="651" y="314"/>
                  </a:lnTo>
                  <a:lnTo>
                    <a:pt x="653" y="318"/>
                  </a:lnTo>
                  <a:lnTo>
                    <a:pt x="646" y="320"/>
                  </a:lnTo>
                  <a:lnTo>
                    <a:pt x="641" y="320"/>
                  </a:lnTo>
                  <a:lnTo>
                    <a:pt x="636" y="320"/>
                  </a:lnTo>
                  <a:lnTo>
                    <a:pt x="630" y="323"/>
                  </a:lnTo>
                  <a:lnTo>
                    <a:pt x="648" y="323"/>
                  </a:lnTo>
                  <a:lnTo>
                    <a:pt x="662" y="327"/>
                  </a:lnTo>
                  <a:lnTo>
                    <a:pt x="662" y="334"/>
                  </a:lnTo>
                  <a:lnTo>
                    <a:pt x="639" y="334"/>
                  </a:lnTo>
                  <a:lnTo>
                    <a:pt x="637" y="339"/>
                  </a:lnTo>
                  <a:lnTo>
                    <a:pt x="637" y="341"/>
                  </a:lnTo>
                  <a:lnTo>
                    <a:pt x="637" y="342"/>
                  </a:lnTo>
                  <a:lnTo>
                    <a:pt x="636" y="344"/>
                  </a:lnTo>
                  <a:lnTo>
                    <a:pt x="634" y="346"/>
                  </a:lnTo>
                  <a:lnTo>
                    <a:pt x="625" y="349"/>
                  </a:lnTo>
                  <a:lnTo>
                    <a:pt x="613" y="349"/>
                  </a:lnTo>
                  <a:lnTo>
                    <a:pt x="601" y="349"/>
                  </a:lnTo>
                  <a:lnTo>
                    <a:pt x="589" y="342"/>
                  </a:lnTo>
                  <a:lnTo>
                    <a:pt x="573" y="342"/>
                  </a:lnTo>
                  <a:lnTo>
                    <a:pt x="557" y="344"/>
                  </a:lnTo>
                  <a:lnTo>
                    <a:pt x="540" y="346"/>
                  </a:lnTo>
                  <a:lnTo>
                    <a:pt x="524" y="344"/>
                  </a:lnTo>
                  <a:lnTo>
                    <a:pt x="508" y="339"/>
                  </a:lnTo>
                  <a:lnTo>
                    <a:pt x="507" y="337"/>
                  </a:lnTo>
                  <a:lnTo>
                    <a:pt x="507" y="335"/>
                  </a:lnTo>
                  <a:lnTo>
                    <a:pt x="505" y="335"/>
                  </a:lnTo>
                  <a:lnTo>
                    <a:pt x="505" y="334"/>
                  </a:lnTo>
                  <a:lnTo>
                    <a:pt x="505" y="330"/>
                  </a:lnTo>
                  <a:lnTo>
                    <a:pt x="508" y="330"/>
                  </a:lnTo>
                  <a:lnTo>
                    <a:pt x="510" y="327"/>
                  </a:lnTo>
                  <a:lnTo>
                    <a:pt x="514" y="323"/>
                  </a:lnTo>
                  <a:lnTo>
                    <a:pt x="515" y="321"/>
                  </a:lnTo>
                  <a:lnTo>
                    <a:pt x="519" y="320"/>
                  </a:lnTo>
                  <a:lnTo>
                    <a:pt x="521" y="316"/>
                  </a:lnTo>
                  <a:lnTo>
                    <a:pt x="524" y="311"/>
                  </a:lnTo>
                  <a:lnTo>
                    <a:pt x="517" y="309"/>
                  </a:lnTo>
                  <a:lnTo>
                    <a:pt x="512" y="306"/>
                  </a:lnTo>
                  <a:lnTo>
                    <a:pt x="508" y="300"/>
                  </a:lnTo>
                  <a:lnTo>
                    <a:pt x="507" y="295"/>
                  </a:lnTo>
                  <a:lnTo>
                    <a:pt x="505" y="288"/>
                  </a:lnTo>
                  <a:lnTo>
                    <a:pt x="512" y="288"/>
                  </a:lnTo>
                  <a:lnTo>
                    <a:pt x="524" y="285"/>
                  </a:lnTo>
                  <a:lnTo>
                    <a:pt x="538" y="288"/>
                  </a:lnTo>
                  <a:lnTo>
                    <a:pt x="550" y="293"/>
                  </a:lnTo>
                  <a:lnTo>
                    <a:pt x="562" y="299"/>
                  </a:lnTo>
                  <a:lnTo>
                    <a:pt x="562" y="292"/>
                  </a:lnTo>
                  <a:lnTo>
                    <a:pt x="550" y="286"/>
                  </a:lnTo>
                  <a:lnTo>
                    <a:pt x="540" y="281"/>
                  </a:lnTo>
                  <a:lnTo>
                    <a:pt x="531" y="272"/>
                  </a:lnTo>
                  <a:lnTo>
                    <a:pt x="534" y="272"/>
                  </a:lnTo>
                  <a:lnTo>
                    <a:pt x="543" y="259"/>
                  </a:lnTo>
                  <a:lnTo>
                    <a:pt x="554" y="250"/>
                  </a:lnTo>
                  <a:lnTo>
                    <a:pt x="568" y="243"/>
                  </a:lnTo>
                  <a:lnTo>
                    <a:pt x="585" y="238"/>
                  </a:lnTo>
                  <a:lnTo>
                    <a:pt x="585" y="234"/>
                  </a:lnTo>
                  <a:lnTo>
                    <a:pt x="569" y="229"/>
                  </a:lnTo>
                  <a:lnTo>
                    <a:pt x="557" y="220"/>
                  </a:lnTo>
                  <a:lnTo>
                    <a:pt x="547" y="208"/>
                  </a:lnTo>
                  <a:lnTo>
                    <a:pt x="538" y="196"/>
                  </a:lnTo>
                  <a:lnTo>
                    <a:pt x="543" y="194"/>
                  </a:lnTo>
                  <a:lnTo>
                    <a:pt x="547" y="194"/>
                  </a:lnTo>
                  <a:lnTo>
                    <a:pt x="552" y="192"/>
                  </a:lnTo>
                  <a:lnTo>
                    <a:pt x="557" y="192"/>
                  </a:lnTo>
                  <a:lnTo>
                    <a:pt x="564" y="197"/>
                  </a:lnTo>
                  <a:lnTo>
                    <a:pt x="569" y="203"/>
                  </a:lnTo>
                  <a:lnTo>
                    <a:pt x="576" y="208"/>
                  </a:lnTo>
                  <a:lnTo>
                    <a:pt x="576" y="204"/>
                  </a:lnTo>
                  <a:lnTo>
                    <a:pt x="575" y="201"/>
                  </a:lnTo>
                  <a:lnTo>
                    <a:pt x="573" y="201"/>
                  </a:lnTo>
                  <a:lnTo>
                    <a:pt x="573" y="199"/>
                  </a:lnTo>
                  <a:lnTo>
                    <a:pt x="571" y="197"/>
                  </a:lnTo>
                  <a:lnTo>
                    <a:pt x="571" y="196"/>
                  </a:lnTo>
                  <a:lnTo>
                    <a:pt x="569" y="192"/>
                  </a:lnTo>
                  <a:lnTo>
                    <a:pt x="573" y="192"/>
                  </a:lnTo>
                  <a:lnTo>
                    <a:pt x="573" y="189"/>
                  </a:lnTo>
                  <a:lnTo>
                    <a:pt x="589" y="183"/>
                  </a:lnTo>
                  <a:lnTo>
                    <a:pt x="604" y="180"/>
                  </a:lnTo>
                  <a:lnTo>
                    <a:pt x="620" y="178"/>
                  </a:lnTo>
                  <a:lnTo>
                    <a:pt x="639" y="180"/>
                  </a:lnTo>
                  <a:lnTo>
                    <a:pt x="630" y="169"/>
                  </a:lnTo>
                  <a:lnTo>
                    <a:pt x="641" y="166"/>
                  </a:lnTo>
                  <a:lnTo>
                    <a:pt x="653" y="161"/>
                  </a:lnTo>
                  <a:lnTo>
                    <a:pt x="665" y="156"/>
                  </a:lnTo>
                  <a:lnTo>
                    <a:pt x="672" y="150"/>
                  </a:lnTo>
                  <a:lnTo>
                    <a:pt x="678" y="150"/>
                  </a:lnTo>
                  <a:lnTo>
                    <a:pt x="678" y="147"/>
                  </a:lnTo>
                  <a:lnTo>
                    <a:pt x="669" y="147"/>
                  </a:lnTo>
                  <a:lnTo>
                    <a:pt x="665" y="149"/>
                  </a:lnTo>
                  <a:lnTo>
                    <a:pt x="662" y="150"/>
                  </a:lnTo>
                  <a:lnTo>
                    <a:pt x="660" y="150"/>
                  </a:lnTo>
                  <a:lnTo>
                    <a:pt x="658" y="150"/>
                  </a:lnTo>
                  <a:lnTo>
                    <a:pt x="657" y="150"/>
                  </a:lnTo>
                  <a:lnTo>
                    <a:pt x="655" y="149"/>
                  </a:lnTo>
                  <a:lnTo>
                    <a:pt x="653" y="147"/>
                  </a:lnTo>
                  <a:lnTo>
                    <a:pt x="650" y="147"/>
                  </a:lnTo>
                  <a:lnTo>
                    <a:pt x="646" y="150"/>
                  </a:lnTo>
                  <a:lnTo>
                    <a:pt x="641" y="156"/>
                  </a:lnTo>
                  <a:lnTo>
                    <a:pt x="636" y="161"/>
                  </a:lnTo>
                  <a:lnTo>
                    <a:pt x="632" y="166"/>
                  </a:lnTo>
                  <a:lnTo>
                    <a:pt x="627" y="169"/>
                  </a:lnTo>
                  <a:lnTo>
                    <a:pt x="608" y="175"/>
                  </a:lnTo>
                  <a:lnTo>
                    <a:pt x="590" y="175"/>
                  </a:lnTo>
                  <a:lnTo>
                    <a:pt x="573" y="171"/>
                  </a:lnTo>
                  <a:lnTo>
                    <a:pt x="557" y="164"/>
                  </a:lnTo>
                  <a:lnTo>
                    <a:pt x="555" y="164"/>
                  </a:lnTo>
                  <a:lnTo>
                    <a:pt x="552" y="166"/>
                  </a:lnTo>
                  <a:lnTo>
                    <a:pt x="547" y="168"/>
                  </a:lnTo>
                  <a:lnTo>
                    <a:pt x="543" y="169"/>
                  </a:lnTo>
                  <a:lnTo>
                    <a:pt x="540" y="171"/>
                  </a:lnTo>
                  <a:lnTo>
                    <a:pt x="534" y="173"/>
                  </a:lnTo>
                  <a:lnTo>
                    <a:pt x="531" y="164"/>
                  </a:lnTo>
                  <a:lnTo>
                    <a:pt x="534" y="163"/>
                  </a:lnTo>
                  <a:lnTo>
                    <a:pt x="534" y="163"/>
                  </a:lnTo>
                  <a:lnTo>
                    <a:pt x="536" y="161"/>
                  </a:lnTo>
                  <a:lnTo>
                    <a:pt x="538" y="157"/>
                  </a:lnTo>
                  <a:lnTo>
                    <a:pt x="528" y="157"/>
                  </a:lnTo>
                  <a:lnTo>
                    <a:pt x="524" y="159"/>
                  </a:lnTo>
                  <a:lnTo>
                    <a:pt x="519" y="161"/>
                  </a:lnTo>
                  <a:lnTo>
                    <a:pt x="514" y="161"/>
                  </a:lnTo>
                  <a:lnTo>
                    <a:pt x="508" y="161"/>
                  </a:lnTo>
                  <a:lnTo>
                    <a:pt x="505" y="150"/>
                  </a:lnTo>
                  <a:lnTo>
                    <a:pt x="508" y="149"/>
                  </a:lnTo>
                  <a:lnTo>
                    <a:pt x="510" y="149"/>
                  </a:lnTo>
                  <a:lnTo>
                    <a:pt x="512" y="149"/>
                  </a:lnTo>
                  <a:lnTo>
                    <a:pt x="514" y="147"/>
                  </a:lnTo>
                  <a:lnTo>
                    <a:pt x="515" y="147"/>
                  </a:lnTo>
                  <a:lnTo>
                    <a:pt x="493" y="150"/>
                  </a:lnTo>
                  <a:lnTo>
                    <a:pt x="491" y="145"/>
                  </a:lnTo>
                  <a:lnTo>
                    <a:pt x="487" y="142"/>
                  </a:lnTo>
                  <a:lnTo>
                    <a:pt x="486" y="140"/>
                  </a:lnTo>
                  <a:lnTo>
                    <a:pt x="484" y="136"/>
                  </a:lnTo>
                  <a:lnTo>
                    <a:pt x="480" y="131"/>
                  </a:lnTo>
                  <a:lnTo>
                    <a:pt x="486" y="129"/>
                  </a:lnTo>
                  <a:lnTo>
                    <a:pt x="489" y="129"/>
                  </a:lnTo>
                  <a:lnTo>
                    <a:pt x="491" y="129"/>
                  </a:lnTo>
                  <a:lnTo>
                    <a:pt x="493" y="129"/>
                  </a:lnTo>
                  <a:lnTo>
                    <a:pt x="493" y="128"/>
                  </a:lnTo>
                  <a:lnTo>
                    <a:pt x="494" y="126"/>
                  </a:lnTo>
                  <a:lnTo>
                    <a:pt x="496" y="122"/>
                  </a:lnTo>
                  <a:lnTo>
                    <a:pt x="489" y="121"/>
                  </a:lnTo>
                  <a:lnTo>
                    <a:pt x="482" y="119"/>
                  </a:lnTo>
                  <a:lnTo>
                    <a:pt x="479" y="115"/>
                  </a:lnTo>
                  <a:lnTo>
                    <a:pt x="473" y="112"/>
                  </a:lnTo>
                  <a:lnTo>
                    <a:pt x="477" y="112"/>
                  </a:lnTo>
                  <a:lnTo>
                    <a:pt x="477" y="107"/>
                  </a:lnTo>
                  <a:lnTo>
                    <a:pt x="494" y="110"/>
                  </a:lnTo>
                  <a:lnTo>
                    <a:pt x="503" y="108"/>
                  </a:lnTo>
                  <a:lnTo>
                    <a:pt x="510" y="105"/>
                  </a:lnTo>
                  <a:lnTo>
                    <a:pt x="514" y="100"/>
                  </a:lnTo>
                  <a:lnTo>
                    <a:pt x="519" y="93"/>
                  </a:lnTo>
                  <a:lnTo>
                    <a:pt x="528" y="89"/>
                  </a:lnTo>
                  <a:lnTo>
                    <a:pt x="538" y="86"/>
                  </a:lnTo>
                  <a:lnTo>
                    <a:pt x="545" y="89"/>
                  </a:lnTo>
                  <a:lnTo>
                    <a:pt x="554" y="93"/>
                  </a:lnTo>
                  <a:lnTo>
                    <a:pt x="561" y="94"/>
                  </a:lnTo>
                  <a:lnTo>
                    <a:pt x="569" y="93"/>
                  </a:lnTo>
                  <a:lnTo>
                    <a:pt x="566" y="91"/>
                  </a:lnTo>
                  <a:lnTo>
                    <a:pt x="562" y="89"/>
                  </a:lnTo>
                  <a:lnTo>
                    <a:pt x="561" y="89"/>
                  </a:lnTo>
                  <a:lnTo>
                    <a:pt x="561" y="87"/>
                  </a:lnTo>
                  <a:lnTo>
                    <a:pt x="559" y="86"/>
                  </a:lnTo>
                  <a:lnTo>
                    <a:pt x="559" y="82"/>
                  </a:lnTo>
                  <a:lnTo>
                    <a:pt x="557" y="77"/>
                  </a:lnTo>
                  <a:lnTo>
                    <a:pt x="562" y="75"/>
                  </a:lnTo>
                  <a:lnTo>
                    <a:pt x="566" y="73"/>
                  </a:lnTo>
                  <a:lnTo>
                    <a:pt x="569" y="73"/>
                  </a:lnTo>
                  <a:lnTo>
                    <a:pt x="571" y="72"/>
                  </a:lnTo>
                  <a:lnTo>
                    <a:pt x="575" y="70"/>
                  </a:lnTo>
                  <a:lnTo>
                    <a:pt x="582" y="70"/>
                  </a:lnTo>
                  <a:lnTo>
                    <a:pt x="585" y="72"/>
                  </a:lnTo>
                  <a:lnTo>
                    <a:pt x="589" y="75"/>
                  </a:lnTo>
                  <a:lnTo>
                    <a:pt x="592" y="77"/>
                  </a:lnTo>
                  <a:lnTo>
                    <a:pt x="592" y="73"/>
                  </a:lnTo>
                  <a:lnTo>
                    <a:pt x="590" y="72"/>
                  </a:lnTo>
                  <a:lnTo>
                    <a:pt x="590" y="70"/>
                  </a:lnTo>
                  <a:lnTo>
                    <a:pt x="590" y="70"/>
                  </a:lnTo>
                  <a:lnTo>
                    <a:pt x="590" y="68"/>
                  </a:lnTo>
                  <a:lnTo>
                    <a:pt x="589" y="65"/>
                  </a:lnTo>
                  <a:lnTo>
                    <a:pt x="594" y="63"/>
                  </a:lnTo>
                  <a:lnTo>
                    <a:pt x="597" y="61"/>
                  </a:lnTo>
                  <a:lnTo>
                    <a:pt x="603" y="58"/>
                  </a:lnTo>
                  <a:lnTo>
                    <a:pt x="606" y="54"/>
                  </a:lnTo>
                  <a:lnTo>
                    <a:pt x="608" y="54"/>
                  </a:lnTo>
                  <a:lnTo>
                    <a:pt x="615" y="54"/>
                  </a:lnTo>
                  <a:lnTo>
                    <a:pt x="620" y="56"/>
                  </a:lnTo>
                  <a:lnTo>
                    <a:pt x="624" y="60"/>
                  </a:lnTo>
                  <a:lnTo>
                    <a:pt x="630" y="60"/>
                  </a:lnTo>
                  <a:lnTo>
                    <a:pt x="639" y="58"/>
                  </a:lnTo>
                  <a:lnTo>
                    <a:pt x="643" y="46"/>
                  </a:lnTo>
                  <a:lnTo>
                    <a:pt x="648" y="44"/>
                  </a:lnTo>
                  <a:lnTo>
                    <a:pt x="653" y="44"/>
                  </a:lnTo>
                  <a:lnTo>
                    <a:pt x="658" y="44"/>
                  </a:lnTo>
                  <a:lnTo>
                    <a:pt x="662" y="46"/>
                  </a:lnTo>
                  <a:lnTo>
                    <a:pt x="665" y="46"/>
                  </a:lnTo>
                  <a:lnTo>
                    <a:pt x="672" y="35"/>
                  </a:lnTo>
                  <a:lnTo>
                    <a:pt x="683" y="33"/>
                  </a:lnTo>
                  <a:lnTo>
                    <a:pt x="690" y="37"/>
                  </a:lnTo>
                  <a:lnTo>
                    <a:pt x="697" y="40"/>
                  </a:lnTo>
                  <a:lnTo>
                    <a:pt x="704" y="42"/>
                  </a:lnTo>
                  <a:lnTo>
                    <a:pt x="713" y="39"/>
                  </a:lnTo>
                  <a:lnTo>
                    <a:pt x="725" y="32"/>
                  </a:lnTo>
                  <a:lnTo>
                    <a:pt x="737" y="26"/>
                  </a:lnTo>
                  <a:close/>
                  <a:moveTo>
                    <a:pt x="1259" y="0"/>
                  </a:moveTo>
                  <a:lnTo>
                    <a:pt x="1283" y="0"/>
                  </a:lnTo>
                  <a:lnTo>
                    <a:pt x="1308" y="4"/>
                  </a:lnTo>
                  <a:lnTo>
                    <a:pt x="1330" y="7"/>
                  </a:lnTo>
                  <a:lnTo>
                    <a:pt x="1350" y="12"/>
                  </a:lnTo>
                  <a:lnTo>
                    <a:pt x="1379" y="7"/>
                  </a:lnTo>
                  <a:lnTo>
                    <a:pt x="1383" y="11"/>
                  </a:lnTo>
                  <a:lnTo>
                    <a:pt x="1386" y="12"/>
                  </a:lnTo>
                  <a:lnTo>
                    <a:pt x="1390" y="18"/>
                  </a:lnTo>
                  <a:lnTo>
                    <a:pt x="1392" y="21"/>
                  </a:lnTo>
                  <a:lnTo>
                    <a:pt x="1395" y="23"/>
                  </a:lnTo>
                  <a:lnTo>
                    <a:pt x="1412" y="30"/>
                  </a:lnTo>
                  <a:lnTo>
                    <a:pt x="1432" y="35"/>
                  </a:lnTo>
                  <a:lnTo>
                    <a:pt x="1449" y="39"/>
                  </a:lnTo>
                  <a:lnTo>
                    <a:pt x="1449" y="46"/>
                  </a:lnTo>
                  <a:lnTo>
                    <a:pt x="1421" y="46"/>
                  </a:lnTo>
                  <a:lnTo>
                    <a:pt x="1409" y="40"/>
                  </a:lnTo>
                  <a:lnTo>
                    <a:pt x="1395" y="40"/>
                  </a:lnTo>
                  <a:lnTo>
                    <a:pt x="1379" y="42"/>
                  </a:lnTo>
                  <a:lnTo>
                    <a:pt x="1364" y="46"/>
                  </a:lnTo>
                  <a:lnTo>
                    <a:pt x="1364" y="54"/>
                  </a:lnTo>
                  <a:lnTo>
                    <a:pt x="1383" y="54"/>
                  </a:lnTo>
                  <a:lnTo>
                    <a:pt x="1397" y="51"/>
                  </a:lnTo>
                  <a:lnTo>
                    <a:pt x="1414" y="49"/>
                  </a:lnTo>
                  <a:lnTo>
                    <a:pt x="1435" y="49"/>
                  </a:lnTo>
                  <a:lnTo>
                    <a:pt x="1456" y="49"/>
                  </a:lnTo>
                  <a:lnTo>
                    <a:pt x="1472" y="49"/>
                  </a:lnTo>
                  <a:lnTo>
                    <a:pt x="1486" y="63"/>
                  </a:lnTo>
                  <a:lnTo>
                    <a:pt x="1503" y="73"/>
                  </a:lnTo>
                  <a:lnTo>
                    <a:pt x="1498" y="84"/>
                  </a:lnTo>
                  <a:lnTo>
                    <a:pt x="1488" y="91"/>
                  </a:lnTo>
                  <a:lnTo>
                    <a:pt x="1479" y="96"/>
                  </a:lnTo>
                  <a:lnTo>
                    <a:pt x="1467" y="100"/>
                  </a:lnTo>
                  <a:lnTo>
                    <a:pt x="1449" y="100"/>
                  </a:lnTo>
                  <a:lnTo>
                    <a:pt x="1433" y="105"/>
                  </a:lnTo>
                  <a:lnTo>
                    <a:pt x="1416" y="105"/>
                  </a:lnTo>
                  <a:lnTo>
                    <a:pt x="1397" y="103"/>
                  </a:lnTo>
                  <a:lnTo>
                    <a:pt x="1379" y="101"/>
                  </a:lnTo>
                  <a:lnTo>
                    <a:pt x="1362" y="101"/>
                  </a:lnTo>
                  <a:lnTo>
                    <a:pt x="1348" y="105"/>
                  </a:lnTo>
                  <a:lnTo>
                    <a:pt x="1337" y="115"/>
                  </a:lnTo>
                  <a:lnTo>
                    <a:pt x="1379" y="115"/>
                  </a:lnTo>
                  <a:lnTo>
                    <a:pt x="1392" y="112"/>
                  </a:lnTo>
                  <a:lnTo>
                    <a:pt x="1407" y="110"/>
                  </a:lnTo>
                  <a:lnTo>
                    <a:pt x="1425" y="112"/>
                  </a:lnTo>
                  <a:lnTo>
                    <a:pt x="1437" y="115"/>
                  </a:lnTo>
                  <a:lnTo>
                    <a:pt x="1440" y="128"/>
                  </a:lnTo>
                  <a:lnTo>
                    <a:pt x="1446" y="126"/>
                  </a:lnTo>
                  <a:lnTo>
                    <a:pt x="1454" y="121"/>
                  </a:lnTo>
                  <a:lnTo>
                    <a:pt x="1465" y="117"/>
                  </a:lnTo>
                  <a:lnTo>
                    <a:pt x="1475" y="115"/>
                  </a:lnTo>
                  <a:lnTo>
                    <a:pt x="1477" y="121"/>
                  </a:lnTo>
                  <a:lnTo>
                    <a:pt x="1479" y="124"/>
                  </a:lnTo>
                  <a:lnTo>
                    <a:pt x="1481" y="126"/>
                  </a:lnTo>
                  <a:lnTo>
                    <a:pt x="1484" y="128"/>
                  </a:lnTo>
                  <a:lnTo>
                    <a:pt x="1488" y="131"/>
                  </a:lnTo>
                  <a:lnTo>
                    <a:pt x="1472" y="161"/>
                  </a:lnTo>
                  <a:lnTo>
                    <a:pt x="1479" y="161"/>
                  </a:lnTo>
                  <a:lnTo>
                    <a:pt x="1491" y="154"/>
                  </a:lnTo>
                  <a:lnTo>
                    <a:pt x="1507" y="145"/>
                  </a:lnTo>
                  <a:lnTo>
                    <a:pt x="1526" y="138"/>
                  </a:lnTo>
                  <a:lnTo>
                    <a:pt x="1547" y="131"/>
                  </a:lnTo>
                  <a:lnTo>
                    <a:pt x="1570" y="126"/>
                  </a:lnTo>
                  <a:lnTo>
                    <a:pt x="1590" y="126"/>
                  </a:lnTo>
                  <a:lnTo>
                    <a:pt x="1610" y="128"/>
                  </a:lnTo>
                  <a:lnTo>
                    <a:pt x="1624" y="136"/>
                  </a:lnTo>
                  <a:lnTo>
                    <a:pt x="1632" y="150"/>
                  </a:lnTo>
                  <a:lnTo>
                    <a:pt x="1638" y="150"/>
                  </a:lnTo>
                  <a:lnTo>
                    <a:pt x="1638" y="152"/>
                  </a:lnTo>
                  <a:lnTo>
                    <a:pt x="1638" y="152"/>
                  </a:lnTo>
                  <a:lnTo>
                    <a:pt x="1636" y="154"/>
                  </a:lnTo>
                  <a:lnTo>
                    <a:pt x="1634" y="154"/>
                  </a:lnTo>
                  <a:lnTo>
                    <a:pt x="1634" y="154"/>
                  </a:lnTo>
                  <a:lnTo>
                    <a:pt x="1632" y="154"/>
                  </a:lnTo>
                  <a:lnTo>
                    <a:pt x="1629" y="157"/>
                  </a:lnTo>
                  <a:lnTo>
                    <a:pt x="1624" y="159"/>
                  </a:lnTo>
                  <a:lnTo>
                    <a:pt x="1618" y="161"/>
                  </a:lnTo>
                  <a:lnTo>
                    <a:pt x="1611" y="163"/>
                  </a:lnTo>
                  <a:lnTo>
                    <a:pt x="1606" y="164"/>
                  </a:lnTo>
                  <a:lnTo>
                    <a:pt x="1594" y="183"/>
                  </a:lnTo>
                  <a:lnTo>
                    <a:pt x="1571" y="197"/>
                  </a:lnTo>
                  <a:lnTo>
                    <a:pt x="1545" y="206"/>
                  </a:lnTo>
                  <a:lnTo>
                    <a:pt x="1514" y="211"/>
                  </a:lnTo>
                  <a:lnTo>
                    <a:pt x="1514" y="217"/>
                  </a:lnTo>
                  <a:lnTo>
                    <a:pt x="1514" y="220"/>
                  </a:lnTo>
                  <a:lnTo>
                    <a:pt x="1514" y="222"/>
                  </a:lnTo>
                  <a:lnTo>
                    <a:pt x="1512" y="224"/>
                  </a:lnTo>
                  <a:lnTo>
                    <a:pt x="1514" y="225"/>
                  </a:lnTo>
                  <a:lnTo>
                    <a:pt x="1514" y="227"/>
                  </a:lnTo>
                  <a:lnTo>
                    <a:pt x="1517" y="231"/>
                  </a:lnTo>
                  <a:lnTo>
                    <a:pt x="1522" y="234"/>
                  </a:lnTo>
                  <a:lnTo>
                    <a:pt x="1526" y="236"/>
                  </a:lnTo>
                  <a:lnTo>
                    <a:pt x="1529" y="239"/>
                  </a:lnTo>
                  <a:lnTo>
                    <a:pt x="1533" y="241"/>
                  </a:lnTo>
                  <a:lnTo>
                    <a:pt x="1536" y="246"/>
                  </a:lnTo>
                  <a:lnTo>
                    <a:pt x="1533" y="253"/>
                  </a:lnTo>
                  <a:lnTo>
                    <a:pt x="1529" y="269"/>
                  </a:lnTo>
                  <a:lnTo>
                    <a:pt x="1526" y="288"/>
                  </a:lnTo>
                  <a:lnTo>
                    <a:pt x="1522" y="307"/>
                  </a:lnTo>
                  <a:lnTo>
                    <a:pt x="1522" y="323"/>
                  </a:lnTo>
                  <a:lnTo>
                    <a:pt x="1526" y="321"/>
                  </a:lnTo>
                  <a:lnTo>
                    <a:pt x="1529" y="321"/>
                  </a:lnTo>
                  <a:lnTo>
                    <a:pt x="1531" y="321"/>
                  </a:lnTo>
                  <a:lnTo>
                    <a:pt x="1535" y="321"/>
                  </a:lnTo>
                  <a:lnTo>
                    <a:pt x="1536" y="321"/>
                  </a:lnTo>
                  <a:lnTo>
                    <a:pt x="1542" y="323"/>
                  </a:lnTo>
                  <a:lnTo>
                    <a:pt x="1540" y="328"/>
                  </a:lnTo>
                  <a:lnTo>
                    <a:pt x="1540" y="330"/>
                  </a:lnTo>
                  <a:lnTo>
                    <a:pt x="1540" y="334"/>
                  </a:lnTo>
                  <a:lnTo>
                    <a:pt x="1540" y="335"/>
                  </a:lnTo>
                  <a:lnTo>
                    <a:pt x="1540" y="339"/>
                  </a:lnTo>
                  <a:lnTo>
                    <a:pt x="1542" y="346"/>
                  </a:lnTo>
                  <a:lnTo>
                    <a:pt x="1536" y="346"/>
                  </a:lnTo>
                  <a:lnTo>
                    <a:pt x="1536" y="349"/>
                  </a:lnTo>
                  <a:lnTo>
                    <a:pt x="1533" y="348"/>
                  </a:lnTo>
                  <a:lnTo>
                    <a:pt x="1529" y="344"/>
                  </a:lnTo>
                  <a:lnTo>
                    <a:pt x="1528" y="342"/>
                  </a:lnTo>
                  <a:lnTo>
                    <a:pt x="1524" y="341"/>
                  </a:lnTo>
                  <a:lnTo>
                    <a:pt x="1521" y="339"/>
                  </a:lnTo>
                  <a:lnTo>
                    <a:pt x="1514" y="339"/>
                  </a:lnTo>
                  <a:lnTo>
                    <a:pt x="1510" y="341"/>
                  </a:lnTo>
                  <a:lnTo>
                    <a:pt x="1507" y="342"/>
                  </a:lnTo>
                  <a:lnTo>
                    <a:pt x="1503" y="344"/>
                  </a:lnTo>
                  <a:lnTo>
                    <a:pt x="1501" y="346"/>
                  </a:lnTo>
                  <a:lnTo>
                    <a:pt x="1498" y="348"/>
                  </a:lnTo>
                  <a:lnTo>
                    <a:pt x="1496" y="351"/>
                  </a:lnTo>
                  <a:lnTo>
                    <a:pt x="1494" y="358"/>
                  </a:lnTo>
                  <a:lnTo>
                    <a:pt x="1517" y="365"/>
                  </a:lnTo>
                  <a:lnTo>
                    <a:pt x="1522" y="396"/>
                  </a:lnTo>
                  <a:lnTo>
                    <a:pt x="1517" y="396"/>
                  </a:lnTo>
                  <a:lnTo>
                    <a:pt x="1514" y="396"/>
                  </a:lnTo>
                  <a:lnTo>
                    <a:pt x="1510" y="398"/>
                  </a:lnTo>
                  <a:lnTo>
                    <a:pt x="1507" y="400"/>
                  </a:lnTo>
                  <a:lnTo>
                    <a:pt x="1507" y="407"/>
                  </a:lnTo>
                  <a:lnTo>
                    <a:pt x="1515" y="412"/>
                  </a:lnTo>
                  <a:lnTo>
                    <a:pt x="1521" y="419"/>
                  </a:lnTo>
                  <a:lnTo>
                    <a:pt x="1524" y="428"/>
                  </a:lnTo>
                  <a:lnTo>
                    <a:pt x="1526" y="442"/>
                  </a:lnTo>
                  <a:lnTo>
                    <a:pt x="1517" y="442"/>
                  </a:lnTo>
                  <a:lnTo>
                    <a:pt x="1515" y="442"/>
                  </a:lnTo>
                  <a:lnTo>
                    <a:pt x="1510" y="440"/>
                  </a:lnTo>
                  <a:lnTo>
                    <a:pt x="1507" y="442"/>
                  </a:lnTo>
                  <a:lnTo>
                    <a:pt x="1501" y="442"/>
                  </a:lnTo>
                  <a:lnTo>
                    <a:pt x="1498" y="445"/>
                  </a:lnTo>
                  <a:lnTo>
                    <a:pt x="1494" y="449"/>
                  </a:lnTo>
                  <a:lnTo>
                    <a:pt x="1500" y="452"/>
                  </a:lnTo>
                  <a:lnTo>
                    <a:pt x="1503" y="454"/>
                  </a:lnTo>
                  <a:lnTo>
                    <a:pt x="1505" y="456"/>
                  </a:lnTo>
                  <a:lnTo>
                    <a:pt x="1507" y="457"/>
                  </a:lnTo>
                  <a:lnTo>
                    <a:pt x="1508" y="463"/>
                  </a:lnTo>
                  <a:lnTo>
                    <a:pt x="1510" y="468"/>
                  </a:lnTo>
                  <a:lnTo>
                    <a:pt x="1508" y="470"/>
                  </a:lnTo>
                  <a:lnTo>
                    <a:pt x="1508" y="471"/>
                  </a:lnTo>
                  <a:lnTo>
                    <a:pt x="1508" y="471"/>
                  </a:lnTo>
                  <a:lnTo>
                    <a:pt x="1507" y="473"/>
                  </a:lnTo>
                  <a:lnTo>
                    <a:pt x="1507" y="477"/>
                  </a:lnTo>
                  <a:lnTo>
                    <a:pt x="1493" y="477"/>
                  </a:lnTo>
                  <a:lnTo>
                    <a:pt x="1479" y="480"/>
                  </a:lnTo>
                  <a:lnTo>
                    <a:pt x="1468" y="484"/>
                  </a:lnTo>
                  <a:lnTo>
                    <a:pt x="1472" y="484"/>
                  </a:lnTo>
                  <a:lnTo>
                    <a:pt x="1477" y="487"/>
                  </a:lnTo>
                  <a:lnTo>
                    <a:pt x="1481" y="489"/>
                  </a:lnTo>
                  <a:lnTo>
                    <a:pt x="1484" y="489"/>
                  </a:lnTo>
                  <a:lnTo>
                    <a:pt x="1488" y="491"/>
                  </a:lnTo>
                  <a:lnTo>
                    <a:pt x="1491" y="494"/>
                  </a:lnTo>
                  <a:lnTo>
                    <a:pt x="1494" y="499"/>
                  </a:lnTo>
                  <a:lnTo>
                    <a:pt x="1488" y="508"/>
                  </a:lnTo>
                  <a:lnTo>
                    <a:pt x="1484" y="519"/>
                  </a:lnTo>
                  <a:lnTo>
                    <a:pt x="1479" y="531"/>
                  </a:lnTo>
                  <a:lnTo>
                    <a:pt x="1477" y="526"/>
                  </a:lnTo>
                  <a:lnTo>
                    <a:pt x="1474" y="522"/>
                  </a:lnTo>
                  <a:lnTo>
                    <a:pt x="1472" y="520"/>
                  </a:lnTo>
                  <a:lnTo>
                    <a:pt x="1468" y="520"/>
                  </a:lnTo>
                  <a:lnTo>
                    <a:pt x="1463" y="519"/>
                  </a:lnTo>
                  <a:lnTo>
                    <a:pt x="1456" y="519"/>
                  </a:lnTo>
                  <a:lnTo>
                    <a:pt x="1456" y="522"/>
                  </a:lnTo>
                  <a:lnTo>
                    <a:pt x="1460" y="522"/>
                  </a:lnTo>
                  <a:lnTo>
                    <a:pt x="1472" y="534"/>
                  </a:lnTo>
                  <a:lnTo>
                    <a:pt x="1482" y="548"/>
                  </a:lnTo>
                  <a:lnTo>
                    <a:pt x="1488" y="566"/>
                  </a:lnTo>
                  <a:lnTo>
                    <a:pt x="1491" y="587"/>
                  </a:lnTo>
                  <a:lnTo>
                    <a:pt x="1488" y="587"/>
                  </a:lnTo>
                  <a:lnTo>
                    <a:pt x="1488" y="592"/>
                  </a:lnTo>
                  <a:lnTo>
                    <a:pt x="1460" y="595"/>
                  </a:lnTo>
                  <a:lnTo>
                    <a:pt x="1460" y="576"/>
                  </a:lnTo>
                  <a:lnTo>
                    <a:pt x="1456" y="573"/>
                  </a:lnTo>
                  <a:lnTo>
                    <a:pt x="1453" y="571"/>
                  </a:lnTo>
                  <a:lnTo>
                    <a:pt x="1451" y="569"/>
                  </a:lnTo>
                  <a:lnTo>
                    <a:pt x="1446" y="566"/>
                  </a:lnTo>
                  <a:lnTo>
                    <a:pt x="1440" y="564"/>
                  </a:lnTo>
                  <a:lnTo>
                    <a:pt x="1432" y="569"/>
                  </a:lnTo>
                  <a:lnTo>
                    <a:pt x="1421" y="573"/>
                  </a:lnTo>
                  <a:lnTo>
                    <a:pt x="1409" y="574"/>
                  </a:lnTo>
                  <a:lnTo>
                    <a:pt x="1398" y="578"/>
                  </a:lnTo>
                  <a:lnTo>
                    <a:pt x="1392" y="583"/>
                  </a:lnTo>
                  <a:lnTo>
                    <a:pt x="1398" y="583"/>
                  </a:lnTo>
                  <a:lnTo>
                    <a:pt x="1407" y="583"/>
                  </a:lnTo>
                  <a:lnTo>
                    <a:pt x="1421" y="581"/>
                  </a:lnTo>
                  <a:lnTo>
                    <a:pt x="1437" y="580"/>
                  </a:lnTo>
                  <a:lnTo>
                    <a:pt x="1437" y="587"/>
                  </a:lnTo>
                  <a:lnTo>
                    <a:pt x="1402" y="599"/>
                  </a:lnTo>
                  <a:lnTo>
                    <a:pt x="1402" y="602"/>
                  </a:lnTo>
                  <a:lnTo>
                    <a:pt x="1411" y="602"/>
                  </a:lnTo>
                  <a:lnTo>
                    <a:pt x="1416" y="601"/>
                  </a:lnTo>
                  <a:lnTo>
                    <a:pt x="1423" y="599"/>
                  </a:lnTo>
                  <a:lnTo>
                    <a:pt x="1430" y="597"/>
                  </a:lnTo>
                  <a:lnTo>
                    <a:pt x="1437" y="595"/>
                  </a:lnTo>
                  <a:lnTo>
                    <a:pt x="1439" y="604"/>
                  </a:lnTo>
                  <a:lnTo>
                    <a:pt x="1446" y="608"/>
                  </a:lnTo>
                  <a:lnTo>
                    <a:pt x="1453" y="609"/>
                  </a:lnTo>
                  <a:lnTo>
                    <a:pt x="1465" y="608"/>
                  </a:lnTo>
                  <a:lnTo>
                    <a:pt x="1479" y="608"/>
                  </a:lnTo>
                  <a:lnTo>
                    <a:pt x="1479" y="611"/>
                  </a:lnTo>
                  <a:lnTo>
                    <a:pt x="1475" y="611"/>
                  </a:lnTo>
                  <a:lnTo>
                    <a:pt x="1456" y="629"/>
                  </a:lnTo>
                  <a:lnTo>
                    <a:pt x="1435" y="646"/>
                  </a:lnTo>
                  <a:lnTo>
                    <a:pt x="1414" y="660"/>
                  </a:lnTo>
                  <a:lnTo>
                    <a:pt x="1390" y="672"/>
                  </a:lnTo>
                  <a:lnTo>
                    <a:pt x="1364" y="677"/>
                  </a:lnTo>
                  <a:lnTo>
                    <a:pt x="1334" y="676"/>
                  </a:lnTo>
                  <a:lnTo>
                    <a:pt x="1334" y="681"/>
                  </a:lnTo>
                  <a:lnTo>
                    <a:pt x="1334" y="686"/>
                  </a:lnTo>
                  <a:lnTo>
                    <a:pt x="1332" y="690"/>
                  </a:lnTo>
                  <a:lnTo>
                    <a:pt x="1330" y="691"/>
                  </a:lnTo>
                  <a:lnTo>
                    <a:pt x="1329" y="691"/>
                  </a:lnTo>
                  <a:lnTo>
                    <a:pt x="1327" y="693"/>
                  </a:lnTo>
                  <a:lnTo>
                    <a:pt x="1323" y="695"/>
                  </a:lnTo>
                  <a:lnTo>
                    <a:pt x="1320" y="697"/>
                  </a:lnTo>
                  <a:lnTo>
                    <a:pt x="1318" y="698"/>
                  </a:lnTo>
                  <a:lnTo>
                    <a:pt x="1315" y="702"/>
                  </a:lnTo>
                  <a:lnTo>
                    <a:pt x="1311" y="712"/>
                  </a:lnTo>
                  <a:lnTo>
                    <a:pt x="1309" y="725"/>
                  </a:lnTo>
                  <a:lnTo>
                    <a:pt x="1306" y="733"/>
                  </a:lnTo>
                  <a:lnTo>
                    <a:pt x="1297" y="742"/>
                  </a:lnTo>
                  <a:lnTo>
                    <a:pt x="1282" y="752"/>
                  </a:lnTo>
                  <a:lnTo>
                    <a:pt x="1262" y="761"/>
                  </a:lnTo>
                  <a:lnTo>
                    <a:pt x="1245" y="768"/>
                  </a:lnTo>
                  <a:lnTo>
                    <a:pt x="1229" y="772"/>
                  </a:lnTo>
                  <a:lnTo>
                    <a:pt x="1229" y="768"/>
                  </a:lnTo>
                  <a:lnTo>
                    <a:pt x="1229" y="765"/>
                  </a:lnTo>
                  <a:lnTo>
                    <a:pt x="1227" y="765"/>
                  </a:lnTo>
                  <a:lnTo>
                    <a:pt x="1227" y="763"/>
                  </a:lnTo>
                  <a:lnTo>
                    <a:pt x="1226" y="761"/>
                  </a:lnTo>
                  <a:lnTo>
                    <a:pt x="1224" y="775"/>
                  </a:lnTo>
                  <a:lnTo>
                    <a:pt x="1219" y="787"/>
                  </a:lnTo>
                  <a:lnTo>
                    <a:pt x="1215" y="798"/>
                  </a:lnTo>
                  <a:lnTo>
                    <a:pt x="1210" y="808"/>
                  </a:lnTo>
                  <a:lnTo>
                    <a:pt x="1206" y="822"/>
                  </a:lnTo>
                  <a:lnTo>
                    <a:pt x="1210" y="824"/>
                  </a:lnTo>
                  <a:lnTo>
                    <a:pt x="1210" y="826"/>
                  </a:lnTo>
                  <a:lnTo>
                    <a:pt x="1212" y="826"/>
                  </a:lnTo>
                  <a:lnTo>
                    <a:pt x="1212" y="826"/>
                  </a:lnTo>
                  <a:lnTo>
                    <a:pt x="1212" y="828"/>
                  </a:lnTo>
                  <a:lnTo>
                    <a:pt x="1210" y="829"/>
                  </a:lnTo>
                  <a:lnTo>
                    <a:pt x="1206" y="833"/>
                  </a:lnTo>
                  <a:lnTo>
                    <a:pt x="1203" y="835"/>
                  </a:lnTo>
                  <a:lnTo>
                    <a:pt x="1200" y="838"/>
                  </a:lnTo>
                  <a:lnTo>
                    <a:pt x="1196" y="840"/>
                  </a:lnTo>
                  <a:lnTo>
                    <a:pt x="1194" y="843"/>
                  </a:lnTo>
                  <a:lnTo>
                    <a:pt x="1191" y="848"/>
                  </a:lnTo>
                  <a:lnTo>
                    <a:pt x="1184" y="868"/>
                  </a:lnTo>
                  <a:lnTo>
                    <a:pt x="1179" y="889"/>
                  </a:lnTo>
                  <a:lnTo>
                    <a:pt x="1177" y="913"/>
                  </a:lnTo>
                  <a:lnTo>
                    <a:pt x="1173" y="936"/>
                  </a:lnTo>
                  <a:lnTo>
                    <a:pt x="1168" y="957"/>
                  </a:lnTo>
                  <a:lnTo>
                    <a:pt x="1165" y="955"/>
                  </a:lnTo>
                  <a:lnTo>
                    <a:pt x="1165" y="955"/>
                  </a:lnTo>
                  <a:lnTo>
                    <a:pt x="1163" y="955"/>
                  </a:lnTo>
                  <a:lnTo>
                    <a:pt x="1163" y="953"/>
                  </a:lnTo>
                  <a:lnTo>
                    <a:pt x="1161" y="953"/>
                  </a:lnTo>
                  <a:lnTo>
                    <a:pt x="1156" y="950"/>
                  </a:lnTo>
                  <a:lnTo>
                    <a:pt x="1147" y="943"/>
                  </a:lnTo>
                  <a:lnTo>
                    <a:pt x="1133" y="934"/>
                  </a:lnTo>
                  <a:lnTo>
                    <a:pt x="1117" y="925"/>
                  </a:lnTo>
                  <a:lnTo>
                    <a:pt x="1102" y="915"/>
                  </a:lnTo>
                  <a:lnTo>
                    <a:pt x="1090" y="906"/>
                  </a:lnTo>
                  <a:lnTo>
                    <a:pt x="1079" y="901"/>
                  </a:lnTo>
                  <a:lnTo>
                    <a:pt x="1076" y="899"/>
                  </a:lnTo>
                  <a:lnTo>
                    <a:pt x="1072" y="861"/>
                  </a:lnTo>
                  <a:lnTo>
                    <a:pt x="1070" y="857"/>
                  </a:lnTo>
                  <a:lnTo>
                    <a:pt x="1065" y="854"/>
                  </a:lnTo>
                  <a:lnTo>
                    <a:pt x="1062" y="852"/>
                  </a:lnTo>
                  <a:lnTo>
                    <a:pt x="1056" y="848"/>
                  </a:lnTo>
                  <a:lnTo>
                    <a:pt x="1053" y="845"/>
                  </a:lnTo>
                  <a:lnTo>
                    <a:pt x="1056" y="843"/>
                  </a:lnTo>
                  <a:lnTo>
                    <a:pt x="1056" y="841"/>
                  </a:lnTo>
                  <a:lnTo>
                    <a:pt x="1058" y="840"/>
                  </a:lnTo>
                  <a:lnTo>
                    <a:pt x="1058" y="840"/>
                  </a:lnTo>
                  <a:lnTo>
                    <a:pt x="1060" y="836"/>
                  </a:lnTo>
                  <a:lnTo>
                    <a:pt x="1062" y="833"/>
                  </a:lnTo>
                  <a:lnTo>
                    <a:pt x="1053" y="833"/>
                  </a:lnTo>
                  <a:lnTo>
                    <a:pt x="1048" y="833"/>
                  </a:lnTo>
                  <a:lnTo>
                    <a:pt x="1044" y="833"/>
                  </a:lnTo>
                  <a:lnTo>
                    <a:pt x="1042" y="831"/>
                  </a:lnTo>
                  <a:lnTo>
                    <a:pt x="1041" y="828"/>
                  </a:lnTo>
                  <a:lnTo>
                    <a:pt x="1037" y="822"/>
                  </a:lnTo>
                  <a:lnTo>
                    <a:pt x="1035" y="819"/>
                  </a:lnTo>
                  <a:lnTo>
                    <a:pt x="1035" y="815"/>
                  </a:lnTo>
                  <a:lnTo>
                    <a:pt x="1035" y="814"/>
                  </a:lnTo>
                  <a:lnTo>
                    <a:pt x="1035" y="810"/>
                  </a:lnTo>
                  <a:lnTo>
                    <a:pt x="1037" y="807"/>
                  </a:lnTo>
                  <a:lnTo>
                    <a:pt x="1037" y="803"/>
                  </a:lnTo>
                  <a:lnTo>
                    <a:pt x="1027" y="803"/>
                  </a:lnTo>
                  <a:lnTo>
                    <a:pt x="1027" y="798"/>
                  </a:lnTo>
                  <a:lnTo>
                    <a:pt x="1028" y="793"/>
                  </a:lnTo>
                  <a:lnTo>
                    <a:pt x="1030" y="791"/>
                  </a:lnTo>
                  <a:lnTo>
                    <a:pt x="1030" y="787"/>
                  </a:lnTo>
                  <a:lnTo>
                    <a:pt x="1032" y="784"/>
                  </a:lnTo>
                  <a:lnTo>
                    <a:pt x="1034" y="779"/>
                  </a:lnTo>
                  <a:lnTo>
                    <a:pt x="1028" y="779"/>
                  </a:lnTo>
                  <a:lnTo>
                    <a:pt x="1023" y="779"/>
                  </a:lnTo>
                  <a:lnTo>
                    <a:pt x="1020" y="777"/>
                  </a:lnTo>
                  <a:lnTo>
                    <a:pt x="1014" y="775"/>
                  </a:lnTo>
                  <a:lnTo>
                    <a:pt x="1013" y="749"/>
                  </a:lnTo>
                  <a:lnTo>
                    <a:pt x="1011" y="725"/>
                  </a:lnTo>
                  <a:lnTo>
                    <a:pt x="1011" y="702"/>
                  </a:lnTo>
                  <a:lnTo>
                    <a:pt x="1018" y="679"/>
                  </a:lnTo>
                  <a:lnTo>
                    <a:pt x="1025" y="669"/>
                  </a:lnTo>
                  <a:lnTo>
                    <a:pt x="1034" y="662"/>
                  </a:lnTo>
                  <a:lnTo>
                    <a:pt x="1041" y="656"/>
                  </a:lnTo>
                  <a:lnTo>
                    <a:pt x="1046" y="648"/>
                  </a:lnTo>
                  <a:lnTo>
                    <a:pt x="1051" y="637"/>
                  </a:lnTo>
                  <a:lnTo>
                    <a:pt x="1053" y="618"/>
                  </a:lnTo>
                  <a:lnTo>
                    <a:pt x="1049" y="618"/>
                  </a:lnTo>
                  <a:lnTo>
                    <a:pt x="1046" y="622"/>
                  </a:lnTo>
                  <a:lnTo>
                    <a:pt x="1042" y="623"/>
                  </a:lnTo>
                  <a:lnTo>
                    <a:pt x="1041" y="623"/>
                  </a:lnTo>
                  <a:lnTo>
                    <a:pt x="1037" y="623"/>
                  </a:lnTo>
                  <a:lnTo>
                    <a:pt x="1034" y="622"/>
                  </a:lnTo>
                  <a:lnTo>
                    <a:pt x="1020" y="618"/>
                  </a:lnTo>
                  <a:lnTo>
                    <a:pt x="1009" y="611"/>
                  </a:lnTo>
                  <a:lnTo>
                    <a:pt x="1002" y="601"/>
                  </a:lnTo>
                  <a:lnTo>
                    <a:pt x="999" y="583"/>
                  </a:lnTo>
                  <a:lnTo>
                    <a:pt x="1004" y="583"/>
                  </a:lnTo>
                  <a:lnTo>
                    <a:pt x="1004" y="580"/>
                  </a:lnTo>
                  <a:lnTo>
                    <a:pt x="1013" y="585"/>
                  </a:lnTo>
                  <a:lnTo>
                    <a:pt x="1023" y="592"/>
                  </a:lnTo>
                  <a:lnTo>
                    <a:pt x="1032" y="595"/>
                  </a:lnTo>
                  <a:lnTo>
                    <a:pt x="1042" y="595"/>
                  </a:lnTo>
                  <a:lnTo>
                    <a:pt x="1042" y="594"/>
                  </a:lnTo>
                  <a:lnTo>
                    <a:pt x="1044" y="592"/>
                  </a:lnTo>
                  <a:lnTo>
                    <a:pt x="1044" y="592"/>
                  </a:lnTo>
                  <a:lnTo>
                    <a:pt x="1044" y="590"/>
                  </a:lnTo>
                  <a:lnTo>
                    <a:pt x="1046" y="587"/>
                  </a:lnTo>
                  <a:lnTo>
                    <a:pt x="1027" y="573"/>
                  </a:lnTo>
                  <a:lnTo>
                    <a:pt x="1011" y="553"/>
                  </a:lnTo>
                  <a:lnTo>
                    <a:pt x="1006" y="555"/>
                  </a:lnTo>
                  <a:lnTo>
                    <a:pt x="1002" y="557"/>
                  </a:lnTo>
                  <a:lnTo>
                    <a:pt x="997" y="559"/>
                  </a:lnTo>
                  <a:lnTo>
                    <a:pt x="992" y="560"/>
                  </a:lnTo>
                  <a:lnTo>
                    <a:pt x="988" y="557"/>
                  </a:lnTo>
                  <a:lnTo>
                    <a:pt x="987" y="555"/>
                  </a:lnTo>
                  <a:lnTo>
                    <a:pt x="985" y="552"/>
                  </a:lnTo>
                  <a:lnTo>
                    <a:pt x="983" y="550"/>
                  </a:lnTo>
                  <a:lnTo>
                    <a:pt x="980" y="545"/>
                  </a:lnTo>
                  <a:lnTo>
                    <a:pt x="990" y="534"/>
                  </a:lnTo>
                  <a:lnTo>
                    <a:pt x="992" y="519"/>
                  </a:lnTo>
                  <a:lnTo>
                    <a:pt x="990" y="499"/>
                  </a:lnTo>
                  <a:lnTo>
                    <a:pt x="985" y="478"/>
                  </a:lnTo>
                  <a:lnTo>
                    <a:pt x="976" y="456"/>
                  </a:lnTo>
                  <a:lnTo>
                    <a:pt x="966" y="435"/>
                  </a:lnTo>
                  <a:lnTo>
                    <a:pt x="953" y="416"/>
                  </a:lnTo>
                  <a:lnTo>
                    <a:pt x="943" y="398"/>
                  </a:lnTo>
                  <a:lnTo>
                    <a:pt x="934" y="384"/>
                  </a:lnTo>
                  <a:lnTo>
                    <a:pt x="913" y="370"/>
                  </a:lnTo>
                  <a:lnTo>
                    <a:pt x="889" y="365"/>
                  </a:lnTo>
                  <a:lnTo>
                    <a:pt x="864" y="365"/>
                  </a:lnTo>
                  <a:lnTo>
                    <a:pt x="836" y="365"/>
                  </a:lnTo>
                  <a:lnTo>
                    <a:pt x="809" y="367"/>
                  </a:lnTo>
                  <a:lnTo>
                    <a:pt x="781" y="365"/>
                  </a:lnTo>
                  <a:lnTo>
                    <a:pt x="781" y="360"/>
                  </a:lnTo>
                  <a:lnTo>
                    <a:pt x="781" y="356"/>
                  </a:lnTo>
                  <a:lnTo>
                    <a:pt x="782" y="355"/>
                  </a:lnTo>
                  <a:lnTo>
                    <a:pt x="782" y="353"/>
                  </a:lnTo>
                  <a:lnTo>
                    <a:pt x="782" y="351"/>
                  </a:lnTo>
                  <a:lnTo>
                    <a:pt x="781" y="349"/>
                  </a:lnTo>
                  <a:lnTo>
                    <a:pt x="770" y="344"/>
                  </a:lnTo>
                  <a:lnTo>
                    <a:pt x="760" y="341"/>
                  </a:lnTo>
                  <a:lnTo>
                    <a:pt x="749" y="334"/>
                  </a:lnTo>
                  <a:lnTo>
                    <a:pt x="758" y="334"/>
                  </a:lnTo>
                  <a:lnTo>
                    <a:pt x="768" y="330"/>
                  </a:lnTo>
                  <a:lnTo>
                    <a:pt x="782" y="327"/>
                  </a:lnTo>
                  <a:lnTo>
                    <a:pt x="798" y="325"/>
                  </a:lnTo>
                  <a:lnTo>
                    <a:pt x="810" y="321"/>
                  </a:lnTo>
                  <a:lnTo>
                    <a:pt x="819" y="314"/>
                  </a:lnTo>
                  <a:lnTo>
                    <a:pt x="777" y="314"/>
                  </a:lnTo>
                  <a:lnTo>
                    <a:pt x="767" y="311"/>
                  </a:lnTo>
                  <a:lnTo>
                    <a:pt x="758" y="311"/>
                  </a:lnTo>
                  <a:lnTo>
                    <a:pt x="747" y="309"/>
                  </a:lnTo>
                  <a:lnTo>
                    <a:pt x="739" y="307"/>
                  </a:lnTo>
                  <a:lnTo>
                    <a:pt x="730" y="304"/>
                  </a:lnTo>
                  <a:lnTo>
                    <a:pt x="725" y="295"/>
                  </a:lnTo>
                  <a:lnTo>
                    <a:pt x="723" y="281"/>
                  </a:lnTo>
                  <a:lnTo>
                    <a:pt x="744" y="278"/>
                  </a:lnTo>
                  <a:lnTo>
                    <a:pt x="763" y="271"/>
                  </a:lnTo>
                  <a:lnTo>
                    <a:pt x="779" y="264"/>
                  </a:lnTo>
                  <a:lnTo>
                    <a:pt x="796" y="257"/>
                  </a:lnTo>
                  <a:lnTo>
                    <a:pt x="831" y="257"/>
                  </a:lnTo>
                  <a:lnTo>
                    <a:pt x="845" y="211"/>
                  </a:lnTo>
                  <a:lnTo>
                    <a:pt x="812" y="211"/>
                  </a:lnTo>
                  <a:lnTo>
                    <a:pt x="803" y="199"/>
                  </a:lnTo>
                  <a:lnTo>
                    <a:pt x="814" y="192"/>
                  </a:lnTo>
                  <a:lnTo>
                    <a:pt x="822" y="185"/>
                  </a:lnTo>
                  <a:lnTo>
                    <a:pt x="833" y="180"/>
                  </a:lnTo>
                  <a:lnTo>
                    <a:pt x="845" y="176"/>
                  </a:lnTo>
                  <a:lnTo>
                    <a:pt x="845" y="164"/>
                  </a:lnTo>
                  <a:lnTo>
                    <a:pt x="859" y="157"/>
                  </a:lnTo>
                  <a:lnTo>
                    <a:pt x="866" y="149"/>
                  </a:lnTo>
                  <a:lnTo>
                    <a:pt x="873" y="138"/>
                  </a:lnTo>
                  <a:lnTo>
                    <a:pt x="884" y="131"/>
                  </a:lnTo>
                  <a:lnTo>
                    <a:pt x="896" y="126"/>
                  </a:lnTo>
                  <a:lnTo>
                    <a:pt x="906" y="126"/>
                  </a:lnTo>
                  <a:lnTo>
                    <a:pt x="915" y="129"/>
                  </a:lnTo>
                  <a:lnTo>
                    <a:pt x="927" y="128"/>
                  </a:lnTo>
                  <a:lnTo>
                    <a:pt x="918" y="124"/>
                  </a:lnTo>
                  <a:lnTo>
                    <a:pt x="913" y="122"/>
                  </a:lnTo>
                  <a:lnTo>
                    <a:pt x="908" y="121"/>
                  </a:lnTo>
                  <a:lnTo>
                    <a:pt x="903" y="115"/>
                  </a:lnTo>
                  <a:lnTo>
                    <a:pt x="920" y="112"/>
                  </a:lnTo>
                  <a:lnTo>
                    <a:pt x="936" y="107"/>
                  </a:lnTo>
                  <a:lnTo>
                    <a:pt x="950" y="103"/>
                  </a:lnTo>
                  <a:lnTo>
                    <a:pt x="966" y="100"/>
                  </a:lnTo>
                  <a:lnTo>
                    <a:pt x="967" y="107"/>
                  </a:lnTo>
                  <a:lnTo>
                    <a:pt x="969" y="110"/>
                  </a:lnTo>
                  <a:lnTo>
                    <a:pt x="971" y="115"/>
                  </a:lnTo>
                  <a:lnTo>
                    <a:pt x="973" y="119"/>
                  </a:lnTo>
                  <a:lnTo>
                    <a:pt x="978" y="121"/>
                  </a:lnTo>
                  <a:lnTo>
                    <a:pt x="985" y="122"/>
                  </a:lnTo>
                  <a:lnTo>
                    <a:pt x="985" y="117"/>
                  </a:lnTo>
                  <a:lnTo>
                    <a:pt x="988" y="112"/>
                  </a:lnTo>
                  <a:lnTo>
                    <a:pt x="990" y="105"/>
                  </a:lnTo>
                  <a:lnTo>
                    <a:pt x="992" y="100"/>
                  </a:lnTo>
                  <a:lnTo>
                    <a:pt x="995" y="105"/>
                  </a:lnTo>
                  <a:lnTo>
                    <a:pt x="1001" y="110"/>
                  </a:lnTo>
                  <a:lnTo>
                    <a:pt x="1004" y="114"/>
                  </a:lnTo>
                  <a:lnTo>
                    <a:pt x="1011" y="117"/>
                  </a:lnTo>
                  <a:lnTo>
                    <a:pt x="1018" y="119"/>
                  </a:lnTo>
                  <a:lnTo>
                    <a:pt x="1014" y="96"/>
                  </a:lnTo>
                  <a:lnTo>
                    <a:pt x="1027" y="93"/>
                  </a:lnTo>
                  <a:lnTo>
                    <a:pt x="1037" y="89"/>
                  </a:lnTo>
                  <a:lnTo>
                    <a:pt x="1053" y="93"/>
                  </a:lnTo>
                  <a:lnTo>
                    <a:pt x="1070" y="100"/>
                  </a:lnTo>
                  <a:lnTo>
                    <a:pt x="1088" y="110"/>
                  </a:lnTo>
                  <a:lnTo>
                    <a:pt x="1107" y="119"/>
                  </a:lnTo>
                  <a:lnTo>
                    <a:pt x="1123" y="126"/>
                  </a:lnTo>
                  <a:lnTo>
                    <a:pt x="1138" y="131"/>
                  </a:lnTo>
                  <a:lnTo>
                    <a:pt x="1138" y="128"/>
                  </a:lnTo>
                  <a:lnTo>
                    <a:pt x="1128" y="119"/>
                  </a:lnTo>
                  <a:lnTo>
                    <a:pt x="1121" y="112"/>
                  </a:lnTo>
                  <a:lnTo>
                    <a:pt x="1117" y="103"/>
                  </a:lnTo>
                  <a:lnTo>
                    <a:pt x="1123" y="93"/>
                  </a:lnTo>
                  <a:lnTo>
                    <a:pt x="1119" y="89"/>
                  </a:lnTo>
                  <a:lnTo>
                    <a:pt x="1114" y="84"/>
                  </a:lnTo>
                  <a:lnTo>
                    <a:pt x="1109" y="80"/>
                  </a:lnTo>
                  <a:lnTo>
                    <a:pt x="1104" y="77"/>
                  </a:lnTo>
                  <a:lnTo>
                    <a:pt x="1100" y="73"/>
                  </a:lnTo>
                  <a:lnTo>
                    <a:pt x="1104" y="65"/>
                  </a:lnTo>
                  <a:lnTo>
                    <a:pt x="1114" y="68"/>
                  </a:lnTo>
                  <a:lnTo>
                    <a:pt x="1128" y="70"/>
                  </a:lnTo>
                  <a:lnTo>
                    <a:pt x="1140" y="68"/>
                  </a:lnTo>
                  <a:lnTo>
                    <a:pt x="1149" y="61"/>
                  </a:lnTo>
                  <a:lnTo>
                    <a:pt x="1107" y="61"/>
                  </a:lnTo>
                  <a:lnTo>
                    <a:pt x="1107" y="58"/>
                  </a:lnTo>
                  <a:lnTo>
                    <a:pt x="1104" y="58"/>
                  </a:lnTo>
                  <a:lnTo>
                    <a:pt x="1104" y="54"/>
                  </a:lnTo>
                  <a:lnTo>
                    <a:pt x="1109" y="51"/>
                  </a:lnTo>
                  <a:lnTo>
                    <a:pt x="1114" y="47"/>
                  </a:lnTo>
                  <a:lnTo>
                    <a:pt x="1119" y="44"/>
                  </a:lnTo>
                  <a:lnTo>
                    <a:pt x="1124" y="40"/>
                  </a:lnTo>
                  <a:lnTo>
                    <a:pt x="1130" y="39"/>
                  </a:lnTo>
                  <a:lnTo>
                    <a:pt x="1152" y="42"/>
                  </a:lnTo>
                  <a:lnTo>
                    <a:pt x="1158" y="26"/>
                  </a:lnTo>
                  <a:lnTo>
                    <a:pt x="1184" y="30"/>
                  </a:lnTo>
                  <a:lnTo>
                    <a:pt x="1186" y="30"/>
                  </a:lnTo>
                  <a:lnTo>
                    <a:pt x="1187" y="26"/>
                  </a:lnTo>
                  <a:lnTo>
                    <a:pt x="1189" y="25"/>
                  </a:lnTo>
                  <a:lnTo>
                    <a:pt x="1191" y="21"/>
                  </a:lnTo>
                  <a:lnTo>
                    <a:pt x="1196" y="19"/>
                  </a:lnTo>
                  <a:lnTo>
                    <a:pt x="1200" y="25"/>
                  </a:lnTo>
                  <a:lnTo>
                    <a:pt x="1205" y="30"/>
                  </a:lnTo>
                  <a:lnTo>
                    <a:pt x="1210" y="35"/>
                  </a:lnTo>
                  <a:lnTo>
                    <a:pt x="1210" y="26"/>
                  </a:lnTo>
                  <a:lnTo>
                    <a:pt x="1212" y="25"/>
                  </a:lnTo>
                  <a:lnTo>
                    <a:pt x="1212" y="23"/>
                  </a:lnTo>
                  <a:lnTo>
                    <a:pt x="1212" y="21"/>
                  </a:lnTo>
                  <a:lnTo>
                    <a:pt x="1212" y="19"/>
                  </a:lnTo>
                  <a:lnTo>
                    <a:pt x="1213" y="16"/>
                  </a:lnTo>
                  <a:lnTo>
                    <a:pt x="1215" y="14"/>
                  </a:lnTo>
                  <a:lnTo>
                    <a:pt x="1219" y="12"/>
                  </a:lnTo>
                  <a:lnTo>
                    <a:pt x="1236" y="4"/>
                  </a:lnTo>
                  <a:lnTo>
                    <a:pt x="12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210D0299-211A-4D4E-AE41-267CAA9E9F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5894" y="1550987"/>
              <a:ext cx="4530725" cy="3509963"/>
            </a:xfrm>
            <a:custGeom>
              <a:avLst/>
              <a:gdLst>
                <a:gd name="T0" fmla="*/ 1971 w 2854"/>
                <a:gd name="T1" fmla="*/ 1813 h 2211"/>
                <a:gd name="T2" fmla="*/ 1855 w 2854"/>
                <a:gd name="T3" fmla="*/ 1811 h 2211"/>
                <a:gd name="T4" fmla="*/ 1992 w 2854"/>
                <a:gd name="T5" fmla="*/ 1742 h 2211"/>
                <a:gd name="T6" fmla="*/ 2278 w 2854"/>
                <a:gd name="T7" fmla="*/ 1785 h 2211"/>
                <a:gd name="T8" fmla="*/ 2068 w 2854"/>
                <a:gd name="T9" fmla="*/ 1731 h 2211"/>
                <a:gd name="T10" fmla="*/ 1906 w 2854"/>
                <a:gd name="T11" fmla="*/ 1752 h 2211"/>
                <a:gd name="T12" fmla="*/ 1637 w 2854"/>
                <a:gd name="T13" fmla="*/ 1670 h 2211"/>
                <a:gd name="T14" fmla="*/ 1840 w 2854"/>
                <a:gd name="T15" fmla="*/ 1602 h 2211"/>
                <a:gd name="T16" fmla="*/ 1824 w 2854"/>
                <a:gd name="T17" fmla="*/ 1628 h 2211"/>
                <a:gd name="T18" fmla="*/ 1965 w 2854"/>
                <a:gd name="T19" fmla="*/ 1604 h 2211"/>
                <a:gd name="T20" fmla="*/ 1918 w 2854"/>
                <a:gd name="T21" fmla="*/ 1466 h 2211"/>
                <a:gd name="T22" fmla="*/ 1920 w 2854"/>
                <a:gd name="T23" fmla="*/ 1534 h 2211"/>
                <a:gd name="T24" fmla="*/ 2030 w 2854"/>
                <a:gd name="T25" fmla="*/ 1272 h 2211"/>
                <a:gd name="T26" fmla="*/ 274 w 2854"/>
                <a:gd name="T27" fmla="*/ 1106 h 2211"/>
                <a:gd name="T28" fmla="*/ 2229 w 2854"/>
                <a:gd name="T29" fmla="*/ 1024 h 2211"/>
                <a:gd name="T30" fmla="*/ 2054 w 2854"/>
                <a:gd name="T31" fmla="*/ 1218 h 2211"/>
                <a:gd name="T32" fmla="*/ 2177 w 2854"/>
                <a:gd name="T33" fmla="*/ 1043 h 2211"/>
                <a:gd name="T34" fmla="*/ 408 w 2854"/>
                <a:gd name="T35" fmla="*/ 1136 h 2211"/>
                <a:gd name="T36" fmla="*/ 230 w 2854"/>
                <a:gd name="T37" fmla="*/ 1145 h 2211"/>
                <a:gd name="T38" fmla="*/ 539 w 2854"/>
                <a:gd name="T39" fmla="*/ 1225 h 2211"/>
                <a:gd name="T40" fmla="*/ 600 w 2854"/>
                <a:gd name="T41" fmla="*/ 1111 h 2211"/>
                <a:gd name="T42" fmla="*/ 503 w 2854"/>
                <a:gd name="T43" fmla="*/ 1103 h 2211"/>
                <a:gd name="T44" fmla="*/ 721 w 2854"/>
                <a:gd name="T45" fmla="*/ 1017 h 2211"/>
                <a:gd name="T46" fmla="*/ 965 w 2854"/>
                <a:gd name="T47" fmla="*/ 1080 h 2211"/>
                <a:gd name="T48" fmla="*/ 2211 w 2854"/>
                <a:gd name="T49" fmla="*/ 958 h 2211"/>
                <a:gd name="T50" fmla="*/ 400 w 2854"/>
                <a:gd name="T51" fmla="*/ 801 h 2211"/>
                <a:gd name="T52" fmla="*/ 201 w 2854"/>
                <a:gd name="T53" fmla="*/ 699 h 2211"/>
                <a:gd name="T54" fmla="*/ 199 w 2854"/>
                <a:gd name="T55" fmla="*/ 811 h 2211"/>
                <a:gd name="T56" fmla="*/ 860 w 2854"/>
                <a:gd name="T57" fmla="*/ 371 h 2211"/>
                <a:gd name="T58" fmla="*/ 2278 w 2854"/>
                <a:gd name="T59" fmla="*/ 120 h 2211"/>
                <a:gd name="T60" fmla="*/ 1199 w 2854"/>
                <a:gd name="T61" fmla="*/ 54 h 2211"/>
                <a:gd name="T62" fmla="*/ 998 w 2854"/>
                <a:gd name="T63" fmla="*/ 165 h 2211"/>
                <a:gd name="T64" fmla="*/ 1805 w 2854"/>
                <a:gd name="T65" fmla="*/ 117 h 2211"/>
                <a:gd name="T66" fmla="*/ 1929 w 2854"/>
                <a:gd name="T67" fmla="*/ 206 h 2211"/>
                <a:gd name="T68" fmla="*/ 2140 w 2854"/>
                <a:gd name="T69" fmla="*/ 286 h 2211"/>
                <a:gd name="T70" fmla="*/ 2576 w 2854"/>
                <a:gd name="T71" fmla="*/ 378 h 2211"/>
                <a:gd name="T72" fmla="*/ 2815 w 2854"/>
                <a:gd name="T73" fmla="*/ 537 h 2211"/>
                <a:gd name="T74" fmla="*/ 2637 w 2854"/>
                <a:gd name="T75" fmla="*/ 621 h 2211"/>
                <a:gd name="T76" fmla="*/ 2390 w 2854"/>
                <a:gd name="T77" fmla="*/ 886 h 2211"/>
                <a:gd name="T78" fmla="*/ 2421 w 2854"/>
                <a:gd name="T79" fmla="*/ 624 h 2211"/>
                <a:gd name="T80" fmla="*/ 2175 w 2854"/>
                <a:gd name="T81" fmla="*/ 830 h 2211"/>
                <a:gd name="T82" fmla="*/ 1974 w 2854"/>
                <a:gd name="T83" fmla="*/ 1141 h 2211"/>
                <a:gd name="T84" fmla="*/ 1916 w 2854"/>
                <a:gd name="T85" fmla="*/ 1277 h 2211"/>
                <a:gd name="T86" fmla="*/ 1737 w 2854"/>
                <a:gd name="T87" fmla="*/ 1488 h 2211"/>
                <a:gd name="T88" fmla="*/ 1539 w 2854"/>
                <a:gd name="T89" fmla="*/ 1480 h 2211"/>
                <a:gd name="T90" fmla="*/ 1222 w 2854"/>
                <a:gd name="T91" fmla="*/ 1406 h 2211"/>
                <a:gd name="T92" fmla="*/ 969 w 2854"/>
                <a:gd name="T93" fmla="*/ 1356 h 2211"/>
                <a:gd name="T94" fmla="*/ 710 w 2854"/>
                <a:gd name="T95" fmla="*/ 1300 h 2211"/>
                <a:gd name="T96" fmla="*/ 876 w 2854"/>
                <a:gd name="T97" fmla="*/ 1659 h 2211"/>
                <a:gd name="T98" fmla="*/ 475 w 2854"/>
                <a:gd name="T99" fmla="*/ 2133 h 2211"/>
                <a:gd name="T100" fmla="*/ 335 w 2854"/>
                <a:gd name="T101" fmla="*/ 1651 h 2211"/>
                <a:gd name="T102" fmla="*/ 92 w 2854"/>
                <a:gd name="T103" fmla="*/ 1263 h 2211"/>
                <a:gd name="T104" fmla="*/ 199 w 2854"/>
                <a:gd name="T105" fmla="*/ 960 h 2211"/>
                <a:gd name="T106" fmla="*/ 384 w 2854"/>
                <a:gd name="T107" fmla="*/ 733 h 2211"/>
                <a:gd name="T108" fmla="*/ 578 w 2854"/>
                <a:gd name="T109" fmla="*/ 679 h 2211"/>
                <a:gd name="T110" fmla="*/ 497 w 2854"/>
                <a:gd name="T111" fmla="*/ 693 h 2211"/>
                <a:gd name="T112" fmla="*/ 386 w 2854"/>
                <a:gd name="T113" fmla="*/ 539 h 2211"/>
                <a:gd name="T114" fmla="*/ 662 w 2854"/>
                <a:gd name="T115" fmla="*/ 352 h 2211"/>
                <a:gd name="T116" fmla="*/ 780 w 2854"/>
                <a:gd name="T117" fmla="*/ 499 h 2211"/>
                <a:gd name="T118" fmla="*/ 967 w 2854"/>
                <a:gd name="T119" fmla="*/ 389 h 2211"/>
                <a:gd name="T120" fmla="*/ 1182 w 2854"/>
                <a:gd name="T121" fmla="*/ 399 h 2211"/>
                <a:gd name="T122" fmla="*/ 1218 w 2854"/>
                <a:gd name="T123" fmla="*/ 469 h 2211"/>
                <a:gd name="T124" fmla="*/ 1402 w 2854"/>
                <a:gd name="T125" fmla="*/ 188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54" h="2211">
                  <a:moveTo>
                    <a:pt x="915" y="1897"/>
                  </a:moveTo>
                  <a:lnTo>
                    <a:pt x="915" y="1904"/>
                  </a:lnTo>
                  <a:lnTo>
                    <a:pt x="923" y="1923"/>
                  </a:lnTo>
                  <a:lnTo>
                    <a:pt x="923" y="1944"/>
                  </a:lnTo>
                  <a:lnTo>
                    <a:pt x="918" y="1963"/>
                  </a:lnTo>
                  <a:lnTo>
                    <a:pt x="909" y="1982"/>
                  </a:lnTo>
                  <a:lnTo>
                    <a:pt x="899" y="2000"/>
                  </a:lnTo>
                  <a:lnTo>
                    <a:pt x="890" y="2017"/>
                  </a:lnTo>
                  <a:lnTo>
                    <a:pt x="883" y="2031"/>
                  </a:lnTo>
                  <a:lnTo>
                    <a:pt x="880" y="2049"/>
                  </a:lnTo>
                  <a:lnTo>
                    <a:pt x="878" y="2064"/>
                  </a:lnTo>
                  <a:lnTo>
                    <a:pt x="876" y="2077"/>
                  </a:lnTo>
                  <a:lnTo>
                    <a:pt x="869" y="2087"/>
                  </a:lnTo>
                  <a:lnTo>
                    <a:pt x="857" y="2096"/>
                  </a:lnTo>
                  <a:lnTo>
                    <a:pt x="857" y="2092"/>
                  </a:lnTo>
                  <a:lnTo>
                    <a:pt x="850" y="2091"/>
                  </a:lnTo>
                  <a:lnTo>
                    <a:pt x="845" y="2089"/>
                  </a:lnTo>
                  <a:lnTo>
                    <a:pt x="840" y="2085"/>
                  </a:lnTo>
                  <a:lnTo>
                    <a:pt x="836" y="2080"/>
                  </a:lnTo>
                  <a:lnTo>
                    <a:pt x="834" y="2073"/>
                  </a:lnTo>
                  <a:lnTo>
                    <a:pt x="827" y="2059"/>
                  </a:lnTo>
                  <a:lnTo>
                    <a:pt x="826" y="2045"/>
                  </a:lnTo>
                  <a:lnTo>
                    <a:pt x="831" y="2033"/>
                  </a:lnTo>
                  <a:lnTo>
                    <a:pt x="836" y="2019"/>
                  </a:lnTo>
                  <a:lnTo>
                    <a:pt x="841" y="2005"/>
                  </a:lnTo>
                  <a:lnTo>
                    <a:pt x="841" y="1996"/>
                  </a:lnTo>
                  <a:lnTo>
                    <a:pt x="840" y="1982"/>
                  </a:lnTo>
                  <a:lnTo>
                    <a:pt x="838" y="1968"/>
                  </a:lnTo>
                  <a:lnTo>
                    <a:pt x="838" y="1954"/>
                  </a:lnTo>
                  <a:lnTo>
                    <a:pt x="857" y="1954"/>
                  </a:lnTo>
                  <a:lnTo>
                    <a:pt x="862" y="1946"/>
                  </a:lnTo>
                  <a:lnTo>
                    <a:pt x="873" y="1935"/>
                  </a:lnTo>
                  <a:lnTo>
                    <a:pt x="883" y="1923"/>
                  </a:lnTo>
                  <a:lnTo>
                    <a:pt x="895" y="1911"/>
                  </a:lnTo>
                  <a:lnTo>
                    <a:pt x="906" y="1902"/>
                  </a:lnTo>
                  <a:lnTo>
                    <a:pt x="915" y="1897"/>
                  </a:lnTo>
                  <a:close/>
                  <a:moveTo>
                    <a:pt x="1875" y="1827"/>
                  </a:moveTo>
                  <a:lnTo>
                    <a:pt x="1882" y="1829"/>
                  </a:lnTo>
                  <a:lnTo>
                    <a:pt x="1887" y="1829"/>
                  </a:lnTo>
                  <a:lnTo>
                    <a:pt x="1892" y="1829"/>
                  </a:lnTo>
                  <a:lnTo>
                    <a:pt x="1896" y="1831"/>
                  </a:lnTo>
                  <a:lnTo>
                    <a:pt x="1901" y="1832"/>
                  </a:lnTo>
                  <a:lnTo>
                    <a:pt x="1901" y="1839"/>
                  </a:lnTo>
                  <a:lnTo>
                    <a:pt x="1897" y="1839"/>
                  </a:lnTo>
                  <a:lnTo>
                    <a:pt x="1897" y="1843"/>
                  </a:lnTo>
                  <a:lnTo>
                    <a:pt x="1892" y="1841"/>
                  </a:lnTo>
                  <a:lnTo>
                    <a:pt x="1887" y="1839"/>
                  </a:lnTo>
                  <a:lnTo>
                    <a:pt x="1882" y="1836"/>
                  </a:lnTo>
                  <a:lnTo>
                    <a:pt x="1878" y="1832"/>
                  </a:lnTo>
                  <a:lnTo>
                    <a:pt x="1875" y="1827"/>
                  </a:lnTo>
                  <a:close/>
                  <a:moveTo>
                    <a:pt x="1971" y="1813"/>
                  </a:moveTo>
                  <a:lnTo>
                    <a:pt x="1990" y="1813"/>
                  </a:lnTo>
                  <a:lnTo>
                    <a:pt x="1990" y="1817"/>
                  </a:lnTo>
                  <a:lnTo>
                    <a:pt x="1986" y="1817"/>
                  </a:lnTo>
                  <a:lnTo>
                    <a:pt x="1974" y="1825"/>
                  </a:lnTo>
                  <a:lnTo>
                    <a:pt x="1960" y="1834"/>
                  </a:lnTo>
                  <a:lnTo>
                    <a:pt x="1948" y="1843"/>
                  </a:lnTo>
                  <a:lnTo>
                    <a:pt x="1944" y="1843"/>
                  </a:lnTo>
                  <a:lnTo>
                    <a:pt x="1943" y="1841"/>
                  </a:lnTo>
                  <a:lnTo>
                    <a:pt x="1943" y="1841"/>
                  </a:lnTo>
                  <a:lnTo>
                    <a:pt x="1941" y="1841"/>
                  </a:lnTo>
                  <a:lnTo>
                    <a:pt x="1939" y="1839"/>
                  </a:lnTo>
                  <a:lnTo>
                    <a:pt x="1936" y="1839"/>
                  </a:lnTo>
                  <a:lnTo>
                    <a:pt x="1936" y="1836"/>
                  </a:lnTo>
                  <a:lnTo>
                    <a:pt x="1953" y="1825"/>
                  </a:lnTo>
                  <a:lnTo>
                    <a:pt x="1971" y="1813"/>
                  </a:lnTo>
                  <a:close/>
                  <a:moveTo>
                    <a:pt x="1925" y="1808"/>
                  </a:moveTo>
                  <a:lnTo>
                    <a:pt x="1929" y="1811"/>
                  </a:lnTo>
                  <a:lnTo>
                    <a:pt x="1930" y="1811"/>
                  </a:lnTo>
                  <a:lnTo>
                    <a:pt x="1930" y="1811"/>
                  </a:lnTo>
                  <a:lnTo>
                    <a:pt x="1930" y="1813"/>
                  </a:lnTo>
                  <a:lnTo>
                    <a:pt x="1930" y="1813"/>
                  </a:lnTo>
                  <a:lnTo>
                    <a:pt x="1930" y="1817"/>
                  </a:lnTo>
                  <a:lnTo>
                    <a:pt x="1932" y="1820"/>
                  </a:lnTo>
                  <a:lnTo>
                    <a:pt x="1925" y="1820"/>
                  </a:lnTo>
                  <a:lnTo>
                    <a:pt x="1913" y="1824"/>
                  </a:lnTo>
                  <a:lnTo>
                    <a:pt x="1899" y="1824"/>
                  </a:lnTo>
                  <a:lnTo>
                    <a:pt x="1887" y="1820"/>
                  </a:lnTo>
                  <a:lnTo>
                    <a:pt x="1887" y="1818"/>
                  </a:lnTo>
                  <a:lnTo>
                    <a:pt x="1889" y="1818"/>
                  </a:lnTo>
                  <a:lnTo>
                    <a:pt x="1889" y="1818"/>
                  </a:lnTo>
                  <a:lnTo>
                    <a:pt x="1889" y="1818"/>
                  </a:lnTo>
                  <a:lnTo>
                    <a:pt x="1889" y="1818"/>
                  </a:lnTo>
                  <a:lnTo>
                    <a:pt x="1890" y="1817"/>
                  </a:lnTo>
                  <a:lnTo>
                    <a:pt x="1899" y="1813"/>
                  </a:lnTo>
                  <a:lnTo>
                    <a:pt x="1908" y="1813"/>
                  </a:lnTo>
                  <a:lnTo>
                    <a:pt x="1916" y="1813"/>
                  </a:lnTo>
                  <a:lnTo>
                    <a:pt x="1925" y="1808"/>
                  </a:lnTo>
                  <a:close/>
                  <a:moveTo>
                    <a:pt x="1859" y="1808"/>
                  </a:moveTo>
                  <a:lnTo>
                    <a:pt x="1866" y="1810"/>
                  </a:lnTo>
                  <a:lnTo>
                    <a:pt x="1869" y="1811"/>
                  </a:lnTo>
                  <a:lnTo>
                    <a:pt x="1873" y="1813"/>
                  </a:lnTo>
                  <a:lnTo>
                    <a:pt x="1876" y="1817"/>
                  </a:lnTo>
                  <a:lnTo>
                    <a:pt x="1878" y="1820"/>
                  </a:lnTo>
                  <a:lnTo>
                    <a:pt x="1875" y="1820"/>
                  </a:lnTo>
                  <a:lnTo>
                    <a:pt x="1866" y="1824"/>
                  </a:lnTo>
                  <a:lnTo>
                    <a:pt x="1855" y="1824"/>
                  </a:lnTo>
                  <a:lnTo>
                    <a:pt x="1843" y="1824"/>
                  </a:lnTo>
                  <a:lnTo>
                    <a:pt x="1843" y="1817"/>
                  </a:lnTo>
                  <a:lnTo>
                    <a:pt x="1848" y="1815"/>
                  </a:lnTo>
                  <a:lnTo>
                    <a:pt x="1854" y="1813"/>
                  </a:lnTo>
                  <a:lnTo>
                    <a:pt x="1855" y="1811"/>
                  </a:lnTo>
                  <a:lnTo>
                    <a:pt x="1859" y="1808"/>
                  </a:lnTo>
                  <a:close/>
                  <a:moveTo>
                    <a:pt x="2393" y="1794"/>
                  </a:moveTo>
                  <a:lnTo>
                    <a:pt x="2396" y="1794"/>
                  </a:lnTo>
                  <a:lnTo>
                    <a:pt x="2398" y="1796"/>
                  </a:lnTo>
                  <a:lnTo>
                    <a:pt x="2400" y="1796"/>
                  </a:lnTo>
                  <a:lnTo>
                    <a:pt x="2402" y="1797"/>
                  </a:lnTo>
                  <a:lnTo>
                    <a:pt x="2402" y="1799"/>
                  </a:lnTo>
                  <a:lnTo>
                    <a:pt x="2405" y="1801"/>
                  </a:lnTo>
                  <a:lnTo>
                    <a:pt x="2409" y="1801"/>
                  </a:lnTo>
                  <a:lnTo>
                    <a:pt x="2409" y="1804"/>
                  </a:lnTo>
                  <a:lnTo>
                    <a:pt x="2403" y="1803"/>
                  </a:lnTo>
                  <a:lnTo>
                    <a:pt x="2400" y="1801"/>
                  </a:lnTo>
                  <a:lnTo>
                    <a:pt x="2398" y="1799"/>
                  </a:lnTo>
                  <a:lnTo>
                    <a:pt x="2396" y="1797"/>
                  </a:lnTo>
                  <a:lnTo>
                    <a:pt x="2393" y="1794"/>
                  </a:lnTo>
                  <a:close/>
                  <a:moveTo>
                    <a:pt x="2089" y="1775"/>
                  </a:moveTo>
                  <a:lnTo>
                    <a:pt x="2102" y="1778"/>
                  </a:lnTo>
                  <a:lnTo>
                    <a:pt x="2102" y="1785"/>
                  </a:lnTo>
                  <a:lnTo>
                    <a:pt x="2093" y="1790"/>
                  </a:lnTo>
                  <a:lnTo>
                    <a:pt x="2093" y="1790"/>
                  </a:lnTo>
                  <a:lnTo>
                    <a:pt x="2091" y="1792"/>
                  </a:lnTo>
                  <a:lnTo>
                    <a:pt x="2091" y="1792"/>
                  </a:lnTo>
                  <a:lnTo>
                    <a:pt x="2091" y="1792"/>
                  </a:lnTo>
                  <a:lnTo>
                    <a:pt x="2091" y="1792"/>
                  </a:lnTo>
                  <a:lnTo>
                    <a:pt x="2089" y="1794"/>
                  </a:lnTo>
                  <a:lnTo>
                    <a:pt x="2089" y="1775"/>
                  </a:lnTo>
                  <a:close/>
                  <a:moveTo>
                    <a:pt x="2370" y="1755"/>
                  </a:moveTo>
                  <a:lnTo>
                    <a:pt x="2381" y="1762"/>
                  </a:lnTo>
                  <a:lnTo>
                    <a:pt x="2388" y="1773"/>
                  </a:lnTo>
                  <a:lnTo>
                    <a:pt x="2393" y="1785"/>
                  </a:lnTo>
                  <a:lnTo>
                    <a:pt x="2390" y="1785"/>
                  </a:lnTo>
                  <a:lnTo>
                    <a:pt x="2390" y="1790"/>
                  </a:lnTo>
                  <a:lnTo>
                    <a:pt x="2377" y="1785"/>
                  </a:lnTo>
                  <a:lnTo>
                    <a:pt x="2374" y="1776"/>
                  </a:lnTo>
                  <a:lnTo>
                    <a:pt x="2372" y="1768"/>
                  </a:lnTo>
                  <a:lnTo>
                    <a:pt x="2370" y="1755"/>
                  </a:lnTo>
                  <a:close/>
                  <a:moveTo>
                    <a:pt x="2339" y="1755"/>
                  </a:moveTo>
                  <a:lnTo>
                    <a:pt x="2348" y="1755"/>
                  </a:lnTo>
                  <a:lnTo>
                    <a:pt x="2348" y="1775"/>
                  </a:lnTo>
                  <a:lnTo>
                    <a:pt x="2313" y="1785"/>
                  </a:lnTo>
                  <a:lnTo>
                    <a:pt x="2307" y="1783"/>
                  </a:lnTo>
                  <a:lnTo>
                    <a:pt x="2302" y="1782"/>
                  </a:lnTo>
                  <a:lnTo>
                    <a:pt x="2295" y="1780"/>
                  </a:lnTo>
                  <a:lnTo>
                    <a:pt x="2290" y="1778"/>
                  </a:lnTo>
                  <a:lnTo>
                    <a:pt x="2290" y="1771"/>
                  </a:lnTo>
                  <a:lnTo>
                    <a:pt x="2311" y="1769"/>
                  </a:lnTo>
                  <a:lnTo>
                    <a:pt x="2327" y="1764"/>
                  </a:lnTo>
                  <a:lnTo>
                    <a:pt x="2339" y="1755"/>
                  </a:lnTo>
                  <a:close/>
                  <a:moveTo>
                    <a:pt x="1974" y="1740"/>
                  </a:moveTo>
                  <a:lnTo>
                    <a:pt x="1990" y="1740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3" y="1743"/>
                  </a:lnTo>
                  <a:lnTo>
                    <a:pt x="1993" y="1750"/>
                  </a:lnTo>
                  <a:lnTo>
                    <a:pt x="1974" y="1750"/>
                  </a:lnTo>
                  <a:lnTo>
                    <a:pt x="1974" y="1740"/>
                  </a:lnTo>
                  <a:close/>
                  <a:moveTo>
                    <a:pt x="2002" y="1736"/>
                  </a:moveTo>
                  <a:lnTo>
                    <a:pt x="2040" y="1740"/>
                  </a:lnTo>
                  <a:lnTo>
                    <a:pt x="2040" y="1743"/>
                  </a:lnTo>
                  <a:lnTo>
                    <a:pt x="2042" y="1747"/>
                  </a:lnTo>
                  <a:lnTo>
                    <a:pt x="2042" y="1750"/>
                  </a:lnTo>
                  <a:lnTo>
                    <a:pt x="2044" y="1755"/>
                  </a:lnTo>
                  <a:lnTo>
                    <a:pt x="2040" y="1755"/>
                  </a:lnTo>
                  <a:lnTo>
                    <a:pt x="2030" y="1749"/>
                  </a:lnTo>
                  <a:lnTo>
                    <a:pt x="2018" y="1747"/>
                  </a:lnTo>
                  <a:lnTo>
                    <a:pt x="2002" y="1747"/>
                  </a:lnTo>
                  <a:lnTo>
                    <a:pt x="2002" y="1736"/>
                  </a:lnTo>
                  <a:close/>
                  <a:moveTo>
                    <a:pt x="2320" y="1728"/>
                  </a:moveTo>
                  <a:lnTo>
                    <a:pt x="2339" y="1728"/>
                  </a:lnTo>
                  <a:lnTo>
                    <a:pt x="2348" y="1738"/>
                  </a:lnTo>
                  <a:lnTo>
                    <a:pt x="2355" y="1749"/>
                  </a:lnTo>
                  <a:lnTo>
                    <a:pt x="2358" y="1762"/>
                  </a:lnTo>
                  <a:lnTo>
                    <a:pt x="2355" y="1762"/>
                  </a:lnTo>
                  <a:lnTo>
                    <a:pt x="2346" y="1754"/>
                  </a:lnTo>
                  <a:lnTo>
                    <a:pt x="2337" y="1745"/>
                  </a:lnTo>
                  <a:lnTo>
                    <a:pt x="2327" y="1738"/>
                  </a:lnTo>
                  <a:lnTo>
                    <a:pt x="2320" y="1728"/>
                  </a:lnTo>
                  <a:close/>
                  <a:moveTo>
                    <a:pt x="2065" y="1707"/>
                  </a:moveTo>
                  <a:lnTo>
                    <a:pt x="2075" y="1707"/>
                  </a:lnTo>
                  <a:lnTo>
                    <a:pt x="2089" y="1708"/>
                  </a:lnTo>
                  <a:lnTo>
                    <a:pt x="2093" y="1721"/>
                  </a:lnTo>
                  <a:lnTo>
                    <a:pt x="2098" y="1731"/>
                  </a:lnTo>
                  <a:lnTo>
                    <a:pt x="2105" y="1740"/>
                  </a:lnTo>
                  <a:lnTo>
                    <a:pt x="2105" y="1743"/>
                  </a:lnTo>
                  <a:lnTo>
                    <a:pt x="2108" y="1743"/>
                  </a:lnTo>
                  <a:lnTo>
                    <a:pt x="2108" y="1740"/>
                  </a:lnTo>
                  <a:lnTo>
                    <a:pt x="2117" y="1731"/>
                  </a:lnTo>
                  <a:lnTo>
                    <a:pt x="2126" y="1726"/>
                  </a:lnTo>
                  <a:lnTo>
                    <a:pt x="2138" y="1722"/>
                  </a:lnTo>
                  <a:lnTo>
                    <a:pt x="2156" y="1721"/>
                  </a:lnTo>
                  <a:lnTo>
                    <a:pt x="2170" y="1729"/>
                  </a:lnTo>
                  <a:lnTo>
                    <a:pt x="2187" y="1736"/>
                  </a:lnTo>
                  <a:lnTo>
                    <a:pt x="2208" y="1743"/>
                  </a:lnTo>
                  <a:lnTo>
                    <a:pt x="2225" y="1754"/>
                  </a:lnTo>
                  <a:lnTo>
                    <a:pt x="2239" y="1764"/>
                  </a:lnTo>
                  <a:lnTo>
                    <a:pt x="2246" y="1778"/>
                  </a:lnTo>
                  <a:lnTo>
                    <a:pt x="2259" y="1780"/>
                  </a:lnTo>
                  <a:lnTo>
                    <a:pt x="2267" y="1783"/>
                  </a:lnTo>
                  <a:lnTo>
                    <a:pt x="2278" y="1785"/>
                  </a:lnTo>
                  <a:lnTo>
                    <a:pt x="2278" y="1794"/>
                  </a:lnTo>
                  <a:lnTo>
                    <a:pt x="2276" y="1794"/>
                  </a:lnTo>
                  <a:lnTo>
                    <a:pt x="2273" y="1796"/>
                  </a:lnTo>
                  <a:lnTo>
                    <a:pt x="2269" y="1796"/>
                  </a:lnTo>
                  <a:lnTo>
                    <a:pt x="2267" y="1797"/>
                  </a:lnTo>
                  <a:lnTo>
                    <a:pt x="2266" y="1799"/>
                  </a:lnTo>
                  <a:lnTo>
                    <a:pt x="2267" y="1799"/>
                  </a:lnTo>
                  <a:lnTo>
                    <a:pt x="2271" y="1801"/>
                  </a:lnTo>
                  <a:lnTo>
                    <a:pt x="2283" y="1818"/>
                  </a:lnTo>
                  <a:lnTo>
                    <a:pt x="2300" y="1832"/>
                  </a:lnTo>
                  <a:lnTo>
                    <a:pt x="2320" y="1843"/>
                  </a:lnTo>
                  <a:lnTo>
                    <a:pt x="2320" y="1851"/>
                  </a:lnTo>
                  <a:lnTo>
                    <a:pt x="2297" y="1851"/>
                  </a:lnTo>
                  <a:lnTo>
                    <a:pt x="2294" y="1848"/>
                  </a:lnTo>
                  <a:lnTo>
                    <a:pt x="2290" y="1846"/>
                  </a:lnTo>
                  <a:lnTo>
                    <a:pt x="2287" y="1846"/>
                  </a:lnTo>
                  <a:lnTo>
                    <a:pt x="2283" y="1846"/>
                  </a:lnTo>
                  <a:lnTo>
                    <a:pt x="2280" y="1845"/>
                  </a:lnTo>
                  <a:lnTo>
                    <a:pt x="2274" y="1843"/>
                  </a:lnTo>
                  <a:lnTo>
                    <a:pt x="2269" y="1839"/>
                  </a:lnTo>
                  <a:lnTo>
                    <a:pt x="2266" y="1836"/>
                  </a:lnTo>
                  <a:lnTo>
                    <a:pt x="2262" y="1829"/>
                  </a:lnTo>
                  <a:lnTo>
                    <a:pt x="2259" y="1824"/>
                  </a:lnTo>
                  <a:lnTo>
                    <a:pt x="2255" y="1820"/>
                  </a:lnTo>
                  <a:lnTo>
                    <a:pt x="2241" y="1813"/>
                  </a:lnTo>
                  <a:lnTo>
                    <a:pt x="2231" y="1813"/>
                  </a:lnTo>
                  <a:lnTo>
                    <a:pt x="2218" y="1817"/>
                  </a:lnTo>
                  <a:lnTo>
                    <a:pt x="2206" y="1824"/>
                  </a:lnTo>
                  <a:lnTo>
                    <a:pt x="2194" y="1827"/>
                  </a:lnTo>
                  <a:lnTo>
                    <a:pt x="2182" y="1820"/>
                  </a:lnTo>
                  <a:lnTo>
                    <a:pt x="2170" y="1817"/>
                  </a:lnTo>
                  <a:lnTo>
                    <a:pt x="2157" y="1815"/>
                  </a:lnTo>
                  <a:lnTo>
                    <a:pt x="2140" y="1817"/>
                  </a:lnTo>
                  <a:lnTo>
                    <a:pt x="2142" y="1810"/>
                  </a:lnTo>
                  <a:lnTo>
                    <a:pt x="2143" y="1804"/>
                  </a:lnTo>
                  <a:lnTo>
                    <a:pt x="2145" y="1801"/>
                  </a:lnTo>
                  <a:lnTo>
                    <a:pt x="2147" y="1797"/>
                  </a:lnTo>
                  <a:lnTo>
                    <a:pt x="2149" y="1794"/>
                  </a:lnTo>
                  <a:lnTo>
                    <a:pt x="2147" y="1790"/>
                  </a:lnTo>
                  <a:lnTo>
                    <a:pt x="2138" y="1775"/>
                  </a:lnTo>
                  <a:lnTo>
                    <a:pt x="2126" y="1766"/>
                  </a:lnTo>
                  <a:lnTo>
                    <a:pt x="2112" y="1762"/>
                  </a:lnTo>
                  <a:lnTo>
                    <a:pt x="2096" y="1757"/>
                  </a:lnTo>
                  <a:lnTo>
                    <a:pt x="2081" y="1754"/>
                  </a:lnTo>
                  <a:lnTo>
                    <a:pt x="2068" y="1747"/>
                  </a:lnTo>
                  <a:lnTo>
                    <a:pt x="2060" y="1736"/>
                  </a:lnTo>
                  <a:lnTo>
                    <a:pt x="2063" y="1735"/>
                  </a:lnTo>
                  <a:lnTo>
                    <a:pt x="2065" y="1735"/>
                  </a:lnTo>
                  <a:lnTo>
                    <a:pt x="2067" y="1733"/>
                  </a:lnTo>
                  <a:lnTo>
                    <a:pt x="2067" y="1733"/>
                  </a:lnTo>
                  <a:lnTo>
                    <a:pt x="2068" y="1731"/>
                  </a:lnTo>
                  <a:lnTo>
                    <a:pt x="2070" y="1728"/>
                  </a:lnTo>
                  <a:lnTo>
                    <a:pt x="2060" y="1726"/>
                  </a:lnTo>
                  <a:lnTo>
                    <a:pt x="2049" y="1721"/>
                  </a:lnTo>
                  <a:lnTo>
                    <a:pt x="2040" y="1717"/>
                  </a:lnTo>
                  <a:lnTo>
                    <a:pt x="2040" y="1708"/>
                  </a:lnTo>
                  <a:lnTo>
                    <a:pt x="2054" y="1707"/>
                  </a:lnTo>
                  <a:lnTo>
                    <a:pt x="2065" y="1707"/>
                  </a:lnTo>
                  <a:close/>
                  <a:moveTo>
                    <a:pt x="1960" y="1673"/>
                  </a:moveTo>
                  <a:lnTo>
                    <a:pt x="1962" y="1673"/>
                  </a:lnTo>
                  <a:lnTo>
                    <a:pt x="1962" y="1675"/>
                  </a:lnTo>
                  <a:lnTo>
                    <a:pt x="1962" y="1677"/>
                  </a:lnTo>
                  <a:lnTo>
                    <a:pt x="1964" y="1677"/>
                  </a:lnTo>
                  <a:lnTo>
                    <a:pt x="1964" y="1679"/>
                  </a:lnTo>
                  <a:lnTo>
                    <a:pt x="1967" y="1679"/>
                  </a:lnTo>
                  <a:lnTo>
                    <a:pt x="1965" y="1680"/>
                  </a:lnTo>
                  <a:lnTo>
                    <a:pt x="1965" y="1680"/>
                  </a:lnTo>
                  <a:lnTo>
                    <a:pt x="1965" y="1680"/>
                  </a:lnTo>
                  <a:lnTo>
                    <a:pt x="1965" y="1680"/>
                  </a:lnTo>
                  <a:lnTo>
                    <a:pt x="1964" y="1680"/>
                  </a:lnTo>
                  <a:lnTo>
                    <a:pt x="1964" y="1682"/>
                  </a:lnTo>
                  <a:lnTo>
                    <a:pt x="1958" y="1687"/>
                  </a:lnTo>
                  <a:lnTo>
                    <a:pt x="1953" y="1693"/>
                  </a:lnTo>
                  <a:lnTo>
                    <a:pt x="1948" y="1698"/>
                  </a:lnTo>
                  <a:lnTo>
                    <a:pt x="1929" y="1696"/>
                  </a:lnTo>
                  <a:lnTo>
                    <a:pt x="1913" y="1696"/>
                  </a:lnTo>
                  <a:lnTo>
                    <a:pt x="1894" y="1698"/>
                  </a:lnTo>
                  <a:lnTo>
                    <a:pt x="1894" y="1708"/>
                  </a:lnTo>
                  <a:lnTo>
                    <a:pt x="1897" y="1710"/>
                  </a:lnTo>
                  <a:lnTo>
                    <a:pt x="1897" y="1712"/>
                  </a:lnTo>
                  <a:lnTo>
                    <a:pt x="1899" y="1714"/>
                  </a:lnTo>
                  <a:lnTo>
                    <a:pt x="1901" y="1717"/>
                  </a:lnTo>
                  <a:lnTo>
                    <a:pt x="1920" y="1710"/>
                  </a:lnTo>
                  <a:lnTo>
                    <a:pt x="1939" y="1705"/>
                  </a:lnTo>
                  <a:lnTo>
                    <a:pt x="1939" y="1714"/>
                  </a:lnTo>
                  <a:lnTo>
                    <a:pt x="1936" y="1714"/>
                  </a:lnTo>
                  <a:lnTo>
                    <a:pt x="1930" y="1717"/>
                  </a:lnTo>
                  <a:lnTo>
                    <a:pt x="1923" y="1721"/>
                  </a:lnTo>
                  <a:lnTo>
                    <a:pt x="1916" y="1724"/>
                  </a:lnTo>
                  <a:lnTo>
                    <a:pt x="1922" y="1736"/>
                  </a:lnTo>
                  <a:lnTo>
                    <a:pt x="1929" y="1747"/>
                  </a:lnTo>
                  <a:lnTo>
                    <a:pt x="1932" y="1757"/>
                  </a:lnTo>
                  <a:lnTo>
                    <a:pt x="1936" y="1775"/>
                  </a:lnTo>
                  <a:lnTo>
                    <a:pt x="1932" y="1775"/>
                  </a:lnTo>
                  <a:lnTo>
                    <a:pt x="1932" y="1778"/>
                  </a:lnTo>
                  <a:lnTo>
                    <a:pt x="1929" y="1776"/>
                  </a:lnTo>
                  <a:lnTo>
                    <a:pt x="1927" y="1776"/>
                  </a:lnTo>
                  <a:lnTo>
                    <a:pt x="1927" y="1776"/>
                  </a:lnTo>
                  <a:lnTo>
                    <a:pt x="1927" y="1775"/>
                  </a:lnTo>
                  <a:lnTo>
                    <a:pt x="1925" y="1775"/>
                  </a:lnTo>
                  <a:lnTo>
                    <a:pt x="1915" y="1764"/>
                  </a:lnTo>
                  <a:lnTo>
                    <a:pt x="1906" y="1752"/>
                  </a:lnTo>
                  <a:lnTo>
                    <a:pt x="1897" y="1740"/>
                  </a:lnTo>
                  <a:lnTo>
                    <a:pt x="1897" y="1778"/>
                  </a:lnTo>
                  <a:lnTo>
                    <a:pt x="1882" y="1778"/>
                  </a:lnTo>
                  <a:lnTo>
                    <a:pt x="1882" y="1776"/>
                  </a:lnTo>
                  <a:lnTo>
                    <a:pt x="1880" y="1776"/>
                  </a:lnTo>
                  <a:lnTo>
                    <a:pt x="1880" y="1776"/>
                  </a:lnTo>
                  <a:lnTo>
                    <a:pt x="1880" y="1776"/>
                  </a:lnTo>
                  <a:lnTo>
                    <a:pt x="1880" y="1775"/>
                  </a:lnTo>
                  <a:lnTo>
                    <a:pt x="1878" y="1775"/>
                  </a:lnTo>
                  <a:lnTo>
                    <a:pt x="1880" y="1762"/>
                  </a:lnTo>
                  <a:lnTo>
                    <a:pt x="1878" y="1755"/>
                  </a:lnTo>
                  <a:lnTo>
                    <a:pt x="1875" y="1749"/>
                  </a:lnTo>
                  <a:lnTo>
                    <a:pt x="1871" y="1740"/>
                  </a:lnTo>
                  <a:lnTo>
                    <a:pt x="1871" y="1731"/>
                  </a:lnTo>
                  <a:lnTo>
                    <a:pt x="1876" y="1721"/>
                  </a:lnTo>
                  <a:lnTo>
                    <a:pt x="1883" y="1707"/>
                  </a:lnTo>
                  <a:lnTo>
                    <a:pt x="1890" y="1694"/>
                  </a:lnTo>
                  <a:lnTo>
                    <a:pt x="1897" y="1684"/>
                  </a:lnTo>
                  <a:lnTo>
                    <a:pt x="1901" y="1679"/>
                  </a:lnTo>
                  <a:lnTo>
                    <a:pt x="1918" y="1684"/>
                  </a:lnTo>
                  <a:lnTo>
                    <a:pt x="1929" y="1684"/>
                  </a:lnTo>
                  <a:lnTo>
                    <a:pt x="1937" y="1682"/>
                  </a:lnTo>
                  <a:lnTo>
                    <a:pt x="1948" y="1679"/>
                  </a:lnTo>
                  <a:lnTo>
                    <a:pt x="1958" y="1673"/>
                  </a:lnTo>
                  <a:lnTo>
                    <a:pt x="1960" y="1673"/>
                  </a:lnTo>
                  <a:close/>
                  <a:moveTo>
                    <a:pt x="1997" y="1670"/>
                  </a:moveTo>
                  <a:lnTo>
                    <a:pt x="2004" y="1673"/>
                  </a:lnTo>
                  <a:lnTo>
                    <a:pt x="2007" y="1675"/>
                  </a:lnTo>
                  <a:lnTo>
                    <a:pt x="2011" y="1679"/>
                  </a:lnTo>
                  <a:lnTo>
                    <a:pt x="2012" y="1682"/>
                  </a:lnTo>
                  <a:lnTo>
                    <a:pt x="2012" y="1689"/>
                  </a:lnTo>
                  <a:lnTo>
                    <a:pt x="2012" y="1698"/>
                  </a:lnTo>
                  <a:lnTo>
                    <a:pt x="2009" y="1700"/>
                  </a:lnTo>
                  <a:lnTo>
                    <a:pt x="2007" y="1701"/>
                  </a:lnTo>
                  <a:lnTo>
                    <a:pt x="2007" y="1703"/>
                  </a:lnTo>
                  <a:lnTo>
                    <a:pt x="2007" y="1705"/>
                  </a:lnTo>
                  <a:lnTo>
                    <a:pt x="2007" y="1707"/>
                  </a:lnTo>
                  <a:lnTo>
                    <a:pt x="2007" y="1708"/>
                  </a:lnTo>
                  <a:lnTo>
                    <a:pt x="2006" y="1710"/>
                  </a:lnTo>
                  <a:lnTo>
                    <a:pt x="2002" y="1714"/>
                  </a:lnTo>
                  <a:lnTo>
                    <a:pt x="2002" y="1705"/>
                  </a:lnTo>
                  <a:lnTo>
                    <a:pt x="1995" y="1694"/>
                  </a:lnTo>
                  <a:lnTo>
                    <a:pt x="1995" y="1682"/>
                  </a:lnTo>
                  <a:lnTo>
                    <a:pt x="1997" y="1670"/>
                  </a:lnTo>
                  <a:close/>
                  <a:moveTo>
                    <a:pt x="1541" y="1621"/>
                  </a:moveTo>
                  <a:lnTo>
                    <a:pt x="1574" y="1625"/>
                  </a:lnTo>
                  <a:lnTo>
                    <a:pt x="1587" y="1640"/>
                  </a:lnTo>
                  <a:lnTo>
                    <a:pt x="1601" y="1649"/>
                  </a:lnTo>
                  <a:lnTo>
                    <a:pt x="1615" y="1658"/>
                  </a:lnTo>
                  <a:lnTo>
                    <a:pt x="1632" y="1666"/>
                  </a:lnTo>
                  <a:lnTo>
                    <a:pt x="1637" y="1670"/>
                  </a:lnTo>
                  <a:lnTo>
                    <a:pt x="1637" y="1672"/>
                  </a:lnTo>
                  <a:lnTo>
                    <a:pt x="1639" y="1672"/>
                  </a:lnTo>
                  <a:lnTo>
                    <a:pt x="1646" y="1679"/>
                  </a:lnTo>
                  <a:lnTo>
                    <a:pt x="1658" y="1693"/>
                  </a:lnTo>
                  <a:lnTo>
                    <a:pt x="1669" y="1708"/>
                  </a:lnTo>
                  <a:lnTo>
                    <a:pt x="1681" y="1726"/>
                  </a:lnTo>
                  <a:lnTo>
                    <a:pt x="1698" y="1740"/>
                  </a:lnTo>
                  <a:lnTo>
                    <a:pt x="1695" y="1757"/>
                  </a:lnTo>
                  <a:lnTo>
                    <a:pt x="1695" y="1778"/>
                  </a:lnTo>
                  <a:lnTo>
                    <a:pt x="1709" y="1780"/>
                  </a:lnTo>
                  <a:lnTo>
                    <a:pt x="1718" y="1783"/>
                  </a:lnTo>
                  <a:lnTo>
                    <a:pt x="1724" y="1789"/>
                  </a:lnTo>
                  <a:lnTo>
                    <a:pt x="1733" y="1794"/>
                  </a:lnTo>
                  <a:lnTo>
                    <a:pt x="1744" y="1794"/>
                  </a:lnTo>
                  <a:lnTo>
                    <a:pt x="1752" y="1790"/>
                  </a:lnTo>
                  <a:lnTo>
                    <a:pt x="1759" y="1787"/>
                  </a:lnTo>
                  <a:lnTo>
                    <a:pt x="1766" y="1785"/>
                  </a:lnTo>
                  <a:lnTo>
                    <a:pt x="1782" y="1790"/>
                  </a:lnTo>
                  <a:lnTo>
                    <a:pt x="1800" y="1797"/>
                  </a:lnTo>
                  <a:lnTo>
                    <a:pt x="1817" y="1806"/>
                  </a:lnTo>
                  <a:lnTo>
                    <a:pt x="1833" y="1813"/>
                  </a:lnTo>
                  <a:lnTo>
                    <a:pt x="1831" y="1813"/>
                  </a:lnTo>
                  <a:lnTo>
                    <a:pt x="1829" y="1815"/>
                  </a:lnTo>
                  <a:lnTo>
                    <a:pt x="1829" y="1815"/>
                  </a:lnTo>
                  <a:lnTo>
                    <a:pt x="1827" y="1815"/>
                  </a:lnTo>
                  <a:lnTo>
                    <a:pt x="1824" y="1817"/>
                  </a:lnTo>
                  <a:lnTo>
                    <a:pt x="1814" y="1820"/>
                  </a:lnTo>
                  <a:lnTo>
                    <a:pt x="1794" y="1820"/>
                  </a:lnTo>
                  <a:lnTo>
                    <a:pt x="1772" y="1817"/>
                  </a:lnTo>
                  <a:lnTo>
                    <a:pt x="1749" y="1811"/>
                  </a:lnTo>
                  <a:lnTo>
                    <a:pt x="1724" y="1806"/>
                  </a:lnTo>
                  <a:lnTo>
                    <a:pt x="1705" y="1801"/>
                  </a:lnTo>
                  <a:lnTo>
                    <a:pt x="1690" y="1794"/>
                  </a:lnTo>
                  <a:lnTo>
                    <a:pt x="1683" y="1790"/>
                  </a:lnTo>
                  <a:lnTo>
                    <a:pt x="1686" y="1787"/>
                  </a:lnTo>
                  <a:lnTo>
                    <a:pt x="1686" y="1787"/>
                  </a:lnTo>
                  <a:lnTo>
                    <a:pt x="1688" y="1785"/>
                  </a:lnTo>
                  <a:lnTo>
                    <a:pt x="1690" y="1782"/>
                  </a:lnTo>
                  <a:lnTo>
                    <a:pt x="1669" y="1776"/>
                  </a:lnTo>
                  <a:lnTo>
                    <a:pt x="1651" y="1766"/>
                  </a:lnTo>
                  <a:lnTo>
                    <a:pt x="1635" y="1750"/>
                  </a:lnTo>
                  <a:lnTo>
                    <a:pt x="1623" y="1733"/>
                  </a:lnTo>
                  <a:lnTo>
                    <a:pt x="1611" y="1714"/>
                  </a:lnTo>
                  <a:lnTo>
                    <a:pt x="1601" y="1694"/>
                  </a:lnTo>
                  <a:lnTo>
                    <a:pt x="1590" y="1679"/>
                  </a:lnTo>
                  <a:lnTo>
                    <a:pt x="1580" y="1666"/>
                  </a:lnTo>
                  <a:lnTo>
                    <a:pt x="1569" y="1658"/>
                  </a:lnTo>
                  <a:lnTo>
                    <a:pt x="1557" y="1647"/>
                  </a:lnTo>
                  <a:lnTo>
                    <a:pt x="1546" y="1637"/>
                  </a:lnTo>
                  <a:lnTo>
                    <a:pt x="1541" y="1621"/>
                  </a:lnTo>
                  <a:close/>
                  <a:moveTo>
                    <a:pt x="1840" y="1602"/>
                  </a:moveTo>
                  <a:lnTo>
                    <a:pt x="1850" y="1605"/>
                  </a:lnTo>
                  <a:lnTo>
                    <a:pt x="1862" y="1612"/>
                  </a:lnTo>
                  <a:lnTo>
                    <a:pt x="1873" y="1623"/>
                  </a:lnTo>
                  <a:lnTo>
                    <a:pt x="1878" y="1632"/>
                  </a:lnTo>
                  <a:lnTo>
                    <a:pt x="1873" y="1635"/>
                  </a:lnTo>
                  <a:lnTo>
                    <a:pt x="1868" y="1640"/>
                  </a:lnTo>
                  <a:lnTo>
                    <a:pt x="1862" y="1644"/>
                  </a:lnTo>
                  <a:lnTo>
                    <a:pt x="1855" y="1647"/>
                  </a:lnTo>
                  <a:lnTo>
                    <a:pt x="1861" y="1663"/>
                  </a:lnTo>
                  <a:lnTo>
                    <a:pt x="1868" y="1675"/>
                  </a:lnTo>
                  <a:lnTo>
                    <a:pt x="1875" y="1689"/>
                  </a:lnTo>
                  <a:lnTo>
                    <a:pt x="1869" y="1691"/>
                  </a:lnTo>
                  <a:lnTo>
                    <a:pt x="1866" y="1691"/>
                  </a:lnTo>
                  <a:lnTo>
                    <a:pt x="1864" y="1691"/>
                  </a:lnTo>
                  <a:lnTo>
                    <a:pt x="1864" y="1691"/>
                  </a:lnTo>
                  <a:lnTo>
                    <a:pt x="1862" y="1693"/>
                  </a:lnTo>
                  <a:lnTo>
                    <a:pt x="1861" y="1694"/>
                  </a:lnTo>
                  <a:lnTo>
                    <a:pt x="1859" y="1698"/>
                  </a:lnTo>
                  <a:lnTo>
                    <a:pt x="1850" y="1714"/>
                  </a:lnTo>
                  <a:lnTo>
                    <a:pt x="1845" y="1733"/>
                  </a:lnTo>
                  <a:lnTo>
                    <a:pt x="1836" y="1750"/>
                  </a:lnTo>
                  <a:lnTo>
                    <a:pt x="1831" y="1754"/>
                  </a:lnTo>
                  <a:lnTo>
                    <a:pt x="1826" y="1754"/>
                  </a:lnTo>
                  <a:lnTo>
                    <a:pt x="1820" y="1755"/>
                  </a:lnTo>
                  <a:lnTo>
                    <a:pt x="1814" y="1755"/>
                  </a:lnTo>
                  <a:lnTo>
                    <a:pt x="1803" y="1749"/>
                  </a:lnTo>
                  <a:lnTo>
                    <a:pt x="1793" y="1747"/>
                  </a:lnTo>
                  <a:lnTo>
                    <a:pt x="1780" y="1747"/>
                  </a:lnTo>
                  <a:lnTo>
                    <a:pt x="1768" y="1745"/>
                  </a:lnTo>
                  <a:lnTo>
                    <a:pt x="1756" y="1740"/>
                  </a:lnTo>
                  <a:lnTo>
                    <a:pt x="1744" y="1724"/>
                  </a:lnTo>
                  <a:lnTo>
                    <a:pt x="1735" y="1703"/>
                  </a:lnTo>
                  <a:lnTo>
                    <a:pt x="1733" y="1679"/>
                  </a:lnTo>
                  <a:lnTo>
                    <a:pt x="1742" y="1675"/>
                  </a:lnTo>
                  <a:lnTo>
                    <a:pt x="1749" y="1675"/>
                  </a:lnTo>
                  <a:lnTo>
                    <a:pt x="1756" y="1677"/>
                  </a:lnTo>
                  <a:lnTo>
                    <a:pt x="1763" y="1673"/>
                  </a:lnTo>
                  <a:lnTo>
                    <a:pt x="1772" y="1659"/>
                  </a:lnTo>
                  <a:lnTo>
                    <a:pt x="1794" y="1656"/>
                  </a:lnTo>
                  <a:lnTo>
                    <a:pt x="1798" y="1653"/>
                  </a:lnTo>
                  <a:lnTo>
                    <a:pt x="1801" y="1649"/>
                  </a:lnTo>
                  <a:lnTo>
                    <a:pt x="1801" y="1647"/>
                  </a:lnTo>
                  <a:lnTo>
                    <a:pt x="1803" y="1646"/>
                  </a:lnTo>
                  <a:lnTo>
                    <a:pt x="1803" y="1644"/>
                  </a:lnTo>
                  <a:lnTo>
                    <a:pt x="1803" y="1642"/>
                  </a:lnTo>
                  <a:lnTo>
                    <a:pt x="1805" y="1640"/>
                  </a:lnTo>
                  <a:lnTo>
                    <a:pt x="1805" y="1640"/>
                  </a:lnTo>
                  <a:lnTo>
                    <a:pt x="1808" y="1640"/>
                  </a:lnTo>
                  <a:lnTo>
                    <a:pt x="1814" y="1640"/>
                  </a:lnTo>
                  <a:lnTo>
                    <a:pt x="1820" y="1640"/>
                  </a:lnTo>
                  <a:lnTo>
                    <a:pt x="1824" y="1628"/>
                  </a:lnTo>
                  <a:lnTo>
                    <a:pt x="1829" y="1619"/>
                  </a:lnTo>
                  <a:lnTo>
                    <a:pt x="1834" y="1611"/>
                  </a:lnTo>
                  <a:lnTo>
                    <a:pt x="1840" y="1602"/>
                  </a:lnTo>
                  <a:close/>
                  <a:moveTo>
                    <a:pt x="1337" y="1579"/>
                  </a:moveTo>
                  <a:lnTo>
                    <a:pt x="1347" y="1586"/>
                  </a:lnTo>
                  <a:lnTo>
                    <a:pt x="1353" y="1598"/>
                  </a:lnTo>
                  <a:lnTo>
                    <a:pt x="1353" y="1616"/>
                  </a:lnTo>
                  <a:lnTo>
                    <a:pt x="1353" y="1618"/>
                  </a:lnTo>
                  <a:lnTo>
                    <a:pt x="1354" y="1618"/>
                  </a:lnTo>
                  <a:lnTo>
                    <a:pt x="1356" y="1619"/>
                  </a:lnTo>
                  <a:lnTo>
                    <a:pt x="1356" y="1619"/>
                  </a:lnTo>
                  <a:lnTo>
                    <a:pt x="1356" y="1621"/>
                  </a:lnTo>
                  <a:lnTo>
                    <a:pt x="1356" y="1625"/>
                  </a:lnTo>
                  <a:lnTo>
                    <a:pt x="1353" y="1625"/>
                  </a:lnTo>
                  <a:lnTo>
                    <a:pt x="1349" y="1626"/>
                  </a:lnTo>
                  <a:lnTo>
                    <a:pt x="1347" y="1630"/>
                  </a:lnTo>
                  <a:lnTo>
                    <a:pt x="1344" y="1632"/>
                  </a:lnTo>
                  <a:lnTo>
                    <a:pt x="1342" y="1632"/>
                  </a:lnTo>
                  <a:lnTo>
                    <a:pt x="1340" y="1630"/>
                  </a:lnTo>
                  <a:lnTo>
                    <a:pt x="1339" y="1630"/>
                  </a:lnTo>
                  <a:lnTo>
                    <a:pt x="1339" y="1630"/>
                  </a:lnTo>
                  <a:lnTo>
                    <a:pt x="1337" y="1628"/>
                  </a:lnTo>
                  <a:lnTo>
                    <a:pt x="1330" y="1614"/>
                  </a:lnTo>
                  <a:lnTo>
                    <a:pt x="1330" y="1593"/>
                  </a:lnTo>
                  <a:lnTo>
                    <a:pt x="1332" y="1590"/>
                  </a:lnTo>
                  <a:lnTo>
                    <a:pt x="1334" y="1588"/>
                  </a:lnTo>
                  <a:lnTo>
                    <a:pt x="1335" y="1584"/>
                  </a:lnTo>
                  <a:lnTo>
                    <a:pt x="1337" y="1579"/>
                  </a:lnTo>
                  <a:close/>
                  <a:moveTo>
                    <a:pt x="1964" y="1558"/>
                  </a:moveTo>
                  <a:lnTo>
                    <a:pt x="1972" y="1567"/>
                  </a:lnTo>
                  <a:lnTo>
                    <a:pt x="1978" y="1577"/>
                  </a:lnTo>
                  <a:lnTo>
                    <a:pt x="1978" y="1593"/>
                  </a:lnTo>
                  <a:lnTo>
                    <a:pt x="1979" y="1597"/>
                  </a:lnTo>
                  <a:lnTo>
                    <a:pt x="1981" y="1597"/>
                  </a:lnTo>
                  <a:lnTo>
                    <a:pt x="1981" y="1598"/>
                  </a:lnTo>
                  <a:lnTo>
                    <a:pt x="1981" y="1598"/>
                  </a:lnTo>
                  <a:lnTo>
                    <a:pt x="1979" y="1598"/>
                  </a:lnTo>
                  <a:lnTo>
                    <a:pt x="1978" y="1602"/>
                  </a:lnTo>
                  <a:lnTo>
                    <a:pt x="1978" y="1605"/>
                  </a:lnTo>
                  <a:lnTo>
                    <a:pt x="1976" y="1605"/>
                  </a:lnTo>
                  <a:lnTo>
                    <a:pt x="1976" y="1607"/>
                  </a:lnTo>
                  <a:lnTo>
                    <a:pt x="1976" y="1607"/>
                  </a:lnTo>
                  <a:lnTo>
                    <a:pt x="1976" y="1607"/>
                  </a:lnTo>
                  <a:lnTo>
                    <a:pt x="1974" y="1607"/>
                  </a:lnTo>
                  <a:lnTo>
                    <a:pt x="1971" y="1609"/>
                  </a:lnTo>
                  <a:lnTo>
                    <a:pt x="1969" y="1605"/>
                  </a:lnTo>
                  <a:lnTo>
                    <a:pt x="1969" y="1604"/>
                  </a:lnTo>
                  <a:lnTo>
                    <a:pt x="1969" y="1604"/>
                  </a:lnTo>
                  <a:lnTo>
                    <a:pt x="1969" y="1604"/>
                  </a:lnTo>
                  <a:lnTo>
                    <a:pt x="1967" y="1604"/>
                  </a:lnTo>
                  <a:lnTo>
                    <a:pt x="1965" y="1604"/>
                  </a:lnTo>
                  <a:lnTo>
                    <a:pt x="1964" y="1602"/>
                  </a:lnTo>
                  <a:lnTo>
                    <a:pt x="1964" y="1605"/>
                  </a:lnTo>
                  <a:lnTo>
                    <a:pt x="1965" y="1607"/>
                  </a:lnTo>
                  <a:lnTo>
                    <a:pt x="1967" y="1609"/>
                  </a:lnTo>
                  <a:lnTo>
                    <a:pt x="1969" y="1611"/>
                  </a:lnTo>
                  <a:lnTo>
                    <a:pt x="1969" y="1611"/>
                  </a:lnTo>
                  <a:lnTo>
                    <a:pt x="1967" y="1612"/>
                  </a:lnTo>
                  <a:lnTo>
                    <a:pt x="1967" y="1614"/>
                  </a:lnTo>
                  <a:lnTo>
                    <a:pt x="1967" y="1616"/>
                  </a:lnTo>
                  <a:lnTo>
                    <a:pt x="1967" y="1621"/>
                  </a:lnTo>
                  <a:lnTo>
                    <a:pt x="1958" y="1621"/>
                  </a:lnTo>
                  <a:lnTo>
                    <a:pt x="1958" y="1616"/>
                  </a:lnTo>
                  <a:lnTo>
                    <a:pt x="1953" y="1614"/>
                  </a:lnTo>
                  <a:lnTo>
                    <a:pt x="1948" y="1611"/>
                  </a:lnTo>
                  <a:lnTo>
                    <a:pt x="1946" y="1607"/>
                  </a:lnTo>
                  <a:lnTo>
                    <a:pt x="1944" y="1602"/>
                  </a:lnTo>
                  <a:lnTo>
                    <a:pt x="1943" y="1597"/>
                  </a:lnTo>
                  <a:lnTo>
                    <a:pt x="1939" y="1590"/>
                  </a:lnTo>
                  <a:lnTo>
                    <a:pt x="1934" y="1593"/>
                  </a:lnTo>
                  <a:lnTo>
                    <a:pt x="1927" y="1597"/>
                  </a:lnTo>
                  <a:lnTo>
                    <a:pt x="1920" y="1598"/>
                  </a:lnTo>
                  <a:lnTo>
                    <a:pt x="1913" y="1602"/>
                  </a:lnTo>
                  <a:lnTo>
                    <a:pt x="1913" y="1593"/>
                  </a:lnTo>
                  <a:lnTo>
                    <a:pt x="1915" y="1591"/>
                  </a:lnTo>
                  <a:lnTo>
                    <a:pt x="1915" y="1591"/>
                  </a:lnTo>
                  <a:lnTo>
                    <a:pt x="1915" y="1590"/>
                  </a:lnTo>
                  <a:lnTo>
                    <a:pt x="1916" y="1590"/>
                  </a:lnTo>
                  <a:lnTo>
                    <a:pt x="1916" y="1586"/>
                  </a:lnTo>
                  <a:lnTo>
                    <a:pt x="1930" y="1581"/>
                  </a:lnTo>
                  <a:lnTo>
                    <a:pt x="1943" y="1577"/>
                  </a:lnTo>
                  <a:lnTo>
                    <a:pt x="1955" y="1570"/>
                  </a:lnTo>
                  <a:lnTo>
                    <a:pt x="1964" y="1558"/>
                  </a:lnTo>
                  <a:close/>
                  <a:moveTo>
                    <a:pt x="1878" y="1539"/>
                  </a:moveTo>
                  <a:lnTo>
                    <a:pt x="1882" y="1543"/>
                  </a:lnTo>
                  <a:lnTo>
                    <a:pt x="1883" y="1543"/>
                  </a:lnTo>
                  <a:lnTo>
                    <a:pt x="1885" y="1543"/>
                  </a:lnTo>
                  <a:lnTo>
                    <a:pt x="1885" y="1544"/>
                  </a:lnTo>
                  <a:lnTo>
                    <a:pt x="1885" y="1544"/>
                  </a:lnTo>
                  <a:lnTo>
                    <a:pt x="1885" y="1548"/>
                  </a:lnTo>
                  <a:lnTo>
                    <a:pt x="1887" y="1551"/>
                  </a:lnTo>
                  <a:lnTo>
                    <a:pt x="1876" y="1560"/>
                  </a:lnTo>
                  <a:lnTo>
                    <a:pt x="1869" y="1569"/>
                  </a:lnTo>
                  <a:lnTo>
                    <a:pt x="1861" y="1576"/>
                  </a:lnTo>
                  <a:lnTo>
                    <a:pt x="1848" y="1583"/>
                  </a:lnTo>
                  <a:lnTo>
                    <a:pt x="1848" y="1579"/>
                  </a:lnTo>
                  <a:lnTo>
                    <a:pt x="1859" y="1567"/>
                  </a:lnTo>
                  <a:lnTo>
                    <a:pt x="1871" y="1555"/>
                  </a:lnTo>
                  <a:lnTo>
                    <a:pt x="1878" y="1539"/>
                  </a:lnTo>
                  <a:close/>
                  <a:moveTo>
                    <a:pt x="1920" y="1436"/>
                  </a:moveTo>
                  <a:lnTo>
                    <a:pt x="1920" y="1454"/>
                  </a:lnTo>
                  <a:lnTo>
                    <a:pt x="1918" y="1466"/>
                  </a:lnTo>
                  <a:lnTo>
                    <a:pt x="1915" y="1476"/>
                  </a:lnTo>
                  <a:lnTo>
                    <a:pt x="1913" y="1494"/>
                  </a:lnTo>
                  <a:lnTo>
                    <a:pt x="1916" y="1494"/>
                  </a:lnTo>
                  <a:lnTo>
                    <a:pt x="1916" y="1497"/>
                  </a:lnTo>
                  <a:lnTo>
                    <a:pt x="1923" y="1497"/>
                  </a:lnTo>
                  <a:lnTo>
                    <a:pt x="1927" y="1497"/>
                  </a:lnTo>
                  <a:lnTo>
                    <a:pt x="1930" y="1497"/>
                  </a:lnTo>
                  <a:lnTo>
                    <a:pt x="1934" y="1499"/>
                  </a:lnTo>
                  <a:lnTo>
                    <a:pt x="1937" y="1501"/>
                  </a:lnTo>
                  <a:lnTo>
                    <a:pt x="1944" y="1502"/>
                  </a:lnTo>
                  <a:lnTo>
                    <a:pt x="1948" y="1515"/>
                  </a:lnTo>
                  <a:lnTo>
                    <a:pt x="1955" y="1523"/>
                  </a:lnTo>
                  <a:lnTo>
                    <a:pt x="1964" y="1532"/>
                  </a:lnTo>
                  <a:lnTo>
                    <a:pt x="1971" y="1544"/>
                  </a:lnTo>
                  <a:lnTo>
                    <a:pt x="1965" y="1546"/>
                  </a:lnTo>
                  <a:lnTo>
                    <a:pt x="1962" y="1548"/>
                  </a:lnTo>
                  <a:lnTo>
                    <a:pt x="1960" y="1548"/>
                  </a:lnTo>
                  <a:lnTo>
                    <a:pt x="1960" y="1550"/>
                  </a:lnTo>
                  <a:lnTo>
                    <a:pt x="1960" y="1551"/>
                  </a:lnTo>
                  <a:lnTo>
                    <a:pt x="1960" y="1551"/>
                  </a:lnTo>
                  <a:lnTo>
                    <a:pt x="1960" y="1553"/>
                  </a:lnTo>
                  <a:lnTo>
                    <a:pt x="1957" y="1553"/>
                  </a:lnTo>
                  <a:lnTo>
                    <a:pt x="1951" y="1555"/>
                  </a:lnTo>
                  <a:lnTo>
                    <a:pt x="1950" y="1551"/>
                  </a:lnTo>
                  <a:lnTo>
                    <a:pt x="1950" y="1551"/>
                  </a:lnTo>
                  <a:lnTo>
                    <a:pt x="1950" y="1550"/>
                  </a:lnTo>
                  <a:lnTo>
                    <a:pt x="1950" y="1550"/>
                  </a:lnTo>
                  <a:lnTo>
                    <a:pt x="1948" y="1550"/>
                  </a:lnTo>
                  <a:lnTo>
                    <a:pt x="1946" y="1550"/>
                  </a:lnTo>
                  <a:lnTo>
                    <a:pt x="1944" y="1548"/>
                  </a:lnTo>
                  <a:lnTo>
                    <a:pt x="1941" y="1555"/>
                  </a:lnTo>
                  <a:lnTo>
                    <a:pt x="1939" y="1560"/>
                  </a:lnTo>
                  <a:lnTo>
                    <a:pt x="1936" y="1565"/>
                  </a:lnTo>
                  <a:lnTo>
                    <a:pt x="1930" y="1567"/>
                  </a:lnTo>
                  <a:lnTo>
                    <a:pt x="1925" y="1570"/>
                  </a:lnTo>
                  <a:lnTo>
                    <a:pt x="1925" y="1567"/>
                  </a:lnTo>
                  <a:lnTo>
                    <a:pt x="1922" y="1563"/>
                  </a:lnTo>
                  <a:lnTo>
                    <a:pt x="1922" y="1560"/>
                  </a:lnTo>
                  <a:lnTo>
                    <a:pt x="1922" y="1558"/>
                  </a:lnTo>
                  <a:lnTo>
                    <a:pt x="1922" y="1557"/>
                  </a:lnTo>
                  <a:lnTo>
                    <a:pt x="1922" y="1557"/>
                  </a:lnTo>
                  <a:lnTo>
                    <a:pt x="1922" y="1555"/>
                  </a:lnTo>
                  <a:lnTo>
                    <a:pt x="1920" y="1553"/>
                  </a:lnTo>
                  <a:lnTo>
                    <a:pt x="1918" y="1553"/>
                  </a:lnTo>
                  <a:lnTo>
                    <a:pt x="1913" y="1551"/>
                  </a:lnTo>
                  <a:lnTo>
                    <a:pt x="1913" y="1546"/>
                  </a:lnTo>
                  <a:lnTo>
                    <a:pt x="1913" y="1541"/>
                  </a:lnTo>
                  <a:lnTo>
                    <a:pt x="1915" y="1537"/>
                  </a:lnTo>
                  <a:lnTo>
                    <a:pt x="1915" y="1536"/>
                  </a:lnTo>
                  <a:lnTo>
                    <a:pt x="1916" y="1534"/>
                  </a:lnTo>
                  <a:lnTo>
                    <a:pt x="1920" y="1534"/>
                  </a:lnTo>
                  <a:lnTo>
                    <a:pt x="1925" y="1532"/>
                  </a:lnTo>
                  <a:lnTo>
                    <a:pt x="1932" y="1532"/>
                  </a:lnTo>
                  <a:lnTo>
                    <a:pt x="1932" y="1544"/>
                  </a:lnTo>
                  <a:lnTo>
                    <a:pt x="1944" y="1544"/>
                  </a:lnTo>
                  <a:lnTo>
                    <a:pt x="1944" y="1541"/>
                  </a:lnTo>
                  <a:lnTo>
                    <a:pt x="1946" y="1537"/>
                  </a:lnTo>
                  <a:lnTo>
                    <a:pt x="1948" y="1536"/>
                  </a:lnTo>
                  <a:lnTo>
                    <a:pt x="1948" y="1534"/>
                  </a:lnTo>
                  <a:lnTo>
                    <a:pt x="1950" y="1532"/>
                  </a:lnTo>
                  <a:lnTo>
                    <a:pt x="1951" y="1529"/>
                  </a:lnTo>
                  <a:lnTo>
                    <a:pt x="1948" y="1529"/>
                  </a:lnTo>
                  <a:lnTo>
                    <a:pt x="1930" y="1515"/>
                  </a:lnTo>
                  <a:lnTo>
                    <a:pt x="1910" y="1506"/>
                  </a:lnTo>
                  <a:lnTo>
                    <a:pt x="1910" y="1513"/>
                  </a:lnTo>
                  <a:lnTo>
                    <a:pt x="1908" y="1518"/>
                  </a:lnTo>
                  <a:lnTo>
                    <a:pt x="1906" y="1523"/>
                  </a:lnTo>
                  <a:lnTo>
                    <a:pt x="1906" y="1529"/>
                  </a:lnTo>
                  <a:lnTo>
                    <a:pt x="1904" y="1527"/>
                  </a:lnTo>
                  <a:lnTo>
                    <a:pt x="1903" y="1525"/>
                  </a:lnTo>
                  <a:lnTo>
                    <a:pt x="1903" y="1525"/>
                  </a:lnTo>
                  <a:lnTo>
                    <a:pt x="1903" y="1523"/>
                  </a:lnTo>
                  <a:lnTo>
                    <a:pt x="1901" y="1522"/>
                  </a:lnTo>
                  <a:lnTo>
                    <a:pt x="1896" y="1509"/>
                  </a:lnTo>
                  <a:lnTo>
                    <a:pt x="1890" y="1494"/>
                  </a:lnTo>
                  <a:lnTo>
                    <a:pt x="1889" y="1474"/>
                  </a:lnTo>
                  <a:lnTo>
                    <a:pt x="1890" y="1457"/>
                  </a:lnTo>
                  <a:lnTo>
                    <a:pt x="1897" y="1440"/>
                  </a:lnTo>
                  <a:lnTo>
                    <a:pt x="1903" y="1438"/>
                  </a:lnTo>
                  <a:lnTo>
                    <a:pt x="1908" y="1436"/>
                  </a:lnTo>
                  <a:lnTo>
                    <a:pt x="1913" y="1436"/>
                  </a:lnTo>
                  <a:lnTo>
                    <a:pt x="1920" y="1436"/>
                  </a:lnTo>
                  <a:close/>
                  <a:moveTo>
                    <a:pt x="1913" y="1337"/>
                  </a:moveTo>
                  <a:lnTo>
                    <a:pt x="1916" y="1340"/>
                  </a:lnTo>
                  <a:lnTo>
                    <a:pt x="1918" y="1344"/>
                  </a:lnTo>
                  <a:lnTo>
                    <a:pt x="1920" y="1347"/>
                  </a:lnTo>
                  <a:lnTo>
                    <a:pt x="1920" y="1352"/>
                  </a:lnTo>
                  <a:lnTo>
                    <a:pt x="1920" y="1359"/>
                  </a:lnTo>
                  <a:lnTo>
                    <a:pt x="1906" y="1394"/>
                  </a:lnTo>
                  <a:lnTo>
                    <a:pt x="1899" y="1385"/>
                  </a:lnTo>
                  <a:lnTo>
                    <a:pt x="1896" y="1377"/>
                  </a:lnTo>
                  <a:lnTo>
                    <a:pt x="1894" y="1363"/>
                  </a:lnTo>
                  <a:lnTo>
                    <a:pt x="1913" y="1337"/>
                  </a:lnTo>
                  <a:close/>
                  <a:moveTo>
                    <a:pt x="2025" y="1256"/>
                  </a:moveTo>
                  <a:lnTo>
                    <a:pt x="2028" y="1258"/>
                  </a:lnTo>
                  <a:lnTo>
                    <a:pt x="2030" y="1258"/>
                  </a:lnTo>
                  <a:lnTo>
                    <a:pt x="2030" y="1258"/>
                  </a:lnTo>
                  <a:lnTo>
                    <a:pt x="2030" y="1260"/>
                  </a:lnTo>
                  <a:lnTo>
                    <a:pt x="2030" y="1260"/>
                  </a:lnTo>
                  <a:lnTo>
                    <a:pt x="2032" y="1263"/>
                  </a:lnTo>
                  <a:lnTo>
                    <a:pt x="2032" y="1267"/>
                  </a:lnTo>
                  <a:lnTo>
                    <a:pt x="2030" y="1272"/>
                  </a:lnTo>
                  <a:lnTo>
                    <a:pt x="2026" y="1277"/>
                  </a:lnTo>
                  <a:lnTo>
                    <a:pt x="2025" y="1282"/>
                  </a:lnTo>
                  <a:lnTo>
                    <a:pt x="2016" y="1282"/>
                  </a:lnTo>
                  <a:lnTo>
                    <a:pt x="2016" y="1270"/>
                  </a:lnTo>
                  <a:lnTo>
                    <a:pt x="2019" y="1269"/>
                  </a:lnTo>
                  <a:lnTo>
                    <a:pt x="2021" y="1265"/>
                  </a:lnTo>
                  <a:lnTo>
                    <a:pt x="2023" y="1262"/>
                  </a:lnTo>
                  <a:lnTo>
                    <a:pt x="2025" y="1256"/>
                  </a:lnTo>
                  <a:close/>
                  <a:moveTo>
                    <a:pt x="1978" y="1209"/>
                  </a:moveTo>
                  <a:lnTo>
                    <a:pt x="1990" y="1209"/>
                  </a:lnTo>
                  <a:lnTo>
                    <a:pt x="1990" y="1221"/>
                  </a:lnTo>
                  <a:lnTo>
                    <a:pt x="1974" y="1221"/>
                  </a:lnTo>
                  <a:lnTo>
                    <a:pt x="1974" y="1213"/>
                  </a:lnTo>
                  <a:lnTo>
                    <a:pt x="1978" y="1213"/>
                  </a:lnTo>
                  <a:lnTo>
                    <a:pt x="1978" y="1209"/>
                  </a:lnTo>
                  <a:close/>
                  <a:moveTo>
                    <a:pt x="707" y="1176"/>
                  </a:moveTo>
                  <a:lnTo>
                    <a:pt x="716" y="1176"/>
                  </a:lnTo>
                  <a:lnTo>
                    <a:pt x="712" y="1181"/>
                  </a:lnTo>
                  <a:lnTo>
                    <a:pt x="709" y="1185"/>
                  </a:lnTo>
                  <a:lnTo>
                    <a:pt x="705" y="1188"/>
                  </a:lnTo>
                  <a:lnTo>
                    <a:pt x="702" y="1192"/>
                  </a:lnTo>
                  <a:lnTo>
                    <a:pt x="696" y="1195"/>
                  </a:lnTo>
                  <a:lnTo>
                    <a:pt x="693" y="1195"/>
                  </a:lnTo>
                  <a:lnTo>
                    <a:pt x="693" y="1197"/>
                  </a:lnTo>
                  <a:lnTo>
                    <a:pt x="691" y="1197"/>
                  </a:lnTo>
                  <a:lnTo>
                    <a:pt x="688" y="1197"/>
                  </a:lnTo>
                  <a:lnTo>
                    <a:pt x="684" y="1199"/>
                  </a:lnTo>
                  <a:lnTo>
                    <a:pt x="681" y="1186"/>
                  </a:lnTo>
                  <a:lnTo>
                    <a:pt x="688" y="1185"/>
                  </a:lnTo>
                  <a:lnTo>
                    <a:pt x="695" y="1181"/>
                  </a:lnTo>
                  <a:lnTo>
                    <a:pt x="702" y="1179"/>
                  </a:lnTo>
                  <a:lnTo>
                    <a:pt x="707" y="1176"/>
                  </a:lnTo>
                  <a:close/>
                  <a:moveTo>
                    <a:pt x="562" y="1171"/>
                  </a:moveTo>
                  <a:lnTo>
                    <a:pt x="571" y="1174"/>
                  </a:lnTo>
                  <a:lnTo>
                    <a:pt x="581" y="1178"/>
                  </a:lnTo>
                  <a:lnTo>
                    <a:pt x="593" y="1181"/>
                  </a:lnTo>
                  <a:lnTo>
                    <a:pt x="600" y="1186"/>
                  </a:lnTo>
                  <a:lnTo>
                    <a:pt x="572" y="1186"/>
                  </a:lnTo>
                  <a:lnTo>
                    <a:pt x="569" y="1185"/>
                  </a:lnTo>
                  <a:lnTo>
                    <a:pt x="567" y="1185"/>
                  </a:lnTo>
                  <a:lnTo>
                    <a:pt x="564" y="1183"/>
                  </a:lnTo>
                  <a:lnTo>
                    <a:pt x="557" y="1183"/>
                  </a:lnTo>
                  <a:lnTo>
                    <a:pt x="557" y="1179"/>
                  </a:lnTo>
                  <a:lnTo>
                    <a:pt x="559" y="1178"/>
                  </a:lnTo>
                  <a:lnTo>
                    <a:pt x="560" y="1176"/>
                  </a:lnTo>
                  <a:lnTo>
                    <a:pt x="560" y="1176"/>
                  </a:lnTo>
                  <a:lnTo>
                    <a:pt x="560" y="1174"/>
                  </a:lnTo>
                  <a:lnTo>
                    <a:pt x="562" y="1171"/>
                  </a:lnTo>
                  <a:close/>
                  <a:moveTo>
                    <a:pt x="250" y="1103"/>
                  </a:moveTo>
                  <a:lnTo>
                    <a:pt x="274" y="1103"/>
                  </a:lnTo>
                  <a:lnTo>
                    <a:pt x="274" y="1106"/>
                  </a:lnTo>
                  <a:lnTo>
                    <a:pt x="269" y="1108"/>
                  </a:lnTo>
                  <a:lnTo>
                    <a:pt x="267" y="1110"/>
                  </a:lnTo>
                  <a:lnTo>
                    <a:pt x="264" y="1111"/>
                  </a:lnTo>
                  <a:lnTo>
                    <a:pt x="260" y="1113"/>
                  </a:lnTo>
                  <a:lnTo>
                    <a:pt x="255" y="1113"/>
                  </a:lnTo>
                  <a:lnTo>
                    <a:pt x="250" y="1103"/>
                  </a:lnTo>
                  <a:close/>
                  <a:moveTo>
                    <a:pt x="620" y="1083"/>
                  </a:moveTo>
                  <a:lnTo>
                    <a:pt x="618" y="1085"/>
                  </a:lnTo>
                  <a:lnTo>
                    <a:pt x="616" y="1087"/>
                  </a:lnTo>
                  <a:lnTo>
                    <a:pt x="614" y="1087"/>
                  </a:lnTo>
                  <a:lnTo>
                    <a:pt x="614" y="1089"/>
                  </a:lnTo>
                  <a:lnTo>
                    <a:pt x="613" y="1090"/>
                  </a:lnTo>
                  <a:lnTo>
                    <a:pt x="611" y="1094"/>
                  </a:lnTo>
                  <a:lnTo>
                    <a:pt x="614" y="1094"/>
                  </a:lnTo>
                  <a:lnTo>
                    <a:pt x="620" y="1092"/>
                  </a:lnTo>
                  <a:lnTo>
                    <a:pt x="623" y="1090"/>
                  </a:lnTo>
                  <a:lnTo>
                    <a:pt x="627" y="1089"/>
                  </a:lnTo>
                  <a:lnTo>
                    <a:pt x="630" y="1087"/>
                  </a:lnTo>
                  <a:lnTo>
                    <a:pt x="634" y="1083"/>
                  </a:lnTo>
                  <a:lnTo>
                    <a:pt x="620" y="1083"/>
                  </a:lnTo>
                  <a:close/>
                  <a:moveTo>
                    <a:pt x="370" y="1083"/>
                  </a:moveTo>
                  <a:lnTo>
                    <a:pt x="372" y="1099"/>
                  </a:lnTo>
                  <a:lnTo>
                    <a:pt x="374" y="1118"/>
                  </a:lnTo>
                  <a:lnTo>
                    <a:pt x="365" y="1118"/>
                  </a:lnTo>
                  <a:lnTo>
                    <a:pt x="363" y="1120"/>
                  </a:lnTo>
                  <a:lnTo>
                    <a:pt x="360" y="1120"/>
                  </a:lnTo>
                  <a:lnTo>
                    <a:pt x="356" y="1120"/>
                  </a:lnTo>
                  <a:lnTo>
                    <a:pt x="351" y="1122"/>
                  </a:lnTo>
                  <a:lnTo>
                    <a:pt x="349" y="1108"/>
                  </a:lnTo>
                  <a:lnTo>
                    <a:pt x="349" y="1094"/>
                  </a:lnTo>
                  <a:lnTo>
                    <a:pt x="351" y="1087"/>
                  </a:lnTo>
                  <a:lnTo>
                    <a:pt x="354" y="1085"/>
                  </a:lnTo>
                  <a:lnTo>
                    <a:pt x="358" y="1083"/>
                  </a:lnTo>
                  <a:lnTo>
                    <a:pt x="363" y="1083"/>
                  </a:lnTo>
                  <a:lnTo>
                    <a:pt x="370" y="1083"/>
                  </a:lnTo>
                  <a:close/>
                  <a:moveTo>
                    <a:pt x="361" y="1049"/>
                  </a:moveTo>
                  <a:lnTo>
                    <a:pt x="370" y="1049"/>
                  </a:lnTo>
                  <a:lnTo>
                    <a:pt x="368" y="1056"/>
                  </a:lnTo>
                  <a:lnTo>
                    <a:pt x="368" y="1061"/>
                  </a:lnTo>
                  <a:lnTo>
                    <a:pt x="368" y="1066"/>
                  </a:lnTo>
                  <a:lnTo>
                    <a:pt x="367" y="1070"/>
                  </a:lnTo>
                  <a:lnTo>
                    <a:pt x="365" y="1075"/>
                  </a:lnTo>
                  <a:lnTo>
                    <a:pt x="358" y="1075"/>
                  </a:lnTo>
                  <a:lnTo>
                    <a:pt x="358" y="1068"/>
                  </a:lnTo>
                  <a:lnTo>
                    <a:pt x="360" y="1061"/>
                  </a:lnTo>
                  <a:lnTo>
                    <a:pt x="360" y="1054"/>
                  </a:lnTo>
                  <a:lnTo>
                    <a:pt x="361" y="1049"/>
                  </a:lnTo>
                  <a:close/>
                  <a:moveTo>
                    <a:pt x="2201" y="1001"/>
                  </a:moveTo>
                  <a:lnTo>
                    <a:pt x="2210" y="1014"/>
                  </a:lnTo>
                  <a:lnTo>
                    <a:pt x="2218" y="1021"/>
                  </a:lnTo>
                  <a:lnTo>
                    <a:pt x="2229" y="1024"/>
                  </a:lnTo>
                  <a:lnTo>
                    <a:pt x="2236" y="1028"/>
                  </a:lnTo>
                  <a:lnTo>
                    <a:pt x="2243" y="1033"/>
                  </a:lnTo>
                  <a:lnTo>
                    <a:pt x="2245" y="1036"/>
                  </a:lnTo>
                  <a:lnTo>
                    <a:pt x="2246" y="1040"/>
                  </a:lnTo>
                  <a:lnTo>
                    <a:pt x="2246" y="1043"/>
                  </a:lnTo>
                  <a:lnTo>
                    <a:pt x="2246" y="1049"/>
                  </a:lnTo>
                  <a:lnTo>
                    <a:pt x="2234" y="1052"/>
                  </a:lnTo>
                  <a:lnTo>
                    <a:pt x="2225" y="1059"/>
                  </a:lnTo>
                  <a:lnTo>
                    <a:pt x="2218" y="1066"/>
                  </a:lnTo>
                  <a:lnTo>
                    <a:pt x="2208" y="1071"/>
                  </a:lnTo>
                  <a:lnTo>
                    <a:pt x="2204" y="1066"/>
                  </a:lnTo>
                  <a:lnTo>
                    <a:pt x="2201" y="1064"/>
                  </a:lnTo>
                  <a:lnTo>
                    <a:pt x="2198" y="1063"/>
                  </a:lnTo>
                  <a:lnTo>
                    <a:pt x="2194" y="1064"/>
                  </a:lnTo>
                  <a:lnTo>
                    <a:pt x="2191" y="1066"/>
                  </a:lnTo>
                  <a:lnTo>
                    <a:pt x="2189" y="1070"/>
                  </a:lnTo>
                  <a:lnTo>
                    <a:pt x="2185" y="1071"/>
                  </a:lnTo>
                  <a:lnTo>
                    <a:pt x="2191" y="1092"/>
                  </a:lnTo>
                  <a:lnTo>
                    <a:pt x="2192" y="1108"/>
                  </a:lnTo>
                  <a:lnTo>
                    <a:pt x="2192" y="1120"/>
                  </a:lnTo>
                  <a:lnTo>
                    <a:pt x="2191" y="1132"/>
                  </a:lnTo>
                  <a:lnTo>
                    <a:pt x="2187" y="1145"/>
                  </a:lnTo>
                  <a:lnTo>
                    <a:pt x="2184" y="1162"/>
                  </a:lnTo>
                  <a:lnTo>
                    <a:pt x="2182" y="1183"/>
                  </a:lnTo>
                  <a:lnTo>
                    <a:pt x="2159" y="1195"/>
                  </a:lnTo>
                  <a:lnTo>
                    <a:pt x="2133" y="1207"/>
                  </a:lnTo>
                  <a:lnTo>
                    <a:pt x="2108" y="1218"/>
                  </a:lnTo>
                  <a:lnTo>
                    <a:pt x="2103" y="1209"/>
                  </a:lnTo>
                  <a:lnTo>
                    <a:pt x="2098" y="1202"/>
                  </a:lnTo>
                  <a:lnTo>
                    <a:pt x="2096" y="1209"/>
                  </a:lnTo>
                  <a:lnTo>
                    <a:pt x="2096" y="1213"/>
                  </a:lnTo>
                  <a:lnTo>
                    <a:pt x="2095" y="1218"/>
                  </a:lnTo>
                  <a:lnTo>
                    <a:pt x="2093" y="1221"/>
                  </a:lnTo>
                  <a:lnTo>
                    <a:pt x="2088" y="1221"/>
                  </a:lnTo>
                  <a:lnTo>
                    <a:pt x="2084" y="1221"/>
                  </a:lnTo>
                  <a:lnTo>
                    <a:pt x="2082" y="1223"/>
                  </a:lnTo>
                  <a:lnTo>
                    <a:pt x="2081" y="1223"/>
                  </a:lnTo>
                  <a:lnTo>
                    <a:pt x="2079" y="1225"/>
                  </a:lnTo>
                  <a:lnTo>
                    <a:pt x="2077" y="1227"/>
                  </a:lnTo>
                  <a:lnTo>
                    <a:pt x="2072" y="1227"/>
                  </a:lnTo>
                  <a:lnTo>
                    <a:pt x="2067" y="1228"/>
                  </a:lnTo>
                  <a:lnTo>
                    <a:pt x="2065" y="1225"/>
                  </a:lnTo>
                  <a:lnTo>
                    <a:pt x="2065" y="1220"/>
                  </a:lnTo>
                  <a:lnTo>
                    <a:pt x="2065" y="1218"/>
                  </a:lnTo>
                  <a:lnTo>
                    <a:pt x="2065" y="1214"/>
                  </a:lnTo>
                  <a:lnTo>
                    <a:pt x="2065" y="1213"/>
                  </a:lnTo>
                  <a:lnTo>
                    <a:pt x="2061" y="1213"/>
                  </a:lnTo>
                  <a:lnTo>
                    <a:pt x="2058" y="1211"/>
                  </a:lnTo>
                  <a:lnTo>
                    <a:pt x="2051" y="1209"/>
                  </a:lnTo>
                  <a:lnTo>
                    <a:pt x="2051" y="1213"/>
                  </a:lnTo>
                  <a:lnTo>
                    <a:pt x="2054" y="1218"/>
                  </a:lnTo>
                  <a:lnTo>
                    <a:pt x="2058" y="1220"/>
                  </a:lnTo>
                  <a:lnTo>
                    <a:pt x="2058" y="1223"/>
                  </a:lnTo>
                  <a:lnTo>
                    <a:pt x="2058" y="1228"/>
                  </a:lnTo>
                  <a:lnTo>
                    <a:pt x="2060" y="1237"/>
                  </a:lnTo>
                  <a:lnTo>
                    <a:pt x="2054" y="1242"/>
                  </a:lnTo>
                  <a:lnTo>
                    <a:pt x="2051" y="1249"/>
                  </a:lnTo>
                  <a:lnTo>
                    <a:pt x="2047" y="1256"/>
                  </a:lnTo>
                  <a:lnTo>
                    <a:pt x="2035" y="1256"/>
                  </a:lnTo>
                  <a:lnTo>
                    <a:pt x="2033" y="1242"/>
                  </a:lnTo>
                  <a:lnTo>
                    <a:pt x="2032" y="1235"/>
                  </a:lnTo>
                  <a:lnTo>
                    <a:pt x="2028" y="1228"/>
                  </a:lnTo>
                  <a:lnTo>
                    <a:pt x="2025" y="1218"/>
                  </a:lnTo>
                  <a:lnTo>
                    <a:pt x="2035" y="1218"/>
                  </a:lnTo>
                  <a:lnTo>
                    <a:pt x="2047" y="1202"/>
                  </a:lnTo>
                  <a:lnTo>
                    <a:pt x="2063" y="1188"/>
                  </a:lnTo>
                  <a:lnTo>
                    <a:pt x="2082" y="1179"/>
                  </a:lnTo>
                  <a:lnTo>
                    <a:pt x="2089" y="1178"/>
                  </a:lnTo>
                  <a:lnTo>
                    <a:pt x="2096" y="1178"/>
                  </a:lnTo>
                  <a:lnTo>
                    <a:pt x="2102" y="1179"/>
                  </a:lnTo>
                  <a:lnTo>
                    <a:pt x="2105" y="1179"/>
                  </a:lnTo>
                  <a:lnTo>
                    <a:pt x="2108" y="1179"/>
                  </a:lnTo>
                  <a:lnTo>
                    <a:pt x="2112" y="1174"/>
                  </a:lnTo>
                  <a:lnTo>
                    <a:pt x="2115" y="1169"/>
                  </a:lnTo>
                  <a:lnTo>
                    <a:pt x="2117" y="1164"/>
                  </a:lnTo>
                  <a:lnTo>
                    <a:pt x="2119" y="1160"/>
                  </a:lnTo>
                  <a:lnTo>
                    <a:pt x="2122" y="1155"/>
                  </a:lnTo>
                  <a:lnTo>
                    <a:pt x="2128" y="1152"/>
                  </a:lnTo>
                  <a:lnTo>
                    <a:pt x="2129" y="1155"/>
                  </a:lnTo>
                  <a:lnTo>
                    <a:pt x="2131" y="1157"/>
                  </a:lnTo>
                  <a:lnTo>
                    <a:pt x="2133" y="1157"/>
                  </a:lnTo>
                  <a:lnTo>
                    <a:pt x="2133" y="1157"/>
                  </a:lnTo>
                  <a:lnTo>
                    <a:pt x="2135" y="1157"/>
                  </a:lnTo>
                  <a:lnTo>
                    <a:pt x="2136" y="1155"/>
                  </a:lnTo>
                  <a:lnTo>
                    <a:pt x="2150" y="1143"/>
                  </a:lnTo>
                  <a:lnTo>
                    <a:pt x="2159" y="1132"/>
                  </a:lnTo>
                  <a:lnTo>
                    <a:pt x="2163" y="1120"/>
                  </a:lnTo>
                  <a:lnTo>
                    <a:pt x="2166" y="1106"/>
                  </a:lnTo>
                  <a:lnTo>
                    <a:pt x="2171" y="1094"/>
                  </a:lnTo>
                  <a:lnTo>
                    <a:pt x="2182" y="1078"/>
                  </a:lnTo>
                  <a:lnTo>
                    <a:pt x="2175" y="1078"/>
                  </a:lnTo>
                  <a:lnTo>
                    <a:pt x="2170" y="1075"/>
                  </a:lnTo>
                  <a:lnTo>
                    <a:pt x="2168" y="1071"/>
                  </a:lnTo>
                  <a:lnTo>
                    <a:pt x="2166" y="1068"/>
                  </a:lnTo>
                  <a:lnTo>
                    <a:pt x="2166" y="1061"/>
                  </a:lnTo>
                  <a:lnTo>
                    <a:pt x="2166" y="1052"/>
                  </a:lnTo>
                  <a:lnTo>
                    <a:pt x="2168" y="1050"/>
                  </a:lnTo>
                  <a:lnTo>
                    <a:pt x="2168" y="1050"/>
                  </a:lnTo>
                  <a:lnTo>
                    <a:pt x="2170" y="1049"/>
                  </a:lnTo>
                  <a:lnTo>
                    <a:pt x="2170" y="1047"/>
                  </a:lnTo>
                  <a:lnTo>
                    <a:pt x="2170" y="1045"/>
                  </a:lnTo>
                  <a:lnTo>
                    <a:pt x="2177" y="1043"/>
                  </a:lnTo>
                  <a:lnTo>
                    <a:pt x="2182" y="1043"/>
                  </a:lnTo>
                  <a:lnTo>
                    <a:pt x="2185" y="1042"/>
                  </a:lnTo>
                  <a:lnTo>
                    <a:pt x="2189" y="1042"/>
                  </a:lnTo>
                  <a:lnTo>
                    <a:pt x="2189" y="1024"/>
                  </a:lnTo>
                  <a:lnTo>
                    <a:pt x="2192" y="1010"/>
                  </a:lnTo>
                  <a:lnTo>
                    <a:pt x="2201" y="1001"/>
                  </a:lnTo>
                  <a:close/>
                  <a:moveTo>
                    <a:pt x="422" y="998"/>
                  </a:moveTo>
                  <a:lnTo>
                    <a:pt x="421" y="1000"/>
                  </a:lnTo>
                  <a:lnTo>
                    <a:pt x="419" y="1000"/>
                  </a:lnTo>
                  <a:lnTo>
                    <a:pt x="417" y="1000"/>
                  </a:lnTo>
                  <a:lnTo>
                    <a:pt x="417" y="1001"/>
                  </a:lnTo>
                  <a:lnTo>
                    <a:pt x="415" y="1001"/>
                  </a:lnTo>
                  <a:lnTo>
                    <a:pt x="412" y="1005"/>
                  </a:lnTo>
                  <a:lnTo>
                    <a:pt x="408" y="1007"/>
                  </a:lnTo>
                  <a:lnTo>
                    <a:pt x="408" y="1008"/>
                  </a:lnTo>
                  <a:lnTo>
                    <a:pt x="408" y="1012"/>
                  </a:lnTo>
                  <a:lnTo>
                    <a:pt x="408" y="1015"/>
                  </a:lnTo>
                  <a:lnTo>
                    <a:pt x="408" y="1021"/>
                  </a:lnTo>
                  <a:lnTo>
                    <a:pt x="422" y="1035"/>
                  </a:lnTo>
                  <a:lnTo>
                    <a:pt x="435" y="1050"/>
                  </a:lnTo>
                  <a:lnTo>
                    <a:pt x="447" y="1068"/>
                  </a:lnTo>
                  <a:lnTo>
                    <a:pt x="461" y="1068"/>
                  </a:lnTo>
                  <a:lnTo>
                    <a:pt x="461" y="1078"/>
                  </a:lnTo>
                  <a:lnTo>
                    <a:pt x="475" y="1083"/>
                  </a:lnTo>
                  <a:lnTo>
                    <a:pt x="485" y="1090"/>
                  </a:lnTo>
                  <a:lnTo>
                    <a:pt x="496" y="1099"/>
                  </a:lnTo>
                  <a:lnTo>
                    <a:pt x="496" y="1103"/>
                  </a:lnTo>
                  <a:lnTo>
                    <a:pt x="492" y="1103"/>
                  </a:lnTo>
                  <a:lnTo>
                    <a:pt x="489" y="1103"/>
                  </a:lnTo>
                  <a:lnTo>
                    <a:pt x="485" y="1103"/>
                  </a:lnTo>
                  <a:lnTo>
                    <a:pt x="483" y="1103"/>
                  </a:lnTo>
                  <a:lnTo>
                    <a:pt x="480" y="1101"/>
                  </a:lnTo>
                  <a:lnTo>
                    <a:pt x="475" y="1099"/>
                  </a:lnTo>
                  <a:lnTo>
                    <a:pt x="470" y="1099"/>
                  </a:lnTo>
                  <a:lnTo>
                    <a:pt x="470" y="1104"/>
                  </a:lnTo>
                  <a:lnTo>
                    <a:pt x="471" y="1108"/>
                  </a:lnTo>
                  <a:lnTo>
                    <a:pt x="473" y="1111"/>
                  </a:lnTo>
                  <a:lnTo>
                    <a:pt x="473" y="1113"/>
                  </a:lnTo>
                  <a:lnTo>
                    <a:pt x="475" y="1117"/>
                  </a:lnTo>
                  <a:lnTo>
                    <a:pt x="476" y="1122"/>
                  </a:lnTo>
                  <a:lnTo>
                    <a:pt x="471" y="1125"/>
                  </a:lnTo>
                  <a:lnTo>
                    <a:pt x="468" y="1129"/>
                  </a:lnTo>
                  <a:lnTo>
                    <a:pt x="464" y="1134"/>
                  </a:lnTo>
                  <a:lnTo>
                    <a:pt x="461" y="1141"/>
                  </a:lnTo>
                  <a:lnTo>
                    <a:pt x="450" y="1141"/>
                  </a:lnTo>
                  <a:lnTo>
                    <a:pt x="450" y="1164"/>
                  </a:lnTo>
                  <a:lnTo>
                    <a:pt x="442" y="1164"/>
                  </a:lnTo>
                  <a:lnTo>
                    <a:pt x="433" y="1157"/>
                  </a:lnTo>
                  <a:lnTo>
                    <a:pt x="422" y="1153"/>
                  </a:lnTo>
                  <a:lnTo>
                    <a:pt x="414" y="1148"/>
                  </a:lnTo>
                  <a:lnTo>
                    <a:pt x="408" y="1136"/>
                  </a:lnTo>
                  <a:lnTo>
                    <a:pt x="422" y="1138"/>
                  </a:lnTo>
                  <a:lnTo>
                    <a:pt x="436" y="1136"/>
                  </a:lnTo>
                  <a:lnTo>
                    <a:pt x="447" y="1132"/>
                  </a:lnTo>
                  <a:lnTo>
                    <a:pt x="454" y="1125"/>
                  </a:lnTo>
                  <a:lnTo>
                    <a:pt x="456" y="1124"/>
                  </a:lnTo>
                  <a:lnTo>
                    <a:pt x="456" y="1122"/>
                  </a:lnTo>
                  <a:lnTo>
                    <a:pt x="457" y="1120"/>
                  </a:lnTo>
                  <a:lnTo>
                    <a:pt x="457" y="1117"/>
                  </a:lnTo>
                  <a:lnTo>
                    <a:pt x="457" y="1113"/>
                  </a:lnTo>
                  <a:lnTo>
                    <a:pt x="431" y="1094"/>
                  </a:lnTo>
                  <a:lnTo>
                    <a:pt x="403" y="1075"/>
                  </a:lnTo>
                  <a:lnTo>
                    <a:pt x="394" y="1064"/>
                  </a:lnTo>
                  <a:lnTo>
                    <a:pt x="386" y="1054"/>
                  </a:lnTo>
                  <a:lnTo>
                    <a:pt x="379" y="1042"/>
                  </a:lnTo>
                  <a:lnTo>
                    <a:pt x="368" y="1031"/>
                  </a:lnTo>
                  <a:lnTo>
                    <a:pt x="354" y="1026"/>
                  </a:lnTo>
                  <a:lnTo>
                    <a:pt x="342" y="1036"/>
                  </a:lnTo>
                  <a:lnTo>
                    <a:pt x="326" y="1045"/>
                  </a:lnTo>
                  <a:lnTo>
                    <a:pt x="307" y="1049"/>
                  </a:lnTo>
                  <a:lnTo>
                    <a:pt x="305" y="1045"/>
                  </a:lnTo>
                  <a:lnTo>
                    <a:pt x="304" y="1042"/>
                  </a:lnTo>
                  <a:lnTo>
                    <a:pt x="302" y="1040"/>
                  </a:lnTo>
                  <a:lnTo>
                    <a:pt x="298" y="1040"/>
                  </a:lnTo>
                  <a:lnTo>
                    <a:pt x="297" y="1040"/>
                  </a:lnTo>
                  <a:lnTo>
                    <a:pt x="293" y="1042"/>
                  </a:lnTo>
                  <a:lnTo>
                    <a:pt x="284" y="1049"/>
                  </a:lnTo>
                  <a:lnTo>
                    <a:pt x="281" y="1059"/>
                  </a:lnTo>
                  <a:lnTo>
                    <a:pt x="279" y="1070"/>
                  </a:lnTo>
                  <a:lnTo>
                    <a:pt x="274" y="1078"/>
                  </a:lnTo>
                  <a:lnTo>
                    <a:pt x="255" y="1078"/>
                  </a:lnTo>
                  <a:lnTo>
                    <a:pt x="248" y="1087"/>
                  </a:lnTo>
                  <a:lnTo>
                    <a:pt x="243" y="1097"/>
                  </a:lnTo>
                  <a:lnTo>
                    <a:pt x="239" y="1110"/>
                  </a:lnTo>
                  <a:lnTo>
                    <a:pt x="237" y="1111"/>
                  </a:lnTo>
                  <a:lnTo>
                    <a:pt x="237" y="1115"/>
                  </a:lnTo>
                  <a:lnTo>
                    <a:pt x="239" y="1117"/>
                  </a:lnTo>
                  <a:lnTo>
                    <a:pt x="241" y="1118"/>
                  </a:lnTo>
                  <a:lnTo>
                    <a:pt x="244" y="1122"/>
                  </a:lnTo>
                  <a:lnTo>
                    <a:pt x="246" y="1125"/>
                  </a:lnTo>
                  <a:lnTo>
                    <a:pt x="241" y="1125"/>
                  </a:lnTo>
                  <a:lnTo>
                    <a:pt x="239" y="1127"/>
                  </a:lnTo>
                  <a:lnTo>
                    <a:pt x="237" y="1127"/>
                  </a:lnTo>
                  <a:lnTo>
                    <a:pt x="236" y="1129"/>
                  </a:lnTo>
                  <a:lnTo>
                    <a:pt x="234" y="1131"/>
                  </a:lnTo>
                  <a:lnTo>
                    <a:pt x="230" y="1132"/>
                  </a:lnTo>
                  <a:lnTo>
                    <a:pt x="230" y="1136"/>
                  </a:lnTo>
                  <a:lnTo>
                    <a:pt x="230" y="1136"/>
                  </a:lnTo>
                  <a:lnTo>
                    <a:pt x="230" y="1138"/>
                  </a:lnTo>
                  <a:lnTo>
                    <a:pt x="230" y="1138"/>
                  </a:lnTo>
                  <a:lnTo>
                    <a:pt x="230" y="1139"/>
                  </a:lnTo>
                  <a:lnTo>
                    <a:pt x="230" y="1145"/>
                  </a:lnTo>
                  <a:lnTo>
                    <a:pt x="218" y="1146"/>
                  </a:lnTo>
                  <a:lnTo>
                    <a:pt x="213" y="1150"/>
                  </a:lnTo>
                  <a:lnTo>
                    <a:pt x="209" y="1153"/>
                  </a:lnTo>
                  <a:lnTo>
                    <a:pt x="206" y="1159"/>
                  </a:lnTo>
                  <a:lnTo>
                    <a:pt x="201" y="1164"/>
                  </a:lnTo>
                  <a:lnTo>
                    <a:pt x="195" y="1166"/>
                  </a:lnTo>
                  <a:lnTo>
                    <a:pt x="192" y="1166"/>
                  </a:lnTo>
                  <a:lnTo>
                    <a:pt x="187" y="1164"/>
                  </a:lnTo>
                  <a:lnTo>
                    <a:pt x="183" y="1162"/>
                  </a:lnTo>
                  <a:lnTo>
                    <a:pt x="180" y="1160"/>
                  </a:lnTo>
                  <a:lnTo>
                    <a:pt x="178" y="1160"/>
                  </a:lnTo>
                  <a:lnTo>
                    <a:pt x="175" y="1162"/>
                  </a:lnTo>
                  <a:lnTo>
                    <a:pt x="171" y="1164"/>
                  </a:lnTo>
                  <a:lnTo>
                    <a:pt x="168" y="1166"/>
                  </a:lnTo>
                  <a:lnTo>
                    <a:pt x="162" y="1167"/>
                  </a:lnTo>
                  <a:lnTo>
                    <a:pt x="162" y="1176"/>
                  </a:lnTo>
                  <a:lnTo>
                    <a:pt x="211" y="1183"/>
                  </a:lnTo>
                  <a:lnTo>
                    <a:pt x="225" y="1176"/>
                  </a:lnTo>
                  <a:lnTo>
                    <a:pt x="239" y="1167"/>
                  </a:lnTo>
                  <a:lnTo>
                    <a:pt x="250" y="1160"/>
                  </a:lnTo>
                  <a:lnTo>
                    <a:pt x="265" y="1157"/>
                  </a:lnTo>
                  <a:lnTo>
                    <a:pt x="288" y="1153"/>
                  </a:lnTo>
                  <a:lnTo>
                    <a:pt x="312" y="1152"/>
                  </a:lnTo>
                  <a:lnTo>
                    <a:pt x="339" y="1152"/>
                  </a:lnTo>
                  <a:lnTo>
                    <a:pt x="361" y="1152"/>
                  </a:lnTo>
                  <a:lnTo>
                    <a:pt x="380" y="1153"/>
                  </a:lnTo>
                  <a:lnTo>
                    <a:pt x="389" y="1155"/>
                  </a:lnTo>
                  <a:lnTo>
                    <a:pt x="393" y="1155"/>
                  </a:lnTo>
                  <a:lnTo>
                    <a:pt x="387" y="1171"/>
                  </a:lnTo>
                  <a:lnTo>
                    <a:pt x="384" y="1188"/>
                  </a:lnTo>
                  <a:lnTo>
                    <a:pt x="380" y="1206"/>
                  </a:lnTo>
                  <a:lnTo>
                    <a:pt x="386" y="1209"/>
                  </a:lnTo>
                  <a:lnTo>
                    <a:pt x="387" y="1213"/>
                  </a:lnTo>
                  <a:lnTo>
                    <a:pt x="391" y="1216"/>
                  </a:lnTo>
                  <a:lnTo>
                    <a:pt x="393" y="1218"/>
                  </a:lnTo>
                  <a:lnTo>
                    <a:pt x="396" y="1221"/>
                  </a:lnTo>
                  <a:lnTo>
                    <a:pt x="408" y="1225"/>
                  </a:lnTo>
                  <a:lnTo>
                    <a:pt x="422" y="1225"/>
                  </a:lnTo>
                  <a:lnTo>
                    <a:pt x="436" y="1227"/>
                  </a:lnTo>
                  <a:lnTo>
                    <a:pt x="450" y="1234"/>
                  </a:lnTo>
                  <a:lnTo>
                    <a:pt x="454" y="1248"/>
                  </a:lnTo>
                  <a:lnTo>
                    <a:pt x="461" y="1251"/>
                  </a:lnTo>
                  <a:lnTo>
                    <a:pt x="471" y="1255"/>
                  </a:lnTo>
                  <a:lnTo>
                    <a:pt x="485" y="1258"/>
                  </a:lnTo>
                  <a:lnTo>
                    <a:pt x="497" y="1262"/>
                  </a:lnTo>
                  <a:lnTo>
                    <a:pt x="504" y="1263"/>
                  </a:lnTo>
                  <a:lnTo>
                    <a:pt x="506" y="1253"/>
                  </a:lnTo>
                  <a:lnTo>
                    <a:pt x="510" y="1244"/>
                  </a:lnTo>
                  <a:lnTo>
                    <a:pt x="513" y="1235"/>
                  </a:lnTo>
                  <a:lnTo>
                    <a:pt x="524" y="1228"/>
                  </a:lnTo>
                  <a:lnTo>
                    <a:pt x="539" y="1225"/>
                  </a:lnTo>
                  <a:lnTo>
                    <a:pt x="553" y="1228"/>
                  </a:lnTo>
                  <a:lnTo>
                    <a:pt x="567" y="1235"/>
                  </a:lnTo>
                  <a:lnTo>
                    <a:pt x="581" y="1241"/>
                  </a:lnTo>
                  <a:lnTo>
                    <a:pt x="588" y="1242"/>
                  </a:lnTo>
                  <a:lnTo>
                    <a:pt x="602" y="1244"/>
                  </a:lnTo>
                  <a:lnTo>
                    <a:pt x="616" y="1248"/>
                  </a:lnTo>
                  <a:lnTo>
                    <a:pt x="630" y="1249"/>
                  </a:lnTo>
                  <a:lnTo>
                    <a:pt x="641" y="1251"/>
                  </a:lnTo>
                  <a:lnTo>
                    <a:pt x="646" y="1253"/>
                  </a:lnTo>
                  <a:lnTo>
                    <a:pt x="649" y="1251"/>
                  </a:lnTo>
                  <a:lnTo>
                    <a:pt x="651" y="1248"/>
                  </a:lnTo>
                  <a:lnTo>
                    <a:pt x="653" y="1246"/>
                  </a:lnTo>
                  <a:lnTo>
                    <a:pt x="656" y="1242"/>
                  </a:lnTo>
                  <a:lnTo>
                    <a:pt x="660" y="1241"/>
                  </a:lnTo>
                  <a:lnTo>
                    <a:pt x="663" y="1241"/>
                  </a:lnTo>
                  <a:lnTo>
                    <a:pt x="668" y="1241"/>
                  </a:lnTo>
                  <a:lnTo>
                    <a:pt x="681" y="1244"/>
                  </a:lnTo>
                  <a:lnTo>
                    <a:pt x="691" y="1249"/>
                  </a:lnTo>
                  <a:lnTo>
                    <a:pt x="703" y="1248"/>
                  </a:lnTo>
                  <a:lnTo>
                    <a:pt x="716" y="1244"/>
                  </a:lnTo>
                  <a:lnTo>
                    <a:pt x="717" y="1230"/>
                  </a:lnTo>
                  <a:lnTo>
                    <a:pt x="724" y="1213"/>
                  </a:lnTo>
                  <a:lnTo>
                    <a:pt x="730" y="1197"/>
                  </a:lnTo>
                  <a:lnTo>
                    <a:pt x="733" y="1183"/>
                  </a:lnTo>
                  <a:lnTo>
                    <a:pt x="730" y="1171"/>
                  </a:lnTo>
                  <a:lnTo>
                    <a:pt x="728" y="1167"/>
                  </a:lnTo>
                  <a:lnTo>
                    <a:pt x="728" y="1164"/>
                  </a:lnTo>
                  <a:lnTo>
                    <a:pt x="726" y="1162"/>
                  </a:lnTo>
                  <a:lnTo>
                    <a:pt x="724" y="1160"/>
                  </a:lnTo>
                  <a:lnTo>
                    <a:pt x="721" y="1160"/>
                  </a:lnTo>
                  <a:lnTo>
                    <a:pt x="717" y="1160"/>
                  </a:lnTo>
                  <a:lnTo>
                    <a:pt x="710" y="1160"/>
                  </a:lnTo>
                  <a:lnTo>
                    <a:pt x="702" y="1167"/>
                  </a:lnTo>
                  <a:lnTo>
                    <a:pt x="695" y="1169"/>
                  </a:lnTo>
                  <a:lnTo>
                    <a:pt x="688" y="1167"/>
                  </a:lnTo>
                  <a:lnTo>
                    <a:pt x="681" y="1164"/>
                  </a:lnTo>
                  <a:lnTo>
                    <a:pt x="672" y="1160"/>
                  </a:lnTo>
                  <a:lnTo>
                    <a:pt x="667" y="1159"/>
                  </a:lnTo>
                  <a:lnTo>
                    <a:pt x="663" y="1160"/>
                  </a:lnTo>
                  <a:lnTo>
                    <a:pt x="658" y="1162"/>
                  </a:lnTo>
                  <a:lnTo>
                    <a:pt x="656" y="1166"/>
                  </a:lnTo>
                  <a:lnTo>
                    <a:pt x="653" y="1169"/>
                  </a:lnTo>
                  <a:lnTo>
                    <a:pt x="649" y="1171"/>
                  </a:lnTo>
                  <a:lnTo>
                    <a:pt x="634" y="1167"/>
                  </a:lnTo>
                  <a:lnTo>
                    <a:pt x="618" y="1157"/>
                  </a:lnTo>
                  <a:lnTo>
                    <a:pt x="606" y="1141"/>
                  </a:lnTo>
                  <a:lnTo>
                    <a:pt x="600" y="1125"/>
                  </a:lnTo>
                  <a:lnTo>
                    <a:pt x="600" y="1122"/>
                  </a:lnTo>
                  <a:lnTo>
                    <a:pt x="600" y="1118"/>
                  </a:lnTo>
                  <a:lnTo>
                    <a:pt x="600" y="1115"/>
                  </a:lnTo>
                  <a:lnTo>
                    <a:pt x="600" y="1111"/>
                  </a:lnTo>
                  <a:lnTo>
                    <a:pt x="600" y="1108"/>
                  </a:lnTo>
                  <a:lnTo>
                    <a:pt x="602" y="1104"/>
                  </a:lnTo>
                  <a:lnTo>
                    <a:pt x="604" y="1099"/>
                  </a:lnTo>
                  <a:lnTo>
                    <a:pt x="600" y="1096"/>
                  </a:lnTo>
                  <a:lnTo>
                    <a:pt x="597" y="1094"/>
                  </a:lnTo>
                  <a:lnTo>
                    <a:pt x="595" y="1092"/>
                  </a:lnTo>
                  <a:lnTo>
                    <a:pt x="593" y="1090"/>
                  </a:lnTo>
                  <a:lnTo>
                    <a:pt x="590" y="1089"/>
                  </a:lnTo>
                  <a:lnTo>
                    <a:pt x="585" y="1087"/>
                  </a:lnTo>
                  <a:lnTo>
                    <a:pt x="583" y="1085"/>
                  </a:lnTo>
                  <a:lnTo>
                    <a:pt x="581" y="1085"/>
                  </a:lnTo>
                  <a:lnTo>
                    <a:pt x="579" y="1083"/>
                  </a:lnTo>
                  <a:lnTo>
                    <a:pt x="576" y="1083"/>
                  </a:lnTo>
                  <a:lnTo>
                    <a:pt x="572" y="1083"/>
                  </a:lnTo>
                  <a:lnTo>
                    <a:pt x="572" y="1087"/>
                  </a:lnTo>
                  <a:lnTo>
                    <a:pt x="569" y="1087"/>
                  </a:lnTo>
                  <a:lnTo>
                    <a:pt x="569" y="1092"/>
                  </a:lnTo>
                  <a:lnTo>
                    <a:pt x="571" y="1096"/>
                  </a:lnTo>
                  <a:lnTo>
                    <a:pt x="571" y="1097"/>
                  </a:lnTo>
                  <a:lnTo>
                    <a:pt x="571" y="1099"/>
                  </a:lnTo>
                  <a:lnTo>
                    <a:pt x="569" y="1101"/>
                  </a:lnTo>
                  <a:lnTo>
                    <a:pt x="567" y="1101"/>
                  </a:lnTo>
                  <a:lnTo>
                    <a:pt x="564" y="1101"/>
                  </a:lnTo>
                  <a:lnTo>
                    <a:pt x="557" y="1103"/>
                  </a:lnTo>
                  <a:lnTo>
                    <a:pt x="555" y="1099"/>
                  </a:lnTo>
                  <a:lnTo>
                    <a:pt x="553" y="1097"/>
                  </a:lnTo>
                  <a:lnTo>
                    <a:pt x="553" y="1096"/>
                  </a:lnTo>
                  <a:lnTo>
                    <a:pt x="550" y="1094"/>
                  </a:lnTo>
                  <a:lnTo>
                    <a:pt x="550" y="1099"/>
                  </a:lnTo>
                  <a:lnTo>
                    <a:pt x="559" y="1110"/>
                  </a:lnTo>
                  <a:lnTo>
                    <a:pt x="566" y="1125"/>
                  </a:lnTo>
                  <a:lnTo>
                    <a:pt x="569" y="1141"/>
                  </a:lnTo>
                  <a:lnTo>
                    <a:pt x="564" y="1145"/>
                  </a:lnTo>
                  <a:lnTo>
                    <a:pt x="560" y="1146"/>
                  </a:lnTo>
                  <a:lnTo>
                    <a:pt x="559" y="1150"/>
                  </a:lnTo>
                  <a:lnTo>
                    <a:pt x="557" y="1153"/>
                  </a:lnTo>
                  <a:lnTo>
                    <a:pt x="557" y="1155"/>
                  </a:lnTo>
                  <a:lnTo>
                    <a:pt x="555" y="1159"/>
                  </a:lnTo>
                  <a:lnTo>
                    <a:pt x="553" y="1160"/>
                  </a:lnTo>
                  <a:lnTo>
                    <a:pt x="548" y="1162"/>
                  </a:lnTo>
                  <a:lnTo>
                    <a:pt x="543" y="1164"/>
                  </a:lnTo>
                  <a:lnTo>
                    <a:pt x="541" y="1162"/>
                  </a:lnTo>
                  <a:lnTo>
                    <a:pt x="539" y="1162"/>
                  </a:lnTo>
                  <a:lnTo>
                    <a:pt x="539" y="1162"/>
                  </a:lnTo>
                  <a:lnTo>
                    <a:pt x="538" y="1160"/>
                  </a:lnTo>
                  <a:lnTo>
                    <a:pt x="534" y="1160"/>
                  </a:lnTo>
                  <a:lnTo>
                    <a:pt x="518" y="1113"/>
                  </a:lnTo>
                  <a:lnTo>
                    <a:pt x="515" y="1111"/>
                  </a:lnTo>
                  <a:lnTo>
                    <a:pt x="511" y="1108"/>
                  </a:lnTo>
                  <a:lnTo>
                    <a:pt x="506" y="1104"/>
                  </a:lnTo>
                  <a:lnTo>
                    <a:pt x="503" y="1103"/>
                  </a:lnTo>
                  <a:lnTo>
                    <a:pt x="499" y="1099"/>
                  </a:lnTo>
                  <a:lnTo>
                    <a:pt x="497" y="1089"/>
                  </a:lnTo>
                  <a:lnTo>
                    <a:pt x="499" y="1080"/>
                  </a:lnTo>
                  <a:lnTo>
                    <a:pt x="501" y="1073"/>
                  </a:lnTo>
                  <a:lnTo>
                    <a:pt x="501" y="1066"/>
                  </a:lnTo>
                  <a:lnTo>
                    <a:pt x="496" y="1061"/>
                  </a:lnTo>
                  <a:lnTo>
                    <a:pt x="483" y="1052"/>
                  </a:lnTo>
                  <a:lnTo>
                    <a:pt x="473" y="1047"/>
                  </a:lnTo>
                  <a:lnTo>
                    <a:pt x="464" y="1045"/>
                  </a:lnTo>
                  <a:lnTo>
                    <a:pt x="456" y="1040"/>
                  </a:lnTo>
                  <a:lnTo>
                    <a:pt x="449" y="1029"/>
                  </a:lnTo>
                  <a:lnTo>
                    <a:pt x="442" y="1010"/>
                  </a:lnTo>
                  <a:lnTo>
                    <a:pt x="428" y="1014"/>
                  </a:lnTo>
                  <a:lnTo>
                    <a:pt x="426" y="1008"/>
                  </a:lnTo>
                  <a:lnTo>
                    <a:pt x="426" y="1005"/>
                  </a:lnTo>
                  <a:lnTo>
                    <a:pt x="424" y="1001"/>
                  </a:lnTo>
                  <a:lnTo>
                    <a:pt x="422" y="998"/>
                  </a:lnTo>
                  <a:close/>
                  <a:moveTo>
                    <a:pt x="662" y="979"/>
                  </a:moveTo>
                  <a:lnTo>
                    <a:pt x="658" y="987"/>
                  </a:lnTo>
                  <a:lnTo>
                    <a:pt x="651" y="1000"/>
                  </a:lnTo>
                  <a:lnTo>
                    <a:pt x="642" y="1014"/>
                  </a:lnTo>
                  <a:lnTo>
                    <a:pt x="634" y="1028"/>
                  </a:lnTo>
                  <a:lnTo>
                    <a:pt x="627" y="1040"/>
                  </a:lnTo>
                  <a:lnTo>
                    <a:pt x="623" y="1050"/>
                  </a:lnTo>
                  <a:lnTo>
                    <a:pt x="623" y="1056"/>
                  </a:lnTo>
                  <a:lnTo>
                    <a:pt x="625" y="1063"/>
                  </a:lnTo>
                  <a:lnTo>
                    <a:pt x="625" y="1066"/>
                  </a:lnTo>
                  <a:lnTo>
                    <a:pt x="627" y="1070"/>
                  </a:lnTo>
                  <a:lnTo>
                    <a:pt x="630" y="1071"/>
                  </a:lnTo>
                  <a:lnTo>
                    <a:pt x="634" y="1073"/>
                  </a:lnTo>
                  <a:lnTo>
                    <a:pt x="639" y="1075"/>
                  </a:lnTo>
                  <a:lnTo>
                    <a:pt x="653" y="1080"/>
                  </a:lnTo>
                  <a:lnTo>
                    <a:pt x="667" y="1078"/>
                  </a:lnTo>
                  <a:lnTo>
                    <a:pt x="679" y="1073"/>
                  </a:lnTo>
                  <a:lnTo>
                    <a:pt x="693" y="1066"/>
                  </a:lnTo>
                  <a:lnTo>
                    <a:pt x="707" y="1064"/>
                  </a:lnTo>
                  <a:lnTo>
                    <a:pt x="721" y="1064"/>
                  </a:lnTo>
                  <a:lnTo>
                    <a:pt x="730" y="1070"/>
                  </a:lnTo>
                  <a:lnTo>
                    <a:pt x="737" y="1075"/>
                  </a:lnTo>
                  <a:lnTo>
                    <a:pt x="745" y="1078"/>
                  </a:lnTo>
                  <a:lnTo>
                    <a:pt x="766" y="1082"/>
                  </a:lnTo>
                  <a:lnTo>
                    <a:pt x="787" y="1080"/>
                  </a:lnTo>
                  <a:lnTo>
                    <a:pt x="806" y="1075"/>
                  </a:lnTo>
                  <a:lnTo>
                    <a:pt x="812" y="1064"/>
                  </a:lnTo>
                  <a:lnTo>
                    <a:pt x="806" y="1064"/>
                  </a:lnTo>
                  <a:lnTo>
                    <a:pt x="798" y="1050"/>
                  </a:lnTo>
                  <a:lnTo>
                    <a:pt x="784" y="1038"/>
                  </a:lnTo>
                  <a:lnTo>
                    <a:pt x="764" y="1026"/>
                  </a:lnTo>
                  <a:lnTo>
                    <a:pt x="745" y="1015"/>
                  </a:lnTo>
                  <a:lnTo>
                    <a:pt x="730" y="1010"/>
                  </a:lnTo>
                  <a:lnTo>
                    <a:pt x="721" y="1017"/>
                  </a:lnTo>
                  <a:lnTo>
                    <a:pt x="709" y="1022"/>
                  </a:lnTo>
                  <a:lnTo>
                    <a:pt x="700" y="1021"/>
                  </a:lnTo>
                  <a:lnTo>
                    <a:pt x="695" y="1014"/>
                  </a:lnTo>
                  <a:lnTo>
                    <a:pt x="688" y="1007"/>
                  </a:lnTo>
                  <a:lnTo>
                    <a:pt x="684" y="998"/>
                  </a:lnTo>
                  <a:lnTo>
                    <a:pt x="696" y="994"/>
                  </a:lnTo>
                  <a:lnTo>
                    <a:pt x="695" y="993"/>
                  </a:lnTo>
                  <a:lnTo>
                    <a:pt x="693" y="993"/>
                  </a:lnTo>
                  <a:lnTo>
                    <a:pt x="693" y="993"/>
                  </a:lnTo>
                  <a:lnTo>
                    <a:pt x="691" y="993"/>
                  </a:lnTo>
                  <a:lnTo>
                    <a:pt x="688" y="991"/>
                  </a:lnTo>
                  <a:lnTo>
                    <a:pt x="682" y="986"/>
                  </a:lnTo>
                  <a:lnTo>
                    <a:pt x="677" y="984"/>
                  </a:lnTo>
                  <a:lnTo>
                    <a:pt x="670" y="981"/>
                  </a:lnTo>
                  <a:lnTo>
                    <a:pt x="662" y="979"/>
                  </a:lnTo>
                  <a:close/>
                  <a:moveTo>
                    <a:pt x="941" y="975"/>
                  </a:moveTo>
                  <a:lnTo>
                    <a:pt x="930" y="984"/>
                  </a:lnTo>
                  <a:lnTo>
                    <a:pt x="918" y="989"/>
                  </a:lnTo>
                  <a:lnTo>
                    <a:pt x="906" y="994"/>
                  </a:lnTo>
                  <a:lnTo>
                    <a:pt x="895" y="1003"/>
                  </a:lnTo>
                  <a:lnTo>
                    <a:pt x="888" y="1014"/>
                  </a:lnTo>
                  <a:lnTo>
                    <a:pt x="885" y="1029"/>
                  </a:lnTo>
                  <a:lnTo>
                    <a:pt x="890" y="1045"/>
                  </a:lnTo>
                  <a:lnTo>
                    <a:pt x="901" y="1061"/>
                  </a:lnTo>
                  <a:lnTo>
                    <a:pt x="911" y="1077"/>
                  </a:lnTo>
                  <a:lnTo>
                    <a:pt x="923" y="1090"/>
                  </a:lnTo>
                  <a:lnTo>
                    <a:pt x="930" y="1103"/>
                  </a:lnTo>
                  <a:lnTo>
                    <a:pt x="918" y="1103"/>
                  </a:lnTo>
                  <a:lnTo>
                    <a:pt x="918" y="1125"/>
                  </a:lnTo>
                  <a:lnTo>
                    <a:pt x="922" y="1141"/>
                  </a:lnTo>
                  <a:lnTo>
                    <a:pt x="932" y="1150"/>
                  </a:lnTo>
                  <a:lnTo>
                    <a:pt x="950" y="1153"/>
                  </a:lnTo>
                  <a:lnTo>
                    <a:pt x="976" y="1152"/>
                  </a:lnTo>
                  <a:lnTo>
                    <a:pt x="974" y="1132"/>
                  </a:lnTo>
                  <a:lnTo>
                    <a:pt x="970" y="1120"/>
                  </a:lnTo>
                  <a:lnTo>
                    <a:pt x="965" y="1110"/>
                  </a:lnTo>
                  <a:lnTo>
                    <a:pt x="963" y="1099"/>
                  </a:lnTo>
                  <a:lnTo>
                    <a:pt x="965" y="1083"/>
                  </a:lnTo>
                  <a:lnTo>
                    <a:pt x="969" y="1085"/>
                  </a:lnTo>
                  <a:lnTo>
                    <a:pt x="972" y="1085"/>
                  </a:lnTo>
                  <a:lnTo>
                    <a:pt x="976" y="1085"/>
                  </a:lnTo>
                  <a:lnTo>
                    <a:pt x="979" y="1085"/>
                  </a:lnTo>
                  <a:lnTo>
                    <a:pt x="984" y="1083"/>
                  </a:lnTo>
                  <a:lnTo>
                    <a:pt x="981" y="1080"/>
                  </a:lnTo>
                  <a:lnTo>
                    <a:pt x="977" y="1078"/>
                  </a:lnTo>
                  <a:lnTo>
                    <a:pt x="976" y="1077"/>
                  </a:lnTo>
                  <a:lnTo>
                    <a:pt x="972" y="1073"/>
                  </a:lnTo>
                  <a:lnTo>
                    <a:pt x="969" y="1071"/>
                  </a:lnTo>
                  <a:lnTo>
                    <a:pt x="967" y="1073"/>
                  </a:lnTo>
                  <a:lnTo>
                    <a:pt x="967" y="1077"/>
                  </a:lnTo>
                  <a:lnTo>
                    <a:pt x="965" y="1080"/>
                  </a:lnTo>
                  <a:lnTo>
                    <a:pt x="965" y="1082"/>
                  </a:lnTo>
                  <a:lnTo>
                    <a:pt x="963" y="1083"/>
                  </a:lnTo>
                  <a:lnTo>
                    <a:pt x="962" y="1082"/>
                  </a:lnTo>
                  <a:lnTo>
                    <a:pt x="960" y="1078"/>
                  </a:lnTo>
                  <a:lnTo>
                    <a:pt x="955" y="1070"/>
                  </a:lnTo>
                  <a:lnTo>
                    <a:pt x="950" y="1061"/>
                  </a:lnTo>
                  <a:lnTo>
                    <a:pt x="951" y="1057"/>
                  </a:lnTo>
                  <a:lnTo>
                    <a:pt x="953" y="1057"/>
                  </a:lnTo>
                  <a:lnTo>
                    <a:pt x="955" y="1056"/>
                  </a:lnTo>
                  <a:lnTo>
                    <a:pt x="956" y="1052"/>
                  </a:lnTo>
                  <a:lnTo>
                    <a:pt x="941" y="1043"/>
                  </a:lnTo>
                  <a:lnTo>
                    <a:pt x="929" y="1029"/>
                  </a:lnTo>
                  <a:lnTo>
                    <a:pt x="922" y="1014"/>
                  </a:lnTo>
                  <a:lnTo>
                    <a:pt x="941" y="1012"/>
                  </a:lnTo>
                  <a:lnTo>
                    <a:pt x="955" y="1007"/>
                  </a:lnTo>
                  <a:lnTo>
                    <a:pt x="962" y="994"/>
                  </a:lnTo>
                  <a:lnTo>
                    <a:pt x="965" y="979"/>
                  </a:lnTo>
                  <a:lnTo>
                    <a:pt x="960" y="977"/>
                  </a:lnTo>
                  <a:lnTo>
                    <a:pt x="955" y="977"/>
                  </a:lnTo>
                  <a:lnTo>
                    <a:pt x="950" y="975"/>
                  </a:lnTo>
                  <a:lnTo>
                    <a:pt x="941" y="975"/>
                  </a:lnTo>
                  <a:close/>
                  <a:moveTo>
                    <a:pt x="754" y="972"/>
                  </a:moveTo>
                  <a:lnTo>
                    <a:pt x="740" y="979"/>
                  </a:lnTo>
                  <a:lnTo>
                    <a:pt x="723" y="984"/>
                  </a:lnTo>
                  <a:lnTo>
                    <a:pt x="723" y="998"/>
                  </a:lnTo>
                  <a:lnTo>
                    <a:pt x="730" y="1000"/>
                  </a:lnTo>
                  <a:lnTo>
                    <a:pt x="738" y="1001"/>
                  </a:lnTo>
                  <a:lnTo>
                    <a:pt x="749" y="1001"/>
                  </a:lnTo>
                  <a:lnTo>
                    <a:pt x="749" y="994"/>
                  </a:lnTo>
                  <a:lnTo>
                    <a:pt x="752" y="989"/>
                  </a:lnTo>
                  <a:lnTo>
                    <a:pt x="754" y="984"/>
                  </a:lnTo>
                  <a:lnTo>
                    <a:pt x="754" y="979"/>
                  </a:lnTo>
                  <a:lnTo>
                    <a:pt x="754" y="975"/>
                  </a:lnTo>
                  <a:lnTo>
                    <a:pt x="754" y="972"/>
                  </a:lnTo>
                  <a:close/>
                  <a:moveTo>
                    <a:pt x="2201" y="809"/>
                  </a:moveTo>
                  <a:lnTo>
                    <a:pt x="2203" y="811"/>
                  </a:lnTo>
                  <a:lnTo>
                    <a:pt x="2203" y="811"/>
                  </a:lnTo>
                  <a:lnTo>
                    <a:pt x="2203" y="811"/>
                  </a:lnTo>
                  <a:lnTo>
                    <a:pt x="2203" y="813"/>
                  </a:lnTo>
                  <a:lnTo>
                    <a:pt x="2204" y="813"/>
                  </a:lnTo>
                  <a:lnTo>
                    <a:pt x="2204" y="815"/>
                  </a:lnTo>
                  <a:lnTo>
                    <a:pt x="2210" y="827"/>
                  </a:lnTo>
                  <a:lnTo>
                    <a:pt x="2210" y="843"/>
                  </a:lnTo>
                  <a:lnTo>
                    <a:pt x="2210" y="858"/>
                  </a:lnTo>
                  <a:lnTo>
                    <a:pt x="2213" y="876"/>
                  </a:lnTo>
                  <a:lnTo>
                    <a:pt x="2218" y="893"/>
                  </a:lnTo>
                  <a:lnTo>
                    <a:pt x="2227" y="912"/>
                  </a:lnTo>
                  <a:lnTo>
                    <a:pt x="2232" y="933"/>
                  </a:lnTo>
                  <a:lnTo>
                    <a:pt x="2208" y="930"/>
                  </a:lnTo>
                  <a:lnTo>
                    <a:pt x="2208" y="946"/>
                  </a:lnTo>
                  <a:lnTo>
                    <a:pt x="2211" y="958"/>
                  </a:lnTo>
                  <a:lnTo>
                    <a:pt x="2213" y="970"/>
                  </a:lnTo>
                  <a:lnTo>
                    <a:pt x="2217" y="987"/>
                  </a:lnTo>
                  <a:lnTo>
                    <a:pt x="2211" y="987"/>
                  </a:lnTo>
                  <a:lnTo>
                    <a:pt x="2208" y="987"/>
                  </a:lnTo>
                  <a:lnTo>
                    <a:pt x="2203" y="989"/>
                  </a:lnTo>
                  <a:lnTo>
                    <a:pt x="2201" y="989"/>
                  </a:lnTo>
                  <a:lnTo>
                    <a:pt x="2198" y="991"/>
                  </a:lnTo>
                  <a:lnTo>
                    <a:pt x="2198" y="991"/>
                  </a:lnTo>
                  <a:lnTo>
                    <a:pt x="2194" y="981"/>
                  </a:lnTo>
                  <a:lnTo>
                    <a:pt x="2192" y="961"/>
                  </a:lnTo>
                  <a:lnTo>
                    <a:pt x="2192" y="939"/>
                  </a:lnTo>
                  <a:lnTo>
                    <a:pt x="2192" y="914"/>
                  </a:lnTo>
                  <a:lnTo>
                    <a:pt x="2192" y="891"/>
                  </a:lnTo>
                  <a:lnTo>
                    <a:pt x="2189" y="876"/>
                  </a:lnTo>
                  <a:lnTo>
                    <a:pt x="2189" y="837"/>
                  </a:lnTo>
                  <a:lnTo>
                    <a:pt x="2192" y="832"/>
                  </a:lnTo>
                  <a:lnTo>
                    <a:pt x="2194" y="829"/>
                  </a:lnTo>
                  <a:lnTo>
                    <a:pt x="2196" y="825"/>
                  </a:lnTo>
                  <a:lnTo>
                    <a:pt x="2198" y="822"/>
                  </a:lnTo>
                  <a:lnTo>
                    <a:pt x="2199" y="816"/>
                  </a:lnTo>
                  <a:lnTo>
                    <a:pt x="2201" y="809"/>
                  </a:lnTo>
                  <a:close/>
                  <a:moveTo>
                    <a:pt x="150" y="795"/>
                  </a:moveTo>
                  <a:lnTo>
                    <a:pt x="154" y="816"/>
                  </a:lnTo>
                  <a:lnTo>
                    <a:pt x="152" y="837"/>
                  </a:lnTo>
                  <a:lnTo>
                    <a:pt x="147" y="860"/>
                  </a:lnTo>
                  <a:lnTo>
                    <a:pt x="133" y="867"/>
                  </a:lnTo>
                  <a:lnTo>
                    <a:pt x="120" y="871"/>
                  </a:lnTo>
                  <a:lnTo>
                    <a:pt x="101" y="872"/>
                  </a:lnTo>
                  <a:lnTo>
                    <a:pt x="101" y="864"/>
                  </a:lnTo>
                  <a:lnTo>
                    <a:pt x="106" y="851"/>
                  </a:lnTo>
                  <a:lnTo>
                    <a:pt x="106" y="836"/>
                  </a:lnTo>
                  <a:lnTo>
                    <a:pt x="105" y="818"/>
                  </a:lnTo>
                  <a:lnTo>
                    <a:pt x="115" y="809"/>
                  </a:lnTo>
                  <a:lnTo>
                    <a:pt x="124" y="802"/>
                  </a:lnTo>
                  <a:lnTo>
                    <a:pt x="134" y="797"/>
                  </a:lnTo>
                  <a:lnTo>
                    <a:pt x="150" y="795"/>
                  </a:lnTo>
                  <a:close/>
                  <a:moveTo>
                    <a:pt x="400" y="768"/>
                  </a:moveTo>
                  <a:lnTo>
                    <a:pt x="403" y="771"/>
                  </a:lnTo>
                  <a:lnTo>
                    <a:pt x="405" y="773"/>
                  </a:lnTo>
                  <a:lnTo>
                    <a:pt x="407" y="775"/>
                  </a:lnTo>
                  <a:lnTo>
                    <a:pt x="407" y="778"/>
                  </a:lnTo>
                  <a:lnTo>
                    <a:pt x="407" y="782"/>
                  </a:lnTo>
                  <a:lnTo>
                    <a:pt x="408" y="787"/>
                  </a:lnTo>
                  <a:lnTo>
                    <a:pt x="407" y="790"/>
                  </a:lnTo>
                  <a:lnTo>
                    <a:pt x="405" y="792"/>
                  </a:lnTo>
                  <a:lnTo>
                    <a:pt x="405" y="794"/>
                  </a:lnTo>
                  <a:lnTo>
                    <a:pt x="405" y="795"/>
                  </a:lnTo>
                  <a:lnTo>
                    <a:pt x="405" y="797"/>
                  </a:lnTo>
                  <a:lnTo>
                    <a:pt x="403" y="799"/>
                  </a:lnTo>
                  <a:lnTo>
                    <a:pt x="401" y="801"/>
                  </a:lnTo>
                  <a:lnTo>
                    <a:pt x="400" y="801"/>
                  </a:lnTo>
                  <a:lnTo>
                    <a:pt x="398" y="801"/>
                  </a:lnTo>
                  <a:lnTo>
                    <a:pt x="396" y="802"/>
                  </a:lnTo>
                  <a:lnTo>
                    <a:pt x="393" y="802"/>
                  </a:lnTo>
                  <a:lnTo>
                    <a:pt x="387" y="790"/>
                  </a:lnTo>
                  <a:lnTo>
                    <a:pt x="384" y="785"/>
                  </a:lnTo>
                  <a:lnTo>
                    <a:pt x="384" y="783"/>
                  </a:lnTo>
                  <a:lnTo>
                    <a:pt x="386" y="782"/>
                  </a:lnTo>
                  <a:lnTo>
                    <a:pt x="393" y="778"/>
                  </a:lnTo>
                  <a:lnTo>
                    <a:pt x="400" y="768"/>
                  </a:lnTo>
                  <a:close/>
                  <a:moveTo>
                    <a:pt x="480" y="729"/>
                  </a:moveTo>
                  <a:lnTo>
                    <a:pt x="485" y="731"/>
                  </a:lnTo>
                  <a:lnTo>
                    <a:pt x="487" y="731"/>
                  </a:lnTo>
                  <a:lnTo>
                    <a:pt x="489" y="731"/>
                  </a:lnTo>
                  <a:lnTo>
                    <a:pt x="490" y="733"/>
                  </a:lnTo>
                  <a:lnTo>
                    <a:pt x="492" y="733"/>
                  </a:lnTo>
                  <a:lnTo>
                    <a:pt x="489" y="738"/>
                  </a:lnTo>
                  <a:lnTo>
                    <a:pt x="487" y="743"/>
                  </a:lnTo>
                  <a:lnTo>
                    <a:pt x="485" y="748"/>
                  </a:lnTo>
                  <a:lnTo>
                    <a:pt x="482" y="754"/>
                  </a:lnTo>
                  <a:lnTo>
                    <a:pt x="476" y="757"/>
                  </a:lnTo>
                  <a:lnTo>
                    <a:pt x="476" y="752"/>
                  </a:lnTo>
                  <a:lnTo>
                    <a:pt x="475" y="752"/>
                  </a:lnTo>
                  <a:lnTo>
                    <a:pt x="475" y="750"/>
                  </a:lnTo>
                  <a:lnTo>
                    <a:pt x="475" y="750"/>
                  </a:lnTo>
                  <a:lnTo>
                    <a:pt x="475" y="748"/>
                  </a:lnTo>
                  <a:lnTo>
                    <a:pt x="473" y="745"/>
                  </a:lnTo>
                  <a:lnTo>
                    <a:pt x="476" y="741"/>
                  </a:lnTo>
                  <a:lnTo>
                    <a:pt x="478" y="738"/>
                  </a:lnTo>
                  <a:lnTo>
                    <a:pt x="480" y="734"/>
                  </a:lnTo>
                  <a:lnTo>
                    <a:pt x="480" y="729"/>
                  </a:lnTo>
                  <a:close/>
                  <a:moveTo>
                    <a:pt x="543" y="703"/>
                  </a:moveTo>
                  <a:lnTo>
                    <a:pt x="557" y="710"/>
                  </a:lnTo>
                  <a:lnTo>
                    <a:pt x="557" y="715"/>
                  </a:lnTo>
                  <a:lnTo>
                    <a:pt x="553" y="715"/>
                  </a:lnTo>
                  <a:lnTo>
                    <a:pt x="552" y="717"/>
                  </a:lnTo>
                  <a:lnTo>
                    <a:pt x="548" y="719"/>
                  </a:lnTo>
                  <a:lnTo>
                    <a:pt x="546" y="722"/>
                  </a:lnTo>
                  <a:lnTo>
                    <a:pt x="543" y="720"/>
                  </a:lnTo>
                  <a:lnTo>
                    <a:pt x="541" y="720"/>
                  </a:lnTo>
                  <a:lnTo>
                    <a:pt x="541" y="720"/>
                  </a:lnTo>
                  <a:lnTo>
                    <a:pt x="539" y="719"/>
                  </a:lnTo>
                  <a:lnTo>
                    <a:pt x="538" y="719"/>
                  </a:lnTo>
                  <a:lnTo>
                    <a:pt x="538" y="715"/>
                  </a:lnTo>
                  <a:lnTo>
                    <a:pt x="538" y="712"/>
                  </a:lnTo>
                  <a:lnTo>
                    <a:pt x="538" y="710"/>
                  </a:lnTo>
                  <a:lnTo>
                    <a:pt x="538" y="710"/>
                  </a:lnTo>
                  <a:lnTo>
                    <a:pt x="539" y="706"/>
                  </a:lnTo>
                  <a:lnTo>
                    <a:pt x="543" y="703"/>
                  </a:lnTo>
                  <a:close/>
                  <a:moveTo>
                    <a:pt x="169" y="694"/>
                  </a:moveTo>
                  <a:lnTo>
                    <a:pt x="187" y="696"/>
                  </a:lnTo>
                  <a:lnTo>
                    <a:pt x="201" y="699"/>
                  </a:lnTo>
                  <a:lnTo>
                    <a:pt x="197" y="706"/>
                  </a:lnTo>
                  <a:lnTo>
                    <a:pt x="195" y="712"/>
                  </a:lnTo>
                  <a:lnTo>
                    <a:pt x="192" y="717"/>
                  </a:lnTo>
                  <a:lnTo>
                    <a:pt x="188" y="722"/>
                  </a:lnTo>
                  <a:lnTo>
                    <a:pt x="197" y="722"/>
                  </a:lnTo>
                  <a:lnTo>
                    <a:pt x="201" y="719"/>
                  </a:lnTo>
                  <a:lnTo>
                    <a:pt x="202" y="717"/>
                  </a:lnTo>
                  <a:lnTo>
                    <a:pt x="206" y="715"/>
                  </a:lnTo>
                  <a:lnTo>
                    <a:pt x="211" y="715"/>
                  </a:lnTo>
                  <a:lnTo>
                    <a:pt x="211" y="722"/>
                  </a:lnTo>
                  <a:lnTo>
                    <a:pt x="216" y="734"/>
                  </a:lnTo>
                  <a:lnTo>
                    <a:pt x="213" y="745"/>
                  </a:lnTo>
                  <a:lnTo>
                    <a:pt x="208" y="754"/>
                  </a:lnTo>
                  <a:lnTo>
                    <a:pt x="204" y="761"/>
                  </a:lnTo>
                  <a:lnTo>
                    <a:pt x="213" y="769"/>
                  </a:lnTo>
                  <a:lnTo>
                    <a:pt x="222" y="782"/>
                  </a:lnTo>
                  <a:lnTo>
                    <a:pt x="234" y="795"/>
                  </a:lnTo>
                  <a:lnTo>
                    <a:pt x="244" y="811"/>
                  </a:lnTo>
                  <a:lnTo>
                    <a:pt x="253" y="829"/>
                  </a:lnTo>
                  <a:lnTo>
                    <a:pt x="260" y="844"/>
                  </a:lnTo>
                  <a:lnTo>
                    <a:pt x="262" y="857"/>
                  </a:lnTo>
                  <a:lnTo>
                    <a:pt x="258" y="869"/>
                  </a:lnTo>
                  <a:lnTo>
                    <a:pt x="250" y="876"/>
                  </a:lnTo>
                  <a:lnTo>
                    <a:pt x="239" y="883"/>
                  </a:lnTo>
                  <a:lnTo>
                    <a:pt x="222" y="890"/>
                  </a:lnTo>
                  <a:lnTo>
                    <a:pt x="201" y="895"/>
                  </a:lnTo>
                  <a:lnTo>
                    <a:pt x="182" y="900"/>
                  </a:lnTo>
                  <a:lnTo>
                    <a:pt x="166" y="902"/>
                  </a:lnTo>
                  <a:lnTo>
                    <a:pt x="166" y="898"/>
                  </a:lnTo>
                  <a:lnTo>
                    <a:pt x="176" y="883"/>
                  </a:lnTo>
                  <a:lnTo>
                    <a:pt x="185" y="867"/>
                  </a:lnTo>
                  <a:lnTo>
                    <a:pt x="180" y="867"/>
                  </a:lnTo>
                  <a:lnTo>
                    <a:pt x="176" y="867"/>
                  </a:lnTo>
                  <a:lnTo>
                    <a:pt x="173" y="865"/>
                  </a:lnTo>
                  <a:lnTo>
                    <a:pt x="173" y="864"/>
                  </a:lnTo>
                  <a:lnTo>
                    <a:pt x="171" y="862"/>
                  </a:lnTo>
                  <a:lnTo>
                    <a:pt x="171" y="858"/>
                  </a:lnTo>
                  <a:lnTo>
                    <a:pt x="169" y="853"/>
                  </a:lnTo>
                  <a:lnTo>
                    <a:pt x="182" y="850"/>
                  </a:lnTo>
                  <a:lnTo>
                    <a:pt x="178" y="846"/>
                  </a:lnTo>
                  <a:lnTo>
                    <a:pt x="178" y="844"/>
                  </a:lnTo>
                  <a:lnTo>
                    <a:pt x="176" y="843"/>
                  </a:lnTo>
                  <a:lnTo>
                    <a:pt x="176" y="843"/>
                  </a:lnTo>
                  <a:lnTo>
                    <a:pt x="176" y="841"/>
                  </a:lnTo>
                  <a:lnTo>
                    <a:pt x="178" y="837"/>
                  </a:lnTo>
                  <a:lnTo>
                    <a:pt x="180" y="830"/>
                  </a:lnTo>
                  <a:lnTo>
                    <a:pt x="185" y="825"/>
                  </a:lnTo>
                  <a:lnTo>
                    <a:pt x="188" y="822"/>
                  </a:lnTo>
                  <a:lnTo>
                    <a:pt x="195" y="818"/>
                  </a:lnTo>
                  <a:lnTo>
                    <a:pt x="201" y="815"/>
                  </a:lnTo>
                  <a:lnTo>
                    <a:pt x="199" y="811"/>
                  </a:lnTo>
                  <a:lnTo>
                    <a:pt x="199" y="809"/>
                  </a:lnTo>
                  <a:lnTo>
                    <a:pt x="199" y="809"/>
                  </a:lnTo>
                  <a:lnTo>
                    <a:pt x="197" y="808"/>
                  </a:lnTo>
                  <a:lnTo>
                    <a:pt x="197" y="806"/>
                  </a:lnTo>
                  <a:lnTo>
                    <a:pt x="195" y="802"/>
                  </a:lnTo>
                  <a:lnTo>
                    <a:pt x="194" y="802"/>
                  </a:lnTo>
                  <a:lnTo>
                    <a:pt x="194" y="801"/>
                  </a:lnTo>
                  <a:lnTo>
                    <a:pt x="194" y="801"/>
                  </a:lnTo>
                  <a:lnTo>
                    <a:pt x="194" y="801"/>
                  </a:lnTo>
                  <a:lnTo>
                    <a:pt x="192" y="801"/>
                  </a:lnTo>
                  <a:lnTo>
                    <a:pt x="188" y="799"/>
                  </a:lnTo>
                  <a:lnTo>
                    <a:pt x="185" y="797"/>
                  </a:lnTo>
                  <a:lnTo>
                    <a:pt x="183" y="797"/>
                  </a:lnTo>
                  <a:lnTo>
                    <a:pt x="180" y="797"/>
                  </a:lnTo>
                  <a:lnTo>
                    <a:pt x="176" y="795"/>
                  </a:lnTo>
                  <a:lnTo>
                    <a:pt x="173" y="795"/>
                  </a:lnTo>
                  <a:lnTo>
                    <a:pt x="173" y="794"/>
                  </a:lnTo>
                  <a:lnTo>
                    <a:pt x="171" y="792"/>
                  </a:lnTo>
                  <a:lnTo>
                    <a:pt x="171" y="790"/>
                  </a:lnTo>
                  <a:lnTo>
                    <a:pt x="171" y="787"/>
                  </a:lnTo>
                  <a:lnTo>
                    <a:pt x="169" y="783"/>
                  </a:lnTo>
                  <a:lnTo>
                    <a:pt x="171" y="782"/>
                  </a:lnTo>
                  <a:lnTo>
                    <a:pt x="171" y="780"/>
                  </a:lnTo>
                  <a:lnTo>
                    <a:pt x="173" y="778"/>
                  </a:lnTo>
                  <a:lnTo>
                    <a:pt x="173" y="776"/>
                  </a:lnTo>
                  <a:lnTo>
                    <a:pt x="173" y="773"/>
                  </a:lnTo>
                  <a:lnTo>
                    <a:pt x="169" y="773"/>
                  </a:lnTo>
                  <a:lnTo>
                    <a:pt x="168" y="776"/>
                  </a:lnTo>
                  <a:lnTo>
                    <a:pt x="168" y="778"/>
                  </a:lnTo>
                  <a:lnTo>
                    <a:pt x="168" y="780"/>
                  </a:lnTo>
                  <a:lnTo>
                    <a:pt x="166" y="780"/>
                  </a:lnTo>
                  <a:lnTo>
                    <a:pt x="164" y="782"/>
                  </a:lnTo>
                  <a:lnTo>
                    <a:pt x="162" y="783"/>
                  </a:lnTo>
                  <a:lnTo>
                    <a:pt x="159" y="766"/>
                  </a:lnTo>
                  <a:lnTo>
                    <a:pt x="155" y="750"/>
                  </a:lnTo>
                  <a:lnTo>
                    <a:pt x="154" y="738"/>
                  </a:lnTo>
                  <a:lnTo>
                    <a:pt x="157" y="729"/>
                  </a:lnTo>
                  <a:lnTo>
                    <a:pt x="162" y="720"/>
                  </a:lnTo>
                  <a:lnTo>
                    <a:pt x="168" y="710"/>
                  </a:lnTo>
                  <a:lnTo>
                    <a:pt x="169" y="694"/>
                  </a:lnTo>
                  <a:close/>
                  <a:moveTo>
                    <a:pt x="860" y="370"/>
                  </a:moveTo>
                  <a:lnTo>
                    <a:pt x="876" y="370"/>
                  </a:lnTo>
                  <a:lnTo>
                    <a:pt x="876" y="377"/>
                  </a:lnTo>
                  <a:lnTo>
                    <a:pt x="873" y="377"/>
                  </a:lnTo>
                  <a:lnTo>
                    <a:pt x="869" y="380"/>
                  </a:lnTo>
                  <a:lnTo>
                    <a:pt x="867" y="380"/>
                  </a:lnTo>
                  <a:lnTo>
                    <a:pt x="864" y="380"/>
                  </a:lnTo>
                  <a:lnTo>
                    <a:pt x="864" y="378"/>
                  </a:lnTo>
                  <a:lnTo>
                    <a:pt x="862" y="375"/>
                  </a:lnTo>
                  <a:lnTo>
                    <a:pt x="862" y="373"/>
                  </a:lnTo>
                  <a:lnTo>
                    <a:pt x="860" y="371"/>
                  </a:lnTo>
                  <a:lnTo>
                    <a:pt x="860" y="370"/>
                  </a:lnTo>
                  <a:close/>
                  <a:moveTo>
                    <a:pt x="2719" y="300"/>
                  </a:moveTo>
                  <a:lnTo>
                    <a:pt x="2723" y="305"/>
                  </a:lnTo>
                  <a:lnTo>
                    <a:pt x="2726" y="309"/>
                  </a:lnTo>
                  <a:lnTo>
                    <a:pt x="2730" y="309"/>
                  </a:lnTo>
                  <a:lnTo>
                    <a:pt x="2732" y="310"/>
                  </a:lnTo>
                  <a:lnTo>
                    <a:pt x="2733" y="310"/>
                  </a:lnTo>
                  <a:lnTo>
                    <a:pt x="2737" y="310"/>
                  </a:lnTo>
                  <a:lnTo>
                    <a:pt x="2739" y="310"/>
                  </a:lnTo>
                  <a:lnTo>
                    <a:pt x="2740" y="310"/>
                  </a:lnTo>
                  <a:lnTo>
                    <a:pt x="2744" y="312"/>
                  </a:lnTo>
                  <a:lnTo>
                    <a:pt x="2746" y="315"/>
                  </a:lnTo>
                  <a:lnTo>
                    <a:pt x="2739" y="321"/>
                  </a:lnTo>
                  <a:lnTo>
                    <a:pt x="2732" y="326"/>
                  </a:lnTo>
                  <a:lnTo>
                    <a:pt x="2697" y="329"/>
                  </a:lnTo>
                  <a:lnTo>
                    <a:pt x="2697" y="315"/>
                  </a:lnTo>
                  <a:lnTo>
                    <a:pt x="2702" y="310"/>
                  </a:lnTo>
                  <a:lnTo>
                    <a:pt x="2707" y="307"/>
                  </a:lnTo>
                  <a:lnTo>
                    <a:pt x="2712" y="303"/>
                  </a:lnTo>
                  <a:lnTo>
                    <a:pt x="2719" y="300"/>
                  </a:lnTo>
                  <a:close/>
                  <a:moveTo>
                    <a:pt x="2163" y="200"/>
                  </a:moveTo>
                  <a:lnTo>
                    <a:pt x="2182" y="200"/>
                  </a:lnTo>
                  <a:lnTo>
                    <a:pt x="2198" y="204"/>
                  </a:lnTo>
                  <a:lnTo>
                    <a:pt x="2213" y="207"/>
                  </a:lnTo>
                  <a:lnTo>
                    <a:pt x="2217" y="223"/>
                  </a:lnTo>
                  <a:lnTo>
                    <a:pt x="2166" y="223"/>
                  </a:lnTo>
                  <a:lnTo>
                    <a:pt x="2164" y="218"/>
                  </a:lnTo>
                  <a:lnTo>
                    <a:pt x="2164" y="213"/>
                  </a:lnTo>
                  <a:lnTo>
                    <a:pt x="2163" y="207"/>
                  </a:lnTo>
                  <a:lnTo>
                    <a:pt x="2163" y="200"/>
                  </a:lnTo>
                  <a:close/>
                  <a:moveTo>
                    <a:pt x="1199" y="200"/>
                  </a:moveTo>
                  <a:lnTo>
                    <a:pt x="1210" y="204"/>
                  </a:lnTo>
                  <a:lnTo>
                    <a:pt x="1210" y="211"/>
                  </a:lnTo>
                  <a:lnTo>
                    <a:pt x="1206" y="211"/>
                  </a:lnTo>
                  <a:lnTo>
                    <a:pt x="1204" y="213"/>
                  </a:lnTo>
                  <a:lnTo>
                    <a:pt x="1203" y="214"/>
                  </a:lnTo>
                  <a:lnTo>
                    <a:pt x="1201" y="214"/>
                  </a:lnTo>
                  <a:lnTo>
                    <a:pt x="1199" y="214"/>
                  </a:lnTo>
                  <a:lnTo>
                    <a:pt x="1196" y="214"/>
                  </a:lnTo>
                  <a:lnTo>
                    <a:pt x="1196" y="209"/>
                  </a:lnTo>
                  <a:lnTo>
                    <a:pt x="1196" y="206"/>
                  </a:lnTo>
                  <a:lnTo>
                    <a:pt x="1197" y="204"/>
                  </a:lnTo>
                  <a:lnTo>
                    <a:pt x="1199" y="200"/>
                  </a:lnTo>
                  <a:close/>
                  <a:moveTo>
                    <a:pt x="2163" y="172"/>
                  </a:moveTo>
                  <a:lnTo>
                    <a:pt x="2175" y="178"/>
                  </a:lnTo>
                  <a:lnTo>
                    <a:pt x="2175" y="185"/>
                  </a:lnTo>
                  <a:lnTo>
                    <a:pt x="2159" y="185"/>
                  </a:lnTo>
                  <a:lnTo>
                    <a:pt x="2163" y="172"/>
                  </a:lnTo>
                  <a:close/>
                  <a:moveTo>
                    <a:pt x="2246" y="115"/>
                  </a:moveTo>
                  <a:lnTo>
                    <a:pt x="2262" y="117"/>
                  </a:lnTo>
                  <a:lnTo>
                    <a:pt x="2278" y="120"/>
                  </a:lnTo>
                  <a:lnTo>
                    <a:pt x="2292" y="125"/>
                  </a:lnTo>
                  <a:lnTo>
                    <a:pt x="2302" y="134"/>
                  </a:lnTo>
                  <a:lnTo>
                    <a:pt x="2309" y="146"/>
                  </a:lnTo>
                  <a:lnTo>
                    <a:pt x="2313" y="162"/>
                  </a:lnTo>
                  <a:lnTo>
                    <a:pt x="2290" y="158"/>
                  </a:lnTo>
                  <a:lnTo>
                    <a:pt x="2269" y="151"/>
                  </a:lnTo>
                  <a:lnTo>
                    <a:pt x="2253" y="141"/>
                  </a:lnTo>
                  <a:lnTo>
                    <a:pt x="2243" y="127"/>
                  </a:lnTo>
                  <a:lnTo>
                    <a:pt x="2245" y="125"/>
                  </a:lnTo>
                  <a:lnTo>
                    <a:pt x="2245" y="123"/>
                  </a:lnTo>
                  <a:lnTo>
                    <a:pt x="2246" y="122"/>
                  </a:lnTo>
                  <a:lnTo>
                    <a:pt x="2246" y="118"/>
                  </a:lnTo>
                  <a:lnTo>
                    <a:pt x="2246" y="115"/>
                  </a:lnTo>
                  <a:close/>
                  <a:moveTo>
                    <a:pt x="2173" y="80"/>
                  </a:moveTo>
                  <a:lnTo>
                    <a:pt x="2182" y="80"/>
                  </a:lnTo>
                  <a:lnTo>
                    <a:pt x="2185" y="89"/>
                  </a:lnTo>
                  <a:lnTo>
                    <a:pt x="2185" y="99"/>
                  </a:lnTo>
                  <a:lnTo>
                    <a:pt x="2185" y="111"/>
                  </a:lnTo>
                  <a:lnTo>
                    <a:pt x="2201" y="106"/>
                  </a:lnTo>
                  <a:lnTo>
                    <a:pt x="2213" y="99"/>
                  </a:lnTo>
                  <a:lnTo>
                    <a:pt x="2227" y="92"/>
                  </a:lnTo>
                  <a:lnTo>
                    <a:pt x="2227" y="146"/>
                  </a:lnTo>
                  <a:lnTo>
                    <a:pt x="2227" y="148"/>
                  </a:lnTo>
                  <a:lnTo>
                    <a:pt x="2225" y="148"/>
                  </a:lnTo>
                  <a:lnTo>
                    <a:pt x="2225" y="148"/>
                  </a:lnTo>
                  <a:lnTo>
                    <a:pt x="2225" y="148"/>
                  </a:lnTo>
                  <a:lnTo>
                    <a:pt x="2225" y="148"/>
                  </a:lnTo>
                  <a:lnTo>
                    <a:pt x="2224" y="150"/>
                  </a:lnTo>
                  <a:lnTo>
                    <a:pt x="2211" y="150"/>
                  </a:lnTo>
                  <a:lnTo>
                    <a:pt x="2194" y="151"/>
                  </a:lnTo>
                  <a:lnTo>
                    <a:pt x="2177" y="153"/>
                  </a:lnTo>
                  <a:lnTo>
                    <a:pt x="2163" y="155"/>
                  </a:lnTo>
                  <a:lnTo>
                    <a:pt x="2152" y="157"/>
                  </a:lnTo>
                  <a:lnTo>
                    <a:pt x="2147" y="158"/>
                  </a:lnTo>
                  <a:lnTo>
                    <a:pt x="2135" y="148"/>
                  </a:lnTo>
                  <a:lnTo>
                    <a:pt x="2126" y="134"/>
                  </a:lnTo>
                  <a:lnTo>
                    <a:pt x="2121" y="115"/>
                  </a:lnTo>
                  <a:lnTo>
                    <a:pt x="2122" y="110"/>
                  </a:lnTo>
                  <a:lnTo>
                    <a:pt x="2124" y="106"/>
                  </a:lnTo>
                  <a:lnTo>
                    <a:pt x="2126" y="103"/>
                  </a:lnTo>
                  <a:lnTo>
                    <a:pt x="2128" y="99"/>
                  </a:lnTo>
                  <a:lnTo>
                    <a:pt x="2129" y="96"/>
                  </a:lnTo>
                  <a:lnTo>
                    <a:pt x="2136" y="92"/>
                  </a:lnTo>
                  <a:lnTo>
                    <a:pt x="2145" y="87"/>
                  </a:lnTo>
                  <a:lnTo>
                    <a:pt x="2159" y="82"/>
                  </a:lnTo>
                  <a:lnTo>
                    <a:pt x="2173" y="80"/>
                  </a:lnTo>
                  <a:close/>
                  <a:moveTo>
                    <a:pt x="1173" y="41"/>
                  </a:moveTo>
                  <a:lnTo>
                    <a:pt x="1190" y="43"/>
                  </a:lnTo>
                  <a:lnTo>
                    <a:pt x="1194" y="47"/>
                  </a:lnTo>
                  <a:lnTo>
                    <a:pt x="1196" y="50"/>
                  </a:lnTo>
                  <a:lnTo>
                    <a:pt x="1199" y="54"/>
                  </a:lnTo>
                  <a:lnTo>
                    <a:pt x="1197" y="57"/>
                  </a:lnTo>
                  <a:lnTo>
                    <a:pt x="1197" y="59"/>
                  </a:lnTo>
                  <a:lnTo>
                    <a:pt x="1197" y="59"/>
                  </a:lnTo>
                  <a:lnTo>
                    <a:pt x="1196" y="61"/>
                  </a:lnTo>
                  <a:lnTo>
                    <a:pt x="1196" y="61"/>
                  </a:lnTo>
                  <a:lnTo>
                    <a:pt x="1185" y="75"/>
                  </a:lnTo>
                  <a:lnTo>
                    <a:pt x="1171" y="85"/>
                  </a:lnTo>
                  <a:lnTo>
                    <a:pt x="1155" y="94"/>
                  </a:lnTo>
                  <a:lnTo>
                    <a:pt x="1136" y="101"/>
                  </a:lnTo>
                  <a:lnTo>
                    <a:pt x="1119" y="108"/>
                  </a:lnTo>
                  <a:lnTo>
                    <a:pt x="1103" y="115"/>
                  </a:lnTo>
                  <a:lnTo>
                    <a:pt x="1086" y="129"/>
                  </a:lnTo>
                  <a:lnTo>
                    <a:pt x="1066" y="150"/>
                  </a:lnTo>
                  <a:lnTo>
                    <a:pt x="1046" y="174"/>
                  </a:lnTo>
                  <a:lnTo>
                    <a:pt x="1026" y="202"/>
                  </a:lnTo>
                  <a:lnTo>
                    <a:pt x="1011" y="230"/>
                  </a:lnTo>
                  <a:lnTo>
                    <a:pt x="1000" y="258"/>
                  </a:lnTo>
                  <a:lnTo>
                    <a:pt x="995" y="284"/>
                  </a:lnTo>
                  <a:lnTo>
                    <a:pt x="997" y="293"/>
                  </a:lnTo>
                  <a:lnTo>
                    <a:pt x="1004" y="303"/>
                  </a:lnTo>
                  <a:lnTo>
                    <a:pt x="1012" y="314"/>
                  </a:lnTo>
                  <a:lnTo>
                    <a:pt x="1023" y="322"/>
                  </a:lnTo>
                  <a:lnTo>
                    <a:pt x="1023" y="326"/>
                  </a:lnTo>
                  <a:lnTo>
                    <a:pt x="1018" y="326"/>
                  </a:lnTo>
                  <a:lnTo>
                    <a:pt x="1014" y="335"/>
                  </a:lnTo>
                  <a:lnTo>
                    <a:pt x="1000" y="329"/>
                  </a:lnTo>
                  <a:lnTo>
                    <a:pt x="984" y="326"/>
                  </a:lnTo>
                  <a:lnTo>
                    <a:pt x="979" y="312"/>
                  </a:lnTo>
                  <a:lnTo>
                    <a:pt x="970" y="300"/>
                  </a:lnTo>
                  <a:lnTo>
                    <a:pt x="962" y="291"/>
                  </a:lnTo>
                  <a:lnTo>
                    <a:pt x="953" y="282"/>
                  </a:lnTo>
                  <a:lnTo>
                    <a:pt x="946" y="268"/>
                  </a:lnTo>
                  <a:lnTo>
                    <a:pt x="956" y="261"/>
                  </a:lnTo>
                  <a:lnTo>
                    <a:pt x="962" y="258"/>
                  </a:lnTo>
                  <a:lnTo>
                    <a:pt x="962" y="253"/>
                  </a:lnTo>
                  <a:lnTo>
                    <a:pt x="960" y="249"/>
                  </a:lnTo>
                  <a:lnTo>
                    <a:pt x="958" y="242"/>
                  </a:lnTo>
                  <a:lnTo>
                    <a:pt x="960" y="235"/>
                  </a:lnTo>
                  <a:lnTo>
                    <a:pt x="965" y="226"/>
                  </a:lnTo>
                  <a:lnTo>
                    <a:pt x="972" y="221"/>
                  </a:lnTo>
                  <a:lnTo>
                    <a:pt x="979" y="214"/>
                  </a:lnTo>
                  <a:lnTo>
                    <a:pt x="984" y="204"/>
                  </a:lnTo>
                  <a:lnTo>
                    <a:pt x="981" y="202"/>
                  </a:lnTo>
                  <a:lnTo>
                    <a:pt x="977" y="200"/>
                  </a:lnTo>
                  <a:lnTo>
                    <a:pt x="977" y="199"/>
                  </a:lnTo>
                  <a:lnTo>
                    <a:pt x="976" y="199"/>
                  </a:lnTo>
                  <a:lnTo>
                    <a:pt x="976" y="197"/>
                  </a:lnTo>
                  <a:lnTo>
                    <a:pt x="976" y="195"/>
                  </a:lnTo>
                  <a:lnTo>
                    <a:pt x="984" y="186"/>
                  </a:lnTo>
                  <a:lnTo>
                    <a:pt x="993" y="178"/>
                  </a:lnTo>
                  <a:lnTo>
                    <a:pt x="998" y="165"/>
                  </a:lnTo>
                  <a:lnTo>
                    <a:pt x="1000" y="162"/>
                  </a:lnTo>
                  <a:lnTo>
                    <a:pt x="998" y="157"/>
                  </a:lnTo>
                  <a:lnTo>
                    <a:pt x="998" y="153"/>
                  </a:lnTo>
                  <a:lnTo>
                    <a:pt x="997" y="151"/>
                  </a:lnTo>
                  <a:lnTo>
                    <a:pt x="997" y="146"/>
                  </a:lnTo>
                  <a:lnTo>
                    <a:pt x="997" y="143"/>
                  </a:lnTo>
                  <a:lnTo>
                    <a:pt x="998" y="137"/>
                  </a:lnTo>
                  <a:lnTo>
                    <a:pt x="1012" y="122"/>
                  </a:lnTo>
                  <a:lnTo>
                    <a:pt x="1030" y="106"/>
                  </a:lnTo>
                  <a:lnTo>
                    <a:pt x="1052" y="90"/>
                  </a:lnTo>
                  <a:lnTo>
                    <a:pt x="1075" y="78"/>
                  </a:lnTo>
                  <a:lnTo>
                    <a:pt x="1094" y="69"/>
                  </a:lnTo>
                  <a:lnTo>
                    <a:pt x="1126" y="69"/>
                  </a:lnTo>
                  <a:lnTo>
                    <a:pt x="1136" y="64"/>
                  </a:lnTo>
                  <a:lnTo>
                    <a:pt x="1143" y="59"/>
                  </a:lnTo>
                  <a:lnTo>
                    <a:pt x="1148" y="52"/>
                  </a:lnTo>
                  <a:lnTo>
                    <a:pt x="1154" y="48"/>
                  </a:lnTo>
                  <a:lnTo>
                    <a:pt x="1161" y="45"/>
                  </a:lnTo>
                  <a:lnTo>
                    <a:pt x="1173" y="41"/>
                  </a:lnTo>
                  <a:close/>
                  <a:moveTo>
                    <a:pt x="1667" y="0"/>
                  </a:moveTo>
                  <a:lnTo>
                    <a:pt x="1686" y="0"/>
                  </a:lnTo>
                  <a:lnTo>
                    <a:pt x="1690" y="5"/>
                  </a:lnTo>
                  <a:lnTo>
                    <a:pt x="1691" y="7"/>
                  </a:lnTo>
                  <a:lnTo>
                    <a:pt x="1693" y="10"/>
                  </a:lnTo>
                  <a:lnTo>
                    <a:pt x="1697" y="14"/>
                  </a:lnTo>
                  <a:lnTo>
                    <a:pt x="1698" y="19"/>
                  </a:lnTo>
                  <a:lnTo>
                    <a:pt x="1693" y="21"/>
                  </a:lnTo>
                  <a:lnTo>
                    <a:pt x="1691" y="22"/>
                  </a:lnTo>
                  <a:lnTo>
                    <a:pt x="1688" y="24"/>
                  </a:lnTo>
                  <a:lnTo>
                    <a:pt x="1686" y="27"/>
                  </a:lnTo>
                  <a:lnTo>
                    <a:pt x="1684" y="29"/>
                  </a:lnTo>
                  <a:lnTo>
                    <a:pt x="1683" y="34"/>
                  </a:lnTo>
                  <a:lnTo>
                    <a:pt x="1697" y="38"/>
                  </a:lnTo>
                  <a:lnTo>
                    <a:pt x="1704" y="41"/>
                  </a:lnTo>
                  <a:lnTo>
                    <a:pt x="1711" y="48"/>
                  </a:lnTo>
                  <a:lnTo>
                    <a:pt x="1718" y="57"/>
                  </a:lnTo>
                  <a:lnTo>
                    <a:pt x="1730" y="52"/>
                  </a:lnTo>
                  <a:lnTo>
                    <a:pt x="1742" y="50"/>
                  </a:lnTo>
                  <a:lnTo>
                    <a:pt x="1756" y="48"/>
                  </a:lnTo>
                  <a:lnTo>
                    <a:pt x="1772" y="43"/>
                  </a:lnTo>
                  <a:lnTo>
                    <a:pt x="1773" y="41"/>
                  </a:lnTo>
                  <a:lnTo>
                    <a:pt x="1773" y="41"/>
                  </a:lnTo>
                  <a:lnTo>
                    <a:pt x="1775" y="43"/>
                  </a:lnTo>
                  <a:lnTo>
                    <a:pt x="1775" y="45"/>
                  </a:lnTo>
                  <a:lnTo>
                    <a:pt x="1775" y="47"/>
                  </a:lnTo>
                  <a:lnTo>
                    <a:pt x="1789" y="54"/>
                  </a:lnTo>
                  <a:lnTo>
                    <a:pt x="1800" y="62"/>
                  </a:lnTo>
                  <a:lnTo>
                    <a:pt x="1808" y="73"/>
                  </a:lnTo>
                  <a:lnTo>
                    <a:pt x="1817" y="85"/>
                  </a:lnTo>
                  <a:lnTo>
                    <a:pt x="1817" y="108"/>
                  </a:lnTo>
                  <a:lnTo>
                    <a:pt x="1805" y="117"/>
                  </a:lnTo>
                  <a:lnTo>
                    <a:pt x="1800" y="125"/>
                  </a:lnTo>
                  <a:lnTo>
                    <a:pt x="1796" y="134"/>
                  </a:lnTo>
                  <a:lnTo>
                    <a:pt x="1791" y="143"/>
                  </a:lnTo>
                  <a:lnTo>
                    <a:pt x="1777" y="151"/>
                  </a:lnTo>
                  <a:lnTo>
                    <a:pt x="1761" y="160"/>
                  </a:lnTo>
                  <a:lnTo>
                    <a:pt x="1745" y="171"/>
                  </a:lnTo>
                  <a:lnTo>
                    <a:pt x="1733" y="185"/>
                  </a:lnTo>
                  <a:lnTo>
                    <a:pt x="1737" y="185"/>
                  </a:lnTo>
                  <a:lnTo>
                    <a:pt x="1749" y="178"/>
                  </a:lnTo>
                  <a:lnTo>
                    <a:pt x="1763" y="176"/>
                  </a:lnTo>
                  <a:lnTo>
                    <a:pt x="1779" y="178"/>
                  </a:lnTo>
                  <a:lnTo>
                    <a:pt x="1779" y="181"/>
                  </a:lnTo>
                  <a:lnTo>
                    <a:pt x="1777" y="185"/>
                  </a:lnTo>
                  <a:lnTo>
                    <a:pt x="1777" y="186"/>
                  </a:lnTo>
                  <a:lnTo>
                    <a:pt x="1777" y="188"/>
                  </a:lnTo>
                  <a:lnTo>
                    <a:pt x="1777" y="188"/>
                  </a:lnTo>
                  <a:lnTo>
                    <a:pt x="1777" y="190"/>
                  </a:lnTo>
                  <a:lnTo>
                    <a:pt x="1779" y="190"/>
                  </a:lnTo>
                  <a:lnTo>
                    <a:pt x="1782" y="192"/>
                  </a:lnTo>
                  <a:lnTo>
                    <a:pt x="1787" y="186"/>
                  </a:lnTo>
                  <a:lnTo>
                    <a:pt x="1794" y="181"/>
                  </a:lnTo>
                  <a:lnTo>
                    <a:pt x="1801" y="176"/>
                  </a:lnTo>
                  <a:lnTo>
                    <a:pt x="1810" y="172"/>
                  </a:lnTo>
                  <a:lnTo>
                    <a:pt x="1810" y="178"/>
                  </a:lnTo>
                  <a:lnTo>
                    <a:pt x="1807" y="183"/>
                  </a:lnTo>
                  <a:lnTo>
                    <a:pt x="1805" y="188"/>
                  </a:lnTo>
                  <a:lnTo>
                    <a:pt x="1803" y="195"/>
                  </a:lnTo>
                  <a:lnTo>
                    <a:pt x="1801" y="204"/>
                  </a:lnTo>
                  <a:lnTo>
                    <a:pt x="1803" y="206"/>
                  </a:lnTo>
                  <a:lnTo>
                    <a:pt x="1803" y="206"/>
                  </a:lnTo>
                  <a:lnTo>
                    <a:pt x="1803" y="206"/>
                  </a:lnTo>
                  <a:lnTo>
                    <a:pt x="1803" y="206"/>
                  </a:lnTo>
                  <a:lnTo>
                    <a:pt x="1805" y="206"/>
                  </a:lnTo>
                  <a:lnTo>
                    <a:pt x="1805" y="207"/>
                  </a:lnTo>
                  <a:lnTo>
                    <a:pt x="1814" y="207"/>
                  </a:lnTo>
                  <a:lnTo>
                    <a:pt x="1814" y="195"/>
                  </a:lnTo>
                  <a:lnTo>
                    <a:pt x="1831" y="193"/>
                  </a:lnTo>
                  <a:lnTo>
                    <a:pt x="1847" y="193"/>
                  </a:lnTo>
                  <a:lnTo>
                    <a:pt x="1859" y="195"/>
                  </a:lnTo>
                  <a:lnTo>
                    <a:pt x="1871" y="204"/>
                  </a:lnTo>
                  <a:lnTo>
                    <a:pt x="1871" y="206"/>
                  </a:lnTo>
                  <a:lnTo>
                    <a:pt x="1871" y="211"/>
                  </a:lnTo>
                  <a:lnTo>
                    <a:pt x="1873" y="216"/>
                  </a:lnTo>
                  <a:lnTo>
                    <a:pt x="1873" y="221"/>
                  </a:lnTo>
                  <a:lnTo>
                    <a:pt x="1875" y="226"/>
                  </a:lnTo>
                  <a:lnTo>
                    <a:pt x="1925" y="230"/>
                  </a:lnTo>
                  <a:lnTo>
                    <a:pt x="1929" y="219"/>
                  </a:lnTo>
                  <a:lnTo>
                    <a:pt x="1929" y="216"/>
                  </a:lnTo>
                  <a:lnTo>
                    <a:pt x="1929" y="214"/>
                  </a:lnTo>
                  <a:lnTo>
                    <a:pt x="1929" y="211"/>
                  </a:lnTo>
                  <a:lnTo>
                    <a:pt x="1929" y="206"/>
                  </a:lnTo>
                  <a:lnTo>
                    <a:pt x="1929" y="200"/>
                  </a:lnTo>
                  <a:lnTo>
                    <a:pt x="1932" y="199"/>
                  </a:lnTo>
                  <a:lnTo>
                    <a:pt x="1932" y="199"/>
                  </a:lnTo>
                  <a:lnTo>
                    <a:pt x="1934" y="199"/>
                  </a:lnTo>
                  <a:lnTo>
                    <a:pt x="1934" y="197"/>
                  </a:lnTo>
                  <a:lnTo>
                    <a:pt x="1936" y="195"/>
                  </a:lnTo>
                  <a:lnTo>
                    <a:pt x="1946" y="200"/>
                  </a:lnTo>
                  <a:lnTo>
                    <a:pt x="1957" y="206"/>
                  </a:lnTo>
                  <a:lnTo>
                    <a:pt x="1967" y="211"/>
                  </a:lnTo>
                  <a:lnTo>
                    <a:pt x="1978" y="202"/>
                  </a:lnTo>
                  <a:lnTo>
                    <a:pt x="1990" y="197"/>
                  </a:lnTo>
                  <a:lnTo>
                    <a:pt x="2009" y="195"/>
                  </a:lnTo>
                  <a:lnTo>
                    <a:pt x="2009" y="200"/>
                  </a:lnTo>
                  <a:lnTo>
                    <a:pt x="2012" y="200"/>
                  </a:lnTo>
                  <a:lnTo>
                    <a:pt x="2021" y="235"/>
                  </a:lnTo>
                  <a:lnTo>
                    <a:pt x="2009" y="247"/>
                  </a:lnTo>
                  <a:lnTo>
                    <a:pt x="2002" y="265"/>
                  </a:lnTo>
                  <a:lnTo>
                    <a:pt x="2004" y="268"/>
                  </a:lnTo>
                  <a:lnTo>
                    <a:pt x="2006" y="272"/>
                  </a:lnTo>
                  <a:lnTo>
                    <a:pt x="2006" y="275"/>
                  </a:lnTo>
                  <a:lnTo>
                    <a:pt x="2007" y="279"/>
                  </a:lnTo>
                  <a:lnTo>
                    <a:pt x="2009" y="284"/>
                  </a:lnTo>
                  <a:lnTo>
                    <a:pt x="2018" y="293"/>
                  </a:lnTo>
                  <a:lnTo>
                    <a:pt x="2030" y="300"/>
                  </a:lnTo>
                  <a:lnTo>
                    <a:pt x="2040" y="307"/>
                  </a:lnTo>
                  <a:lnTo>
                    <a:pt x="2040" y="307"/>
                  </a:lnTo>
                  <a:lnTo>
                    <a:pt x="2042" y="305"/>
                  </a:lnTo>
                  <a:lnTo>
                    <a:pt x="2042" y="305"/>
                  </a:lnTo>
                  <a:lnTo>
                    <a:pt x="2042" y="305"/>
                  </a:lnTo>
                  <a:lnTo>
                    <a:pt x="2042" y="305"/>
                  </a:lnTo>
                  <a:lnTo>
                    <a:pt x="2044" y="303"/>
                  </a:lnTo>
                  <a:lnTo>
                    <a:pt x="2049" y="295"/>
                  </a:lnTo>
                  <a:lnTo>
                    <a:pt x="2053" y="284"/>
                  </a:lnTo>
                  <a:lnTo>
                    <a:pt x="2056" y="274"/>
                  </a:lnTo>
                  <a:lnTo>
                    <a:pt x="2063" y="265"/>
                  </a:lnTo>
                  <a:lnTo>
                    <a:pt x="2063" y="274"/>
                  </a:lnTo>
                  <a:lnTo>
                    <a:pt x="2065" y="281"/>
                  </a:lnTo>
                  <a:lnTo>
                    <a:pt x="2068" y="286"/>
                  </a:lnTo>
                  <a:lnTo>
                    <a:pt x="2074" y="289"/>
                  </a:lnTo>
                  <a:lnTo>
                    <a:pt x="2081" y="291"/>
                  </a:lnTo>
                  <a:lnTo>
                    <a:pt x="2089" y="293"/>
                  </a:lnTo>
                  <a:lnTo>
                    <a:pt x="2102" y="272"/>
                  </a:lnTo>
                  <a:lnTo>
                    <a:pt x="2107" y="277"/>
                  </a:lnTo>
                  <a:lnTo>
                    <a:pt x="2112" y="281"/>
                  </a:lnTo>
                  <a:lnTo>
                    <a:pt x="2115" y="286"/>
                  </a:lnTo>
                  <a:lnTo>
                    <a:pt x="2121" y="289"/>
                  </a:lnTo>
                  <a:lnTo>
                    <a:pt x="2128" y="293"/>
                  </a:lnTo>
                  <a:lnTo>
                    <a:pt x="2131" y="289"/>
                  </a:lnTo>
                  <a:lnTo>
                    <a:pt x="2135" y="286"/>
                  </a:lnTo>
                  <a:lnTo>
                    <a:pt x="2138" y="286"/>
                  </a:lnTo>
                  <a:lnTo>
                    <a:pt x="2140" y="286"/>
                  </a:lnTo>
                  <a:lnTo>
                    <a:pt x="2145" y="286"/>
                  </a:lnTo>
                  <a:lnTo>
                    <a:pt x="2149" y="288"/>
                  </a:lnTo>
                  <a:lnTo>
                    <a:pt x="2156" y="288"/>
                  </a:lnTo>
                  <a:lnTo>
                    <a:pt x="2154" y="270"/>
                  </a:lnTo>
                  <a:lnTo>
                    <a:pt x="2150" y="258"/>
                  </a:lnTo>
                  <a:lnTo>
                    <a:pt x="2147" y="242"/>
                  </a:lnTo>
                  <a:lnTo>
                    <a:pt x="2159" y="239"/>
                  </a:lnTo>
                  <a:lnTo>
                    <a:pt x="2170" y="235"/>
                  </a:lnTo>
                  <a:lnTo>
                    <a:pt x="2187" y="235"/>
                  </a:lnTo>
                  <a:lnTo>
                    <a:pt x="2206" y="237"/>
                  </a:lnTo>
                  <a:lnTo>
                    <a:pt x="2225" y="242"/>
                  </a:lnTo>
                  <a:lnTo>
                    <a:pt x="2243" y="247"/>
                  </a:lnTo>
                  <a:lnTo>
                    <a:pt x="2259" y="253"/>
                  </a:lnTo>
                  <a:lnTo>
                    <a:pt x="2266" y="258"/>
                  </a:lnTo>
                  <a:lnTo>
                    <a:pt x="2269" y="261"/>
                  </a:lnTo>
                  <a:lnTo>
                    <a:pt x="2271" y="267"/>
                  </a:lnTo>
                  <a:lnTo>
                    <a:pt x="2271" y="270"/>
                  </a:lnTo>
                  <a:lnTo>
                    <a:pt x="2273" y="272"/>
                  </a:lnTo>
                  <a:lnTo>
                    <a:pt x="2273" y="275"/>
                  </a:lnTo>
                  <a:lnTo>
                    <a:pt x="2276" y="277"/>
                  </a:lnTo>
                  <a:lnTo>
                    <a:pt x="2280" y="279"/>
                  </a:lnTo>
                  <a:lnTo>
                    <a:pt x="2285" y="281"/>
                  </a:lnTo>
                  <a:lnTo>
                    <a:pt x="2295" y="277"/>
                  </a:lnTo>
                  <a:lnTo>
                    <a:pt x="2307" y="277"/>
                  </a:lnTo>
                  <a:lnTo>
                    <a:pt x="2320" y="277"/>
                  </a:lnTo>
                  <a:lnTo>
                    <a:pt x="2325" y="288"/>
                  </a:lnTo>
                  <a:lnTo>
                    <a:pt x="2332" y="298"/>
                  </a:lnTo>
                  <a:lnTo>
                    <a:pt x="2342" y="307"/>
                  </a:lnTo>
                  <a:lnTo>
                    <a:pt x="2355" y="312"/>
                  </a:lnTo>
                  <a:lnTo>
                    <a:pt x="2367" y="307"/>
                  </a:lnTo>
                  <a:lnTo>
                    <a:pt x="2384" y="307"/>
                  </a:lnTo>
                  <a:lnTo>
                    <a:pt x="2400" y="309"/>
                  </a:lnTo>
                  <a:lnTo>
                    <a:pt x="2416" y="312"/>
                  </a:lnTo>
                  <a:lnTo>
                    <a:pt x="2428" y="315"/>
                  </a:lnTo>
                  <a:lnTo>
                    <a:pt x="2433" y="331"/>
                  </a:lnTo>
                  <a:lnTo>
                    <a:pt x="2435" y="345"/>
                  </a:lnTo>
                  <a:lnTo>
                    <a:pt x="2438" y="357"/>
                  </a:lnTo>
                  <a:lnTo>
                    <a:pt x="2442" y="359"/>
                  </a:lnTo>
                  <a:lnTo>
                    <a:pt x="2444" y="363"/>
                  </a:lnTo>
                  <a:lnTo>
                    <a:pt x="2447" y="364"/>
                  </a:lnTo>
                  <a:lnTo>
                    <a:pt x="2480" y="361"/>
                  </a:lnTo>
                  <a:lnTo>
                    <a:pt x="2513" y="361"/>
                  </a:lnTo>
                  <a:lnTo>
                    <a:pt x="2547" y="361"/>
                  </a:lnTo>
                  <a:lnTo>
                    <a:pt x="2550" y="368"/>
                  </a:lnTo>
                  <a:lnTo>
                    <a:pt x="2555" y="373"/>
                  </a:lnTo>
                  <a:lnTo>
                    <a:pt x="2561" y="380"/>
                  </a:lnTo>
                  <a:lnTo>
                    <a:pt x="2566" y="384"/>
                  </a:lnTo>
                  <a:lnTo>
                    <a:pt x="2573" y="389"/>
                  </a:lnTo>
                  <a:lnTo>
                    <a:pt x="2573" y="384"/>
                  </a:lnTo>
                  <a:lnTo>
                    <a:pt x="2575" y="382"/>
                  </a:lnTo>
                  <a:lnTo>
                    <a:pt x="2576" y="378"/>
                  </a:lnTo>
                  <a:lnTo>
                    <a:pt x="2576" y="375"/>
                  </a:lnTo>
                  <a:lnTo>
                    <a:pt x="2578" y="370"/>
                  </a:lnTo>
                  <a:lnTo>
                    <a:pt x="2575" y="364"/>
                  </a:lnTo>
                  <a:lnTo>
                    <a:pt x="2573" y="361"/>
                  </a:lnTo>
                  <a:lnTo>
                    <a:pt x="2571" y="359"/>
                  </a:lnTo>
                  <a:lnTo>
                    <a:pt x="2571" y="356"/>
                  </a:lnTo>
                  <a:lnTo>
                    <a:pt x="2573" y="352"/>
                  </a:lnTo>
                  <a:lnTo>
                    <a:pt x="2573" y="347"/>
                  </a:lnTo>
                  <a:lnTo>
                    <a:pt x="2573" y="342"/>
                  </a:lnTo>
                  <a:lnTo>
                    <a:pt x="2590" y="345"/>
                  </a:lnTo>
                  <a:lnTo>
                    <a:pt x="2602" y="352"/>
                  </a:lnTo>
                  <a:lnTo>
                    <a:pt x="2616" y="357"/>
                  </a:lnTo>
                  <a:lnTo>
                    <a:pt x="2622" y="357"/>
                  </a:lnTo>
                  <a:lnTo>
                    <a:pt x="2627" y="357"/>
                  </a:lnTo>
                  <a:lnTo>
                    <a:pt x="2632" y="356"/>
                  </a:lnTo>
                  <a:lnTo>
                    <a:pt x="2636" y="352"/>
                  </a:lnTo>
                  <a:lnTo>
                    <a:pt x="2639" y="350"/>
                  </a:lnTo>
                  <a:lnTo>
                    <a:pt x="2643" y="349"/>
                  </a:lnTo>
                  <a:lnTo>
                    <a:pt x="2700" y="373"/>
                  </a:lnTo>
                  <a:lnTo>
                    <a:pt x="2732" y="406"/>
                  </a:lnTo>
                  <a:lnTo>
                    <a:pt x="2737" y="410"/>
                  </a:lnTo>
                  <a:lnTo>
                    <a:pt x="2742" y="410"/>
                  </a:lnTo>
                  <a:lnTo>
                    <a:pt x="2747" y="411"/>
                  </a:lnTo>
                  <a:lnTo>
                    <a:pt x="2753" y="411"/>
                  </a:lnTo>
                  <a:lnTo>
                    <a:pt x="2758" y="415"/>
                  </a:lnTo>
                  <a:lnTo>
                    <a:pt x="2768" y="424"/>
                  </a:lnTo>
                  <a:lnTo>
                    <a:pt x="2775" y="434"/>
                  </a:lnTo>
                  <a:lnTo>
                    <a:pt x="2782" y="443"/>
                  </a:lnTo>
                  <a:lnTo>
                    <a:pt x="2791" y="450"/>
                  </a:lnTo>
                  <a:lnTo>
                    <a:pt x="2808" y="453"/>
                  </a:lnTo>
                  <a:lnTo>
                    <a:pt x="2810" y="452"/>
                  </a:lnTo>
                  <a:lnTo>
                    <a:pt x="2812" y="452"/>
                  </a:lnTo>
                  <a:lnTo>
                    <a:pt x="2814" y="450"/>
                  </a:lnTo>
                  <a:lnTo>
                    <a:pt x="2815" y="450"/>
                  </a:lnTo>
                  <a:lnTo>
                    <a:pt x="2819" y="450"/>
                  </a:lnTo>
                  <a:lnTo>
                    <a:pt x="2829" y="462"/>
                  </a:lnTo>
                  <a:lnTo>
                    <a:pt x="2840" y="474"/>
                  </a:lnTo>
                  <a:lnTo>
                    <a:pt x="2849" y="487"/>
                  </a:lnTo>
                  <a:lnTo>
                    <a:pt x="2854" y="504"/>
                  </a:lnTo>
                  <a:lnTo>
                    <a:pt x="2819" y="504"/>
                  </a:lnTo>
                  <a:lnTo>
                    <a:pt x="2817" y="507"/>
                  </a:lnTo>
                  <a:lnTo>
                    <a:pt x="2814" y="511"/>
                  </a:lnTo>
                  <a:lnTo>
                    <a:pt x="2812" y="513"/>
                  </a:lnTo>
                  <a:lnTo>
                    <a:pt x="2810" y="518"/>
                  </a:lnTo>
                  <a:lnTo>
                    <a:pt x="2808" y="523"/>
                  </a:lnTo>
                  <a:lnTo>
                    <a:pt x="2812" y="525"/>
                  </a:lnTo>
                  <a:lnTo>
                    <a:pt x="2814" y="527"/>
                  </a:lnTo>
                  <a:lnTo>
                    <a:pt x="2815" y="528"/>
                  </a:lnTo>
                  <a:lnTo>
                    <a:pt x="2817" y="532"/>
                  </a:lnTo>
                  <a:lnTo>
                    <a:pt x="2817" y="534"/>
                  </a:lnTo>
                  <a:lnTo>
                    <a:pt x="2815" y="537"/>
                  </a:lnTo>
                  <a:lnTo>
                    <a:pt x="2812" y="542"/>
                  </a:lnTo>
                  <a:lnTo>
                    <a:pt x="2810" y="544"/>
                  </a:lnTo>
                  <a:lnTo>
                    <a:pt x="2807" y="546"/>
                  </a:lnTo>
                  <a:lnTo>
                    <a:pt x="2803" y="546"/>
                  </a:lnTo>
                  <a:lnTo>
                    <a:pt x="2800" y="546"/>
                  </a:lnTo>
                  <a:lnTo>
                    <a:pt x="2793" y="546"/>
                  </a:lnTo>
                  <a:lnTo>
                    <a:pt x="2786" y="535"/>
                  </a:lnTo>
                  <a:lnTo>
                    <a:pt x="2775" y="530"/>
                  </a:lnTo>
                  <a:lnTo>
                    <a:pt x="2761" y="527"/>
                  </a:lnTo>
                  <a:lnTo>
                    <a:pt x="2761" y="514"/>
                  </a:lnTo>
                  <a:lnTo>
                    <a:pt x="2758" y="513"/>
                  </a:lnTo>
                  <a:lnTo>
                    <a:pt x="2754" y="511"/>
                  </a:lnTo>
                  <a:lnTo>
                    <a:pt x="2753" y="509"/>
                  </a:lnTo>
                  <a:lnTo>
                    <a:pt x="2749" y="507"/>
                  </a:lnTo>
                  <a:lnTo>
                    <a:pt x="2742" y="507"/>
                  </a:lnTo>
                  <a:lnTo>
                    <a:pt x="2740" y="507"/>
                  </a:lnTo>
                  <a:lnTo>
                    <a:pt x="2739" y="509"/>
                  </a:lnTo>
                  <a:lnTo>
                    <a:pt x="2737" y="509"/>
                  </a:lnTo>
                  <a:lnTo>
                    <a:pt x="2735" y="509"/>
                  </a:lnTo>
                  <a:lnTo>
                    <a:pt x="2732" y="511"/>
                  </a:lnTo>
                  <a:lnTo>
                    <a:pt x="2728" y="504"/>
                  </a:lnTo>
                  <a:lnTo>
                    <a:pt x="2723" y="497"/>
                  </a:lnTo>
                  <a:lnTo>
                    <a:pt x="2719" y="492"/>
                  </a:lnTo>
                  <a:lnTo>
                    <a:pt x="2719" y="504"/>
                  </a:lnTo>
                  <a:lnTo>
                    <a:pt x="2716" y="518"/>
                  </a:lnTo>
                  <a:lnTo>
                    <a:pt x="2712" y="530"/>
                  </a:lnTo>
                  <a:lnTo>
                    <a:pt x="2704" y="537"/>
                  </a:lnTo>
                  <a:lnTo>
                    <a:pt x="2700" y="539"/>
                  </a:lnTo>
                  <a:lnTo>
                    <a:pt x="2697" y="539"/>
                  </a:lnTo>
                  <a:lnTo>
                    <a:pt x="2695" y="539"/>
                  </a:lnTo>
                  <a:lnTo>
                    <a:pt x="2693" y="539"/>
                  </a:lnTo>
                  <a:lnTo>
                    <a:pt x="2691" y="537"/>
                  </a:lnTo>
                  <a:lnTo>
                    <a:pt x="2690" y="537"/>
                  </a:lnTo>
                  <a:lnTo>
                    <a:pt x="2688" y="537"/>
                  </a:lnTo>
                  <a:lnTo>
                    <a:pt x="2686" y="539"/>
                  </a:lnTo>
                  <a:lnTo>
                    <a:pt x="2684" y="541"/>
                  </a:lnTo>
                  <a:lnTo>
                    <a:pt x="2681" y="546"/>
                  </a:lnTo>
                  <a:lnTo>
                    <a:pt x="2691" y="558"/>
                  </a:lnTo>
                  <a:lnTo>
                    <a:pt x="2702" y="579"/>
                  </a:lnTo>
                  <a:lnTo>
                    <a:pt x="2707" y="603"/>
                  </a:lnTo>
                  <a:lnTo>
                    <a:pt x="2704" y="603"/>
                  </a:lnTo>
                  <a:lnTo>
                    <a:pt x="2702" y="605"/>
                  </a:lnTo>
                  <a:lnTo>
                    <a:pt x="2698" y="605"/>
                  </a:lnTo>
                  <a:lnTo>
                    <a:pt x="2693" y="607"/>
                  </a:lnTo>
                  <a:lnTo>
                    <a:pt x="2686" y="602"/>
                  </a:lnTo>
                  <a:lnTo>
                    <a:pt x="2681" y="598"/>
                  </a:lnTo>
                  <a:lnTo>
                    <a:pt x="2674" y="597"/>
                  </a:lnTo>
                  <a:lnTo>
                    <a:pt x="2665" y="595"/>
                  </a:lnTo>
                  <a:lnTo>
                    <a:pt x="2660" y="609"/>
                  </a:lnTo>
                  <a:lnTo>
                    <a:pt x="2650" y="616"/>
                  </a:lnTo>
                  <a:lnTo>
                    <a:pt x="2637" y="621"/>
                  </a:lnTo>
                  <a:lnTo>
                    <a:pt x="2623" y="626"/>
                  </a:lnTo>
                  <a:lnTo>
                    <a:pt x="2622" y="640"/>
                  </a:lnTo>
                  <a:lnTo>
                    <a:pt x="2618" y="651"/>
                  </a:lnTo>
                  <a:lnTo>
                    <a:pt x="2611" y="661"/>
                  </a:lnTo>
                  <a:lnTo>
                    <a:pt x="2597" y="663"/>
                  </a:lnTo>
                  <a:lnTo>
                    <a:pt x="2587" y="666"/>
                  </a:lnTo>
                  <a:lnTo>
                    <a:pt x="2580" y="670"/>
                  </a:lnTo>
                  <a:lnTo>
                    <a:pt x="2573" y="672"/>
                  </a:lnTo>
                  <a:lnTo>
                    <a:pt x="2568" y="668"/>
                  </a:lnTo>
                  <a:lnTo>
                    <a:pt x="2562" y="663"/>
                  </a:lnTo>
                  <a:lnTo>
                    <a:pt x="2559" y="658"/>
                  </a:lnTo>
                  <a:lnTo>
                    <a:pt x="2552" y="659"/>
                  </a:lnTo>
                  <a:lnTo>
                    <a:pt x="2543" y="661"/>
                  </a:lnTo>
                  <a:lnTo>
                    <a:pt x="2536" y="665"/>
                  </a:lnTo>
                  <a:lnTo>
                    <a:pt x="2531" y="668"/>
                  </a:lnTo>
                  <a:lnTo>
                    <a:pt x="2531" y="675"/>
                  </a:lnTo>
                  <a:lnTo>
                    <a:pt x="2526" y="677"/>
                  </a:lnTo>
                  <a:lnTo>
                    <a:pt x="2517" y="677"/>
                  </a:lnTo>
                  <a:lnTo>
                    <a:pt x="2505" y="677"/>
                  </a:lnTo>
                  <a:lnTo>
                    <a:pt x="2494" y="679"/>
                  </a:lnTo>
                  <a:lnTo>
                    <a:pt x="2489" y="680"/>
                  </a:lnTo>
                  <a:lnTo>
                    <a:pt x="2480" y="701"/>
                  </a:lnTo>
                  <a:lnTo>
                    <a:pt x="2479" y="724"/>
                  </a:lnTo>
                  <a:lnTo>
                    <a:pt x="2479" y="750"/>
                  </a:lnTo>
                  <a:lnTo>
                    <a:pt x="2482" y="773"/>
                  </a:lnTo>
                  <a:lnTo>
                    <a:pt x="2477" y="773"/>
                  </a:lnTo>
                  <a:lnTo>
                    <a:pt x="2475" y="773"/>
                  </a:lnTo>
                  <a:lnTo>
                    <a:pt x="2473" y="773"/>
                  </a:lnTo>
                  <a:lnTo>
                    <a:pt x="2472" y="775"/>
                  </a:lnTo>
                  <a:lnTo>
                    <a:pt x="2470" y="776"/>
                  </a:lnTo>
                  <a:lnTo>
                    <a:pt x="2468" y="782"/>
                  </a:lnTo>
                  <a:lnTo>
                    <a:pt x="2466" y="787"/>
                  </a:lnTo>
                  <a:lnTo>
                    <a:pt x="2466" y="794"/>
                  </a:lnTo>
                  <a:lnTo>
                    <a:pt x="2466" y="802"/>
                  </a:lnTo>
                  <a:lnTo>
                    <a:pt x="2454" y="802"/>
                  </a:lnTo>
                  <a:lnTo>
                    <a:pt x="2447" y="813"/>
                  </a:lnTo>
                  <a:lnTo>
                    <a:pt x="2442" y="820"/>
                  </a:lnTo>
                  <a:lnTo>
                    <a:pt x="2440" y="827"/>
                  </a:lnTo>
                  <a:lnTo>
                    <a:pt x="2438" y="841"/>
                  </a:lnTo>
                  <a:lnTo>
                    <a:pt x="2435" y="841"/>
                  </a:lnTo>
                  <a:lnTo>
                    <a:pt x="2431" y="841"/>
                  </a:lnTo>
                  <a:lnTo>
                    <a:pt x="2430" y="841"/>
                  </a:lnTo>
                  <a:lnTo>
                    <a:pt x="2430" y="841"/>
                  </a:lnTo>
                  <a:lnTo>
                    <a:pt x="2428" y="841"/>
                  </a:lnTo>
                  <a:lnTo>
                    <a:pt x="2424" y="841"/>
                  </a:lnTo>
                  <a:lnTo>
                    <a:pt x="2417" y="855"/>
                  </a:lnTo>
                  <a:lnTo>
                    <a:pt x="2412" y="872"/>
                  </a:lnTo>
                  <a:lnTo>
                    <a:pt x="2400" y="872"/>
                  </a:lnTo>
                  <a:lnTo>
                    <a:pt x="2396" y="891"/>
                  </a:lnTo>
                  <a:lnTo>
                    <a:pt x="2390" y="891"/>
                  </a:lnTo>
                  <a:lnTo>
                    <a:pt x="2390" y="886"/>
                  </a:lnTo>
                  <a:lnTo>
                    <a:pt x="2376" y="867"/>
                  </a:lnTo>
                  <a:lnTo>
                    <a:pt x="2367" y="844"/>
                  </a:lnTo>
                  <a:lnTo>
                    <a:pt x="2365" y="818"/>
                  </a:lnTo>
                  <a:lnTo>
                    <a:pt x="2367" y="787"/>
                  </a:lnTo>
                  <a:lnTo>
                    <a:pt x="2372" y="783"/>
                  </a:lnTo>
                  <a:lnTo>
                    <a:pt x="2376" y="780"/>
                  </a:lnTo>
                  <a:lnTo>
                    <a:pt x="2381" y="776"/>
                  </a:lnTo>
                  <a:lnTo>
                    <a:pt x="2383" y="771"/>
                  </a:lnTo>
                  <a:lnTo>
                    <a:pt x="2386" y="764"/>
                  </a:lnTo>
                  <a:lnTo>
                    <a:pt x="2381" y="755"/>
                  </a:lnTo>
                  <a:lnTo>
                    <a:pt x="2379" y="743"/>
                  </a:lnTo>
                  <a:lnTo>
                    <a:pt x="2386" y="729"/>
                  </a:lnTo>
                  <a:lnTo>
                    <a:pt x="2393" y="724"/>
                  </a:lnTo>
                  <a:lnTo>
                    <a:pt x="2402" y="720"/>
                  </a:lnTo>
                  <a:lnTo>
                    <a:pt x="2412" y="717"/>
                  </a:lnTo>
                  <a:lnTo>
                    <a:pt x="2419" y="710"/>
                  </a:lnTo>
                  <a:lnTo>
                    <a:pt x="2433" y="689"/>
                  </a:lnTo>
                  <a:lnTo>
                    <a:pt x="2447" y="668"/>
                  </a:lnTo>
                  <a:lnTo>
                    <a:pt x="2458" y="659"/>
                  </a:lnTo>
                  <a:lnTo>
                    <a:pt x="2470" y="651"/>
                  </a:lnTo>
                  <a:lnTo>
                    <a:pt x="2482" y="642"/>
                  </a:lnTo>
                  <a:lnTo>
                    <a:pt x="2487" y="630"/>
                  </a:lnTo>
                  <a:lnTo>
                    <a:pt x="2491" y="616"/>
                  </a:lnTo>
                  <a:lnTo>
                    <a:pt x="2496" y="603"/>
                  </a:lnTo>
                  <a:lnTo>
                    <a:pt x="2496" y="602"/>
                  </a:lnTo>
                  <a:lnTo>
                    <a:pt x="2494" y="602"/>
                  </a:lnTo>
                  <a:lnTo>
                    <a:pt x="2494" y="602"/>
                  </a:lnTo>
                  <a:lnTo>
                    <a:pt x="2494" y="602"/>
                  </a:lnTo>
                  <a:lnTo>
                    <a:pt x="2494" y="600"/>
                  </a:lnTo>
                  <a:lnTo>
                    <a:pt x="2492" y="598"/>
                  </a:lnTo>
                  <a:lnTo>
                    <a:pt x="2489" y="600"/>
                  </a:lnTo>
                  <a:lnTo>
                    <a:pt x="2489" y="600"/>
                  </a:lnTo>
                  <a:lnTo>
                    <a:pt x="2487" y="602"/>
                  </a:lnTo>
                  <a:lnTo>
                    <a:pt x="2487" y="602"/>
                  </a:lnTo>
                  <a:lnTo>
                    <a:pt x="2486" y="603"/>
                  </a:lnTo>
                  <a:lnTo>
                    <a:pt x="2477" y="616"/>
                  </a:lnTo>
                  <a:lnTo>
                    <a:pt x="2468" y="630"/>
                  </a:lnTo>
                  <a:lnTo>
                    <a:pt x="2459" y="642"/>
                  </a:lnTo>
                  <a:lnTo>
                    <a:pt x="2447" y="651"/>
                  </a:lnTo>
                  <a:lnTo>
                    <a:pt x="2431" y="658"/>
                  </a:lnTo>
                  <a:lnTo>
                    <a:pt x="2430" y="652"/>
                  </a:lnTo>
                  <a:lnTo>
                    <a:pt x="2430" y="651"/>
                  </a:lnTo>
                  <a:lnTo>
                    <a:pt x="2428" y="647"/>
                  </a:lnTo>
                  <a:lnTo>
                    <a:pt x="2428" y="642"/>
                  </a:lnTo>
                  <a:lnTo>
                    <a:pt x="2430" y="640"/>
                  </a:lnTo>
                  <a:lnTo>
                    <a:pt x="2430" y="638"/>
                  </a:lnTo>
                  <a:lnTo>
                    <a:pt x="2430" y="637"/>
                  </a:lnTo>
                  <a:lnTo>
                    <a:pt x="2431" y="633"/>
                  </a:lnTo>
                  <a:lnTo>
                    <a:pt x="2431" y="630"/>
                  </a:lnTo>
                  <a:lnTo>
                    <a:pt x="2426" y="626"/>
                  </a:lnTo>
                  <a:lnTo>
                    <a:pt x="2421" y="624"/>
                  </a:lnTo>
                  <a:lnTo>
                    <a:pt x="2417" y="623"/>
                  </a:lnTo>
                  <a:lnTo>
                    <a:pt x="2412" y="621"/>
                  </a:lnTo>
                  <a:lnTo>
                    <a:pt x="2409" y="623"/>
                  </a:lnTo>
                  <a:lnTo>
                    <a:pt x="2400" y="628"/>
                  </a:lnTo>
                  <a:lnTo>
                    <a:pt x="2388" y="638"/>
                  </a:lnTo>
                  <a:lnTo>
                    <a:pt x="2377" y="651"/>
                  </a:lnTo>
                  <a:lnTo>
                    <a:pt x="2367" y="663"/>
                  </a:lnTo>
                  <a:lnTo>
                    <a:pt x="2362" y="672"/>
                  </a:lnTo>
                  <a:lnTo>
                    <a:pt x="2362" y="675"/>
                  </a:lnTo>
                  <a:lnTo>
                    <a:pt x="2362" y="679"/>
                  </a:lnTo>
                  <a:lnTo>
                    <a:pt x="2363" y="682"/>
                  </a:lnTo>
                  <a:lnTo>
                    <a:pt x="2365" y="687"/>
                  </a:lnTo>
                  <a:lnTo>
                    <a:pt x="2367" y="691"/>
                  </a:lnTo>
                  <a:lnTo>
                    <a:pt x="2367" y="694"/>
                  </a:lnTo>
                  <a:lnTo>
                    <a:pt x="2356" y="699"/>
                  </a:lnTo>
                  <a:lnTo>
                    <a:pt x="2344" y="701"/>
                  </a:lnTo>
                  <a:lnTo>
                    <a:pt x="2328" y="703"/>
                  </a:lnTo>
                  <a:lnTo>
                    <a:pt x="2313" y="703"/>
                  </a:lnTo>
                  <a:lnTo>
                    <a:pt x="2313" y="684"/>
                  </a:lnTo>
                  <a:lnTo>
                    <a:pt x="2297" y="687"/>
                  </a:lnTo>
                  <a:lnTo>
                    <a:pt x="2283" y="693"/>
                  </a:lnTo>
                  <a:lnTo>
                    <a:pt x="2271" y="691"/>
                  </a:lnTo>
                  <a:lnTo>
                    <a:pt x="2262" y="680"/>
                  </a:lnTo>
                  <a:lnTo>
                    <a:pt x="2227" y="675"/>
                  </a:lnTo>
                  <a:lnTo>
                    <a:pt x="2215" y="687"/>
                  </a:lnTo>
                  <a:lnTo>
                    <a:pt x="2201" y="696"/>
                  </a:lnTo>
                  <a:lnTo>
                    <a:pt x="2189" y="706"/>
                  </a:lnTo>
                  <a:lnTo>
                    <a:pt x="2182" y="719"/>
                  </a:lnTo>
                  <a:lnTo>
                    <a:pt x="2175" y="731"/>
                  </a:lnTo>
                  <a:lnTo>
                    <a:pt x="2168" y="743"/>
                  </a:lnTo>
                  <a:lnTo>
                    <a:pt x="2159" y="752"/>
                  </a:lnTo>
                  <a:lnTo>
                    <a:pt x="2131" y="761"/>
                  </a:lnTo>
                  <a:lnTo>
                    <a:pt x="2124" y="768"/>
                  </a:lnTo>
                  <a:lnTo>
                    <a:pt x="2119" y="776"/>
                  </a:lnTo>
                  <a:lnTo>
                    <a:pt x="2114" y="783"/>
                  </a:lnTo>
                  <a:lnTo>
                    <a:pt x="2102" y="792"/>
                  </a:lnTo>
                  <a:lnTo>
                    <a:pt x="2102" y="802"/>
                  </a:lnTo>
                  <a:lnTo>
                    <a:pt x="2117" y="802"/>
                  </a:lnTo>
                  <a:lnTo>
                    <a:pt x="2119" y="808"/>
                  </a:lnTo>
                  <a:lnTo>
                    <a:pt x="2121" y="811"/>
                  </a:lnTo>
                  <a:lnTo>
                    <a:pt x="2122" y="815"/>
                  </a:lnTo>
                  <a:lnTo>
                    <a:pt x="2126" y="818"/>
                  </a:lnTo>
                  <a:lnTo>
                    <a:pt x="2129" y="820"/>
                  </a:lnTo>
                  <a:lnTo>
                    <a:pt x="2136" y="822"/>
                  </a:lnTo>
                  <a:lnTo>
                    <a:pt x="2140" y="818"/>
                  </a:lnTo>
                  <a:lnTo>
                    <a:pt x="2143" y="816"/>
                  </a:lnTo>
                  <a:lnTo>
                    <a:pt x="2149" y="815"/>
                  </a:lnTo>
                  <a:lnTo>
                    <a:pt x="2154" y="815"/>
                  </a:lnTo>
                  <a:lnTo>
                    <a:pt x="2163" y="815"/>
                  </a:lnTo>
                  <a:lnTo>
                    <a:pt x="2170" y="823"/>
                  </a:lnTo>
                  <a:lnTo>
                    <a:pt x="2175" y="830"/>
                  </a:lnTo>
                  <a:lnTo>
                    <a:pt x="2178" y="839"/>
                  </a:lnTo>
                  <a:lnTo>
                    <a:pt x="2182" y="853"/>
                  </a:lnTo>
                  <a:lnTo>
                    <a:pt x="2184" y="862"/>
                  </a:lnTo>
                  <a:lnTo>
                    <a:pt x="2182" y="867"/>
                  </a:lnTo>
                  <a:lnTo>
                    <a:pt x="2177" y="872"/>
                  </a:lnTo>
                  <a:lnTo>
                    <a:pt x="2175" y="881"/>
                  </a:lnTo>
                  <a:lnTo>
                    <a:pt x="2175" y="891"/>
                  </a:lnTo>
                  <a:lnTo>
                    <a:pt x="2178" y="900"/>
                  </a:lnTo>
                  <a:lnTo>
                    <a:pt x="2182" y="909"/>
                  </a:lnTo>
                  <a:lnTo>
                    <a:pt x="2185" y="921"/>
                  </a:lnTo>
                  <a:lnTo>
                    <a:pt x="2175" y="932"/>
                  </a:lnTo>
                  <a:lnTo>
                    <a:pt x="2168" y="944"/>
                  </a:lnTo>
                  <a:lnTo>
                    <a:pt x="2163" y="956"/>
                  </a:lnTo>
                  <a:lnTo>
                    <a:pt x="2156" y="972"/>
                  </a:lnTo>
                  <a:lnTo>
                    <a:pt x="2152" y="975"/>
                  </a:lnTo>
                  <a:lnTo>
                    <a:pt x="2143" y="986"/>
                  </a:lnTo>
                  <a:lnTo>
                    <a:pt x="2133" y="998"/>
                  </a:lnTo>
                  <a:lnTo>
                    <a:pt x="2122" y="1012"/>
                  </a:lnTo>
                  <a:lnTo>
                    <a:pt x="2110" y="1024"/>
                  </a:lnTo>
                  <a:lnTo>
                    <a:pt x="2100" y="1036"/>
                  </a:lnTo>
                  <a:lnTo>
                    <a:pt x="2093" y="1045"/>
                  </a:lnTo>
                  <a:lnTo>
                    <a:pt x="2089" y="1049"/>
                  </a:lnTo>
                  <a:lnTo>
                    <a:pt x="2077" y="1052"/>
                  </a:lnTo>
                  <a:lnTo>
                    <a:pt x="2065" y="1050"/>
                  </a:lnTo>
                  <a:lnTo>
                    <a:pt x="2054" y="1050"/>
                  </a:lnTo>
                  <a:lnTo>
                    <a:pt x="2044" y="1052"/>
                  </a:lnTo>
                  <a:lnTo>
                    <a:pt x="2035" y="1061"/>
                  </a:lnTo>
                  <a:lnTo>
                    <a:pt x="2028" y="1071"/>
                  </a:lnTo>
                  <a:lnTo>
                    <a:pt x="2023" y="1082"/>
                  </a:lnTo>
                  <a:lnTo>
                    <a:pt x="2016" y="1092"/>
                  </a:lnTo>
                  <a:lnTo>
                    <a:pt x="2006" y="1099"/>
                  </a:lnTo>
                  <a:lnTo>
                    <a:pt x="2004" y="1099"/>
                  </a:lnTo>
                  <a:lnTo>
                    <a:pt x="2002" y="1101"/>
                  </a:lnTo>
                  <a:lnTo>
                    <a:pt x="2000" y="1101"/>
                  </a:lnTo>
                  <a:lnTo>
                    <a:pt x="1997" y="1101"/>
                  </a:lnTo>
                  <a:lnTo>
                    <a:pt x="1993" y="1103"/>
                  </a:lnTo>
                  <a:lnTo>
                    <a:pt x="1997" y="1113"/>
                  </a:lnTo>
                  <a:lnTo>
                    <a:pt x="2004" y="1124"/>
                  </a:lnTo>
                  <a:lnTo>
                    <a:pt x="2009" y="1136"/>
                  </a:lnTo>
                  <a:lnTo>
                    <a:pt x="2016" y="1148"/>
                  </a:lnTo>
                  <a:lnTo>
                    <a:pt x="2019" y="1159"/>
                  </a:lnTo>
                  <a:lnTo>
                    <a:pt x="2021" y="1171"/>
                  </a:lnTo>
                  <a:lnTo>
                    <a:pt x="2018" y="1179"/>
                  </a:lnTo>
                  <a:lnTo>
                    <a:pt x="2011" y="1186"/>
                  </a:lnTo>
                  <a:lnTo>
                    <a:pt x="1997" y="1192"/>
                  </a:lnTo>
                  <a:lnTo>
                    <a:pt x="1974" y="1195"/>
                  </a:lnTo>
                  <a:lnTo>
                    <a:pt x="1974" y="1186"/>
                  </a:lnTo>
                  <a:lnTo>
                    <a:pt x="1972" y="1178"/>
                  </a:lnTo>
                  <a:lnTo>
                    <a:pt x="1972" y="1166"/>
                  </a:lnTo>
                  <a:lnTo>
                    <a:pt x="1974" y="1152"/>
                  </a:lnTo>
                  <a:lnTo>
                    <a:pt x="1974" y="1141"/>
                  </a:lnTo>
                  <a:lnTo>
                    <a:pt x="1969" y="1141"/>
                  </a:lnTo>
                  <a:lnTo>
                    <a:pt x="1965" y="1141"/>
                  </a:lnTo>
                  <a:lnTo>
                    <a:pt x="1962" y="1141"/>
                  </a:lnTo>
                  <a:lnTo>
                    <a:pt x="1960" y="1141"/>
                  </a:lnTo>
                  <a:lnTo>
                    <a:pt x="1958" y="1139"/>
                  </a:lnTo>
                  <a:lnTo>
                    <a:pt x="1955" y="1138"/>
                  </a:lnTo>
                  <a:lnTo>
                    <a:pt x="1951" y="1132"/>
                  </a:lnTo>
                  <a:lnTo>
                    <a:pt x="1955" y="1127"/>
                  </a:lnTo>
                  <a:lnTo>
                    <a:pt x="1958" y="1122"/>
                  </a:lnTo>
                  <a:lnTo>
                    <a:pt x="1960" y="1117"/>
                  </a:lnTo>
                  <a:lnTo>
                    <a:pt x="1964" y="1110"/>
                  </a:lnTo>
                  <a:lnTo>
                    <a:pt x="1955" y="1110"/>
                  </a:lnTo>
                  <a:lnTo>
                    <a:pt x="1944" y="1108"/>
                  </a:lnTo>
                  <a:lnTo>
                    <a:pt x="1932" y="1111"/>
                  </a:lnTo>
                  <a:lnTo>
                    <a:pt x="1918" y="1117"/>
                  </a:lnTo>
                  <a:lnTo>
                    <a:pt x="1906" y="1122"/>
                  </a:lnTo>
                  <a:lnTo>
                    <a:pt x="1906" y="1118"/>
                  </a:lnTo>
                  <a:lnTo>
                    <a:pt x="1908" y="1113"/>
                  </a:lnTo>
                  <a:lnTo>
                    <a:pt x="1910" y="1110"/>
                  </a:lnTo>
                  <a:lnTo>
                    <a:pt x="1911" y="1104"/>
                  </a:lnTo>
                  <a:lnTo>
                    <a:pt x="1913" y="1101"/>
                  </a:lnTo>
                  <a:lnTo>
                    <a:pt x="1916" y="1094"/>
                  </a:lnTo>
                  <a:lnTo>
                    <a:pt x="1913" y="1094"/>
                  </a:lnTo>
                  <a:lnTo>
                    <a:pt x="1910" y="1092"/>
                  </a:lnTo>
                  <a:lnTo>
                    <a:pt x="1906" y="1092"/>
                  </a:lnTo>
                  <a:lnTo>
                    <a:pt x="1901" y="1090"/>
                  </a:lnTo>
                  <a:lnTo>
                    <a:pt x="1890" y="1101"/>
                  </a:lnTo>
                  <a:lnTo>
                    <a:pt x="1878" y="1110"/>
                  </a:lnTo>
                  <a:lnTo>
                    <a:pt x="1866" y="1120"/>
                  </a:lnTo>
                  <a:lnTo>
                    <a:pt x="1859" y="1132"/>
                  </a:lnTo>
                  <a:lnTo>
                    <a:pt x="1866" y="1136"/>
                  </a:lnTo>
                  <a:lnTo>
                    <a:pt x="1871" y="1139"/>
                  </a:lnTo>
                  <a:lnTo>
                    <a:pt x="1875" y="1143"/>
                  </a:lnTo>
                  <a:lnTo>
                    <a:pt x="1878" y="1146"/>
                  </a:lnTo>
                  <a:lnTo>
                    <a:pt x="1882" y="1152"/>
                  </a:lnTo>
                  <a:lnTo>
                    <a:pt x="1892" y="1146"/>
                  </a:lnTo>
                  <a:lnTo>
                    <a:pt x="1901" y="1143"/>
                  </a:lnTo>
                  <a:lnTo>
                    <a:pt x="1910" y="1143"/>
                  </a:lnTo>
                  <a:lnTo>
                    <a:pt x="1920" y="1148"/>
                  </a:lnTo>
                  <a:lnTo>
                    <a:pt x="1925" y="1148"/>
                  </a:lnTo>
                  <a:lnTo>
                    <a:pt x="1925" y="1160"/>
                  </a:lnTo>
                  <a:lnTo>
                    <a:pt x="1906" y="1160"/>
                  </a:lnTo>
                  <a:lnTo>
                    <a:pt x="1899" y="1169"/>
                  </a:lnTo>
                  <a:lnTo>
                    <a:pt x="1892" y="1176"/>
                  </a:lnTo>
                  <a:lnTo>
                    <a:pt x="1887" y="1183"/>
                  </a:lnTo>
                  <a:lnTo>
                    <a:pt x="1882" y="1195"/>
                  </a:lnTo>
                  <a:lnTo>
                    <a:pt x="1896" y="1204"/>
                  </a:lnTo>
                  <a:lnTo>
                    <a:pt x="1904" y="1218"/>
                  </a:lnTo>
                  <a:lnTo>
                    <a:pt x="1911" y="1237"/>
                  </a:lnTo>
                  <a:lnTo>
                    <a:pt x="1915" y="1256"/>
                  </a:lnTo>
                  <a:lnTo>
                    <a:pt x="1916" y="1277"/>
                  </a:lnTo>
                  <a:lnTo>
                    <a:pt x="1916" y="1295"/>
                  </a:lnTo>
                  <a:lnTo>
                    <a:pt x="1904" y="1303"/>
                  </a:lnTo>
                  <a:lnTo>
                    <a:pt x="1897" y="1317"/>
                  </a:lnTo>
                  <a:lnTo>
                    <a:pt x="1890" y="1330"/>
                  </a:lnTo>
                  <a:lnTo>
                    <a:pt x="1882" y="1344"/>
                  </a:lnTo>
                  <a:lnTo>
                    <a:pt x="1864" y="1363"/>
                  </a:lnTo>
                  <a:lnTo>
                    <a:pt x="1841" y="1377"/>
                  </a:lnTo>
                  <a:lnTo>
                    <a:pt x="1817" y="1387"/>
                  </a:lnTo>
                  <a:lnTo>
                    <a:pt x="1789" y="1396"/>
                  </a:lnTo>
                  <a:lnTo>
                    <a:pt x="1763" y="1401"/>
                  </a:lnTo>
                  <a:lnTo>
                    <a:pt x="1763" y="1408"/>
                  </a:lnTo>
                  <a:lnTo>
                    <a:pt x="1763" y="1412"/>
                  </a:lnTo>
                  <a:lnTo>
                    <a:pt x="1763" y="1415"/>
                  </a:lnTo>
                  <a:lnTo>
                    <a:pt x="1763" y="1417"/>
                  </a:lnTo>
                  <a:lnTo>
                    <a:pt x="1765" y="1419"/>
                  </a:lnTo>
                  <a:lnTo>
                    <a:pt x="1765" y="1424"/>
                  </a:lnTo>
                  <a:lnTo>
                    <a:pt x="1766" y="1429"/>
                  </a:lnTo>
                  <a:lnTo>
                    <a:pt x="1763" y="1433"/>
                  </a:lnTo>
                  <a:lnTo>
                    <a:pt x="1759" y="1436"/>
                  </a:lnTo>
                  <a:lnTo>
                    <a:pt x="1758" y="1438"/>
                  </a:lnTo>
                  <a:lnTo>
                    <a:pt x="1754" y="1441"/>
                  </a:lnTo>
                  <a:lnTo>
                    <a:pt x="1747" y="1445"/>
                  </a:lnTo>
                  <a:lnTo>
                    <a:pt x="1745" y="1445"/>
                  </a:lnTo>
                  <a:lnTo>
                    <a:pt x="1744" y="1447"/>
                  </a:lnTo>
                  <a:lnTo>
                    <a:pt x="1742" y="1447"/>
                  </a:lnTo>
                  <a:lnTo>
                    <a:pt x="1740" y="1447"/>
                  </a:lnTo>
                  <a:lnTo>
                    <a:pt x="1737" y="1448"/>
                  </a:lnTo>
                  <a:lnTo>
                    <a:pt x="1735" y="1443"/>
                  </a:lnTo>
                  <a:lnTo>
                    <a:pt x="1733" y="1438"/>
                  </a:lnTo>
                  <a:lnTo>
                    <a:pt x="1733" y="1433"/>
                  </a:lnTo>
                  <a:lnTo>
                    <a:pt x="1733" y="1424"/>
                  </a:lnTo>
                  <a:lnTo>
                    <a:pt x="1737" y="1422"/>
                  </a:lnTo>
                  <a:lnTo>
                    <a:pt x="1740" y="1422"/>
                  </a:lnTo>
                  <a:lnTo>
                    <a:pt x="1744" y="1420"/>
                  </a:lnTo>
                  <a:lnTo>
                    <a:pt x="1745" y="1417"/>
                  </a:lnTo>
                  <a:lnTo>
                    <a:pt x="1747" y="1413"/>
                  </a:lnTo>
                  <a:lnTo>
                    <a:pt x="1745" y="1410"/>
                  </a:lnTo>
                  <a:lnTo>
                    <a:pt x="1742" y="1405"/>
                  </a:lnTo>
                  <a:lnTo>
                    <a:pt x="1740" y="1401"/>
                  </a:lnTo>
                  <a:lnTo>
                    <a:pt x="1737" y="1399"/>
                  </a:lnTo>
                  <a:lnTo>
                    <a:pt x="1735" y="1399"/>
                  </a:lnTo>
                  <a:lnTo>
                    <a:pt x="1730" y="1398"/>
                  </a:lnTo>
                  <a:lnTo>
                    <a:pt x="1724" y="1398"/>
                  </a:lnTo>
                  <a:lnTo>
                    <a:pt x="1718" y="1406"/>
                  </a:lnTo>
                  <a:lnTo>
                    <a:pt x="1711" y="1412"/>
                  </a:lnTo>
                  <a:lnTo>
                    <a:pt x="1705" y="1417"/>
                  </a:lnTo>
                  <a:lnTo>
                    <a:pt x="1700" y="1426"/>
                  </a:lnTo>
                  <a:lnTo>
                    <a:pt x="1698" y="1440"/>
                  </a:lnTo>
                  <a:lnTo>
                    <a:pt x="1714" y="1455"/>
                  </a:lnTo>
                  <a:lnTo>
                    <a:pt x="1726" y="1471"/>
                  </a:lnTo>
                  <a:lnTo>
                    <a:pt x="1737" y="1488"/>
                  </a:lnTo>
                  <a:lnTo>
                    <a:pt x="1742" y="1511"/>
                  </a:lnTo>
                  <a:lnTo>
                    <a:pt x="1744" y="1539"/>
                  </a:lnTo>
                  <a:lnTo>
                    <a:pt x="1686" y="1586"/>
                  </a:lnTo>
                  <a:lnTo>
                    <a:pt x="1679" y="1586"/>
                  </a:lnTo>
                  <a:lnTo>
                    <a:pt x="1674" y="1567"/>
                  </a:lnTo>
                  <a:lnTo>
                    <a:pt x="1663" y="1553"/>
                  </a:lnTo>
                  <a:lnTo>
                    <a:pt x="1649" y="1541"/>
                  </a:lnTo>
                  <a:lnTo>
                    <a:pt x="1634" y="1529"/>
                  </a:lnTo>
                  <a:lnTo>
                    <a:pt x="1618" y="1516"/>
                  </a:lnTo>
                  <a:lnTo>
                    <a:pt x="1611" y="1544"/>
                  </a:lnTo>
                  <a:lnTo>
                    <a:pt x="1602" y="1567"/>
                  </a:lnTo>
                  <a:lnTo>
                    <a:pt x="1611" y="1572"/>
                  </a:lnTo>
                  <a:lnTo>
                    <a:pt x="1615" y="1579"/>
                  </a:lnTo>
                  <a:lnTo>
                    <a:pt x="1616" y="1588"/>
                  </a:lnTo>
                  <a:lnTo>
                    <a:pt x="1622" y="1598"/>
                  </a:lnTo>
                  <a:lnTo>
                    <a:pt x="1623" y="1600"/>
                  </a:lnTo>
                  <a:lnTo>
                    <a:pt x="1627" y="1600"/>
                  </a:lnTo>
                  <a:lnTo>
                    <a:pt x="1630" y="1600"/>
                  </a:lnTo>
                  <a:lnTo>
                    <a:pt x="1634" y="1600"/>
                  </a:lnTo>
                  <a:lnTo>
                    <a:pt x="1637" y="1602"/>
                  </a:lnTo>
                  <a:lnTo>
                    <a:pt x="1651" y="1616"/>
                  </a:lnTo>
                  <a:lnTo>
                    <a:pt x="1662" y="1637"/>
                  </a:lnTo>
                  <a:lnTo>
                    <a:pt x="1669" y="1661"/>
                  </a:lnTo>
                  <a:lnTo>
                    <a:pt x="1670" y="1686"/>
                  </a:lnTo>
                  <a:lnTo>
                    <a:pt x="1660" y="1686"/>
                  </a:lnTo>
                  <a:lnTo>
                    <a:pt x="1649" y="1677"/>
                  </a:lnTo>
                  <a:lnTo>
                    <a:pt x="1639" y="1672"/>
                  </a:lnTo>
                  <a:lnTo>
                    <a:pt x="1637" y="1670"/>
                  </a:lnTo>
                  <a:lnTo>
                    <a:pt x="1628" y="1663"/>
                  </a:lnTo>
                  <a:lnTo>
                    <a:pt x="1622" y="1649"/>
                  </a:lnTo>
                  <a:lnTo>
                    <a:pt x="1618" y="1633"/>
                  </a:lnTo>
                  <a:lnTo>
                    <a:pt x="1613" y="1619"/>
                  </a:lnTo>
                  <a:lnTo>
                    <a:pt x="1608" y="1605"/>
                  </a:lnTo>
                  <a:lnTo>
                    <a:pt x="1599" y="1593"/>
                  </a:lnTo>
                  <a:lnTo>
                    <a:pt x="1599" y="1590"/>
                  </a:lnTo>
                  <a:lnTo>
                    <a:pt x="1590" y="1593"/>
                  </a:lnTo>
                  <a:lnTo>
                    <a:pt x="1590" y="1590"/>
                  </a:lnTo>
                  <a:lnTo>
                    <a:pt x="1587" y="1576"/>
                  </a:lnTo>
                  <a:lnTo>
                    <a:pt x="1587" y="1558"/>
                  </a:lnTo>
                  <a:lnTo>
                    <a:pt x="1587" y="1539"/>
                  </a:lnTo>
                  <a:lnTo>
                    <a:pt x="1587" y="1518"/>
                  </a:lnTo>
                  <a:lnTo>
                    <a:pt x="1585" y="1499"/>
                  </a:lnTo>
                  <a:lnTo>
                    <a:pt x="1578" y="1483"/>
                  </a:lnTo>
                  <a:lnTo>
                    <a:pt x="1567" y="1471"/>
                  </a:lnTo>
                  <a:lnTo>
                    <a:pt x="1564" y="1474"/>
                  </a:lnTo>
                  <a:lnTo>
                    <a:pt x="1559" y="1478"/>
                  </a:lnTo>
                  <a:lnTo>
                    <a:pt x="1555" y="1480"/>
                  </a:lnTo>
                  <a:lnTo>
                    <a:pt x="1548" y="1481"/>
                  </a:lnTo>
                  <a:lnTo>
                    <a:pt x="1541" y="1481"/>
                  </a:lnTo>
                  <a:lnTo>
                    <a:pt x="1539" y="1481"/>
                  </a:lnTo>
                  <a:lnTo>
                    <a:pt x="1539" y="1480"/>
                  </a:lnTo>
                  <a:lnTo>
                    <a:pt x="1539" y="1480"/>
                  </a:lnTo>
                  <a:lnTo>
                    <a:pt x="1539" y="1480"/>
                  </a:lnTo>
                  <a:lnTo>
                    <a:pt x="1538" y="1480"/>
                  </a:lnTo>
                  <a:lnTo>
                    <a:pt x="1536" y="1478"/>
                  </a:lnTo>
                  <a:lnTo>
                    <a:pt x="1536" y="1457"/>
                  </a:lnTo>
                  <a:lnTo>
                    <a:pt x="1531" y="1440"/>
                  </a:lnTo>
                  <a:lnTo>
                    <a:pt x="1524" y="1426"/>
                  </a:lnTo>
                  <a:lnTo>
                    <a:pt x="1513" y="1413"/>
                  </a:lnTo>
                  <a:lnTo>
                    <a:pt x="1505" y="1399"/>
                  </a:lnTo>
                  <a:lnTo>
                    <a:pt x="1494" y="1382"/>
                  </a:lnTo>
                  <a:lnTo>
                    <a:pt x="1491" y="1385"/>
                  </a:lnTo>
                  <a:lnTo>
                    <a:pt x="1489" y="1387"/>
                  </a:lnTo>
                  <a:lnTo>
                    <a:pt x="1487" y="1391"/>
                  </a:lnTo>
                  <a:lnTo>
                    <a:pt x="1485" y="1392"/>
                  </a:lnTo>
                  <a:lnTo>
                    <a:pt x="1484" y="1394"/>
                  </a:lnTo>
                  <a:lnTo>
                    <a:pt x="1468" y="1396"/>
                  </a:lnTo>
                  <a:lnTo>
                    <a:pt x="1454" y="1394"/>
                  </a:lnTo>
                  <a:lnTo>
                    <a:pt x="1440" y="1394"/>
                  </a:lnTo>
                  <a:lnTo>
                    <a:pt x="1436" y="1408"/>
                  </a:lnTo>
                  <a:lnTo>
                    <a:pt x="1431" y="1415"/>
                  </a:lnTo>
                  <a:lnTo>
                    <a:pt x="1428" y="1417"/>
                  </a:lnTo>
                  <a:lnTo>
                    <a:pt x="1421" y="1417"/>
                  </a:lnTo>
                  <a:lnTo>
                    <a:pt x="1414" y="1419"/>
                  </a:lnTo>
                  <a:lnTo>
                    <a:pt x="1407" y="1424"/>
                  </a:lnTo>
                  <a:lnTo>
                    <a:pt x="1395" y="1455"/>
                  </a:lnTo>
                  <a:lnTo>
                    <a:pt x="1379" y="1455"/>
                  </a:lnTo>
                  <a:lnTo>
                    <a:pt x="1370" y="1462"/>
                  </a:lnTo>
                  <a:lnTo>
                    <a:pt x="1361" y="1471"/>
                  </a:lnTo>
                  <a:lnTo>
                    <a:pt x="1349" y="1478"/>
                  </a:lnTo>
                  <a:lnTo>
                    <a:pt x="1346" y="1513"/>
                  </a:lnTo>
                  <a:lnTo>
                    <a:pt x="1337" y="1543"/>
                  </a:lnTo>
                  <a:lnTo>
                    <a:pt x="1325" y="1567"/>
                  </a:lnTo>
                  <a:lnTo>
                    <a:pt x="1306" y="1590"/>
                  </a:lnTo>
                  <a:lnTo>
                    <a:pt x="1304" y="1590"/>
                  </a:lnTo>
                  <a:lnTo>
                    <a:pt x="1302" y="1588"/>
                  </a:lnTo>
                  <a:lnTo>
                    <a:pt x="1300" y="1588"/>
                  </a:lnTo>
                  <a:lnTo>
                    <a:pt x="1300" y="1588"/>
                  </a:lnTo>
                  <a:lnTo>
                    <a:pt x="1299" y="1586"/>
                  </a:lnTo>
                  <a:lnTo>
                    <a:pt x="1288" y="1574"/>
                  </a:lnTo>
                  <a:lnTo>
                    <a:pt x="1278" y="1555"/>
                  </a:lnTo>
                  <a:lnTo>
                    <a:pt x="1272" y="1539"/>
                  </a:lnTo>
                  <a:lnTo>
                    <a:pt x="1271" y="1536"/>
                  </a:lnTo>
                  <a:lnTo>
                    <a:pt x="1272" y="1532"/>
                  </a:lnTo>
                  <a:lnTo>
                    <a:pt x="1274" y="1529"/>
                  </a:lnTo>
                  <a:lnTo>
                    <a:pt x="1276" y="1527"/>
                  </a:lnTo>
                  <a:lnTo>
                    <a:pt x="1276" y="1525"/>
                  </a:lnTo>
                  <a:lnTo>
                    <a:pt x="1258" y="1499"/>
                  </a:lnTo>
                  <a:lnTo>
                    <a:pt x="1246" y="1471"/>
                  </a:lnTo>
                  <a:lnTo>
                    <a:pt x="1238" y="1441"/>
                  </a:lnTo>
                  <a:lnTo>
                    <a:pt x="1234" y="1405"/>
                  </a:lnTo>
                  <a:lnTo>
                    <a:pt x="1222" y="1406"/>
                  </a:lnTo>
                  <a:lnTo>
                    <a:pt x="1213" y="1406"/>
                  </a:lnTo>
                  <a:lnTo>
                    <a:pt x="1203" y="1405"/>
                  </a:lnTo>
                  <a:lnTo>
                    <a:pt x="1199" y="1401"/>
                  </a:lnTo>
                  <a:lnTo>
                    <a:pt x="1194" y="1398"/>
                  </a:lnTo>
                  <a:lnTo>
                    <a:pt x="1190" y="1394"/>
                  </a:lnTo>
                  <a:lnTo>
                    <a:pt x="1187" y="1391"/>
                  </a:lnTo>
                  <a:lnTo>
                    <a:pt x="1190" y="1378"/>
                  </a:lnTo>
                  <a:lnTo>
                    <a:pt x="1183" y="1368"/>
                  </a:lnTo>
                  <a:lnTo>
                    <a:pt x="1171" y="1359"/>
                  </a:lnTo>
                  <a:lnTo>
                    <a:pt x="1159" y="1351"/>
                  </a:lnTo>
                  <a:lnTo>
                    <a:pt x="1148" y="1340"/>
                  </a:lnTo>
                  <a:lnTo>
                    <a:pt x="1119" y="1344"/>
                  </a:lnTo>
                  <a:lnTo>
                    <a:pt x="1089" y="1344"/>
                  </a:lnTo>
                  <a:lnTo>
                    <a:pt x="1059" y="1342"/>
                  </a:lnTo>
                  <a:lnTo>
                    <a:pt x="1030" y="1340"/>
                  </a:lnTo>
                  <a:lnTo>
                    <a:pt x="1025" y="1330"/>
                  </a:lnTo>
                  <a:lnTo>
                    <a:pt x="1018" y="1317"/>
                  </a:lnTo>
                  <a:lnTo>
                    <a:pt x="1007" y="1321"/>
                  </a:lnTo>
                  <a:lnTo>
                    <a:pt x="1000" y="1323"/>
                  </a:lnTo>
                  <a:lnTo>
                    <a:pt x="991" y="1324"/>
                  </a:lnTo>
                  <a:lnTo>
                    <a:pt x="979" y="1324"/>
                  </a:lnTo>
                  <a:lnTo>
                    <a:pt x="969" y="1317"/>
                  </a:lnTo>
                  <a:lnTo>
                    <a:pt x="958" y="1312"/>
                  </a:lnTo>
                  <a:lnTo>
                    <a:pt x="946" y="1305"/>
                  </a:lnTo>
                  <a:lnTo>
                    <a:pt x="937" y="1298"/>
                  </a:lnTo>
                  <a:lnTo>
                    <a:pt x="934" y="1288"/>
                  </a:lnTo>
                  <a:lnTo>
                    <a:pt x="929" y="1279"/>
                  </a:lnTo>
                  <a:lnTo>
                    <a:pt x="918" y="1270"/>
                  </a:lnTo>
                  <a:lnTo>
                    <a:pt x="916" y="1270"/>
                  </a:lnTo>
                  <a:lnTo>
                    <a:pt x="915" y="1270"/>
                  </a:lnTo>
                  <a:lnTo>
                    <a:pt x="913" y="1270"/>
                  </a:lnTo>
                  <a:lnTo>
                    <a:pt x="909" y="1270"/>
                  </a:lnTo>
                  <a:lnTo>
                    <a:pt x="902" y="1270"/>
                  </a:lnTo>
                  <a:lnTo>
                    <a:pt x="906" y="1284"/>
                  </a:lnTo>
                  <a:lnTo>
                    <a:pt x="911" y="1300"/>
                  </a:lnTo>
                  <a:lnTo>
                    <a:pt x="920" y="1316"/>
                  </a:lnTo>
                  <a:lnTo>
                    <a:pt x="927" y="1330"/>
                  </a:lnTo>
                  <a:lnTo>
                    <a:pt x="934" y="1340"/>
                  </a:lnTo>
                  <a:lnTo>
                    <a:pt x="936" y="1335"/>
                  </a:lnTo>
                  <a:lnTo>
                    <a:pt x="937" y="1333"/>
                  </a:lnTo>
                  <a:lnTo>
                    <a:pt x="937" y="1331"/>
                  </a:lnTo>
                  <a:lnTo>
                    <a:pt x="939" y="1331"/>
                  </a:lnTo>
                  <a:lnTo>
                    <a:pt x="941" y="1331"/>
                  </a:lnTo>
                  <a:lnTo>
                    <a:pt x="946" y="1333"/>
                  </a:lnTo>
                  <a:lnTo>
                    <a:pt x="948" y="1338"/>
                  </a:lnTo>
                  <a:lnTo>
                    <a:pt x="950" y="1344"/>
                  </a:lnTo>
                  <a:lnTo>
                    <a:pt x="950" y="1349"/>
                  </a:lnTo>
                  <a:lnTo>
                    <a:pt x="951" y="1354"/>
                  </a:lnTo>
                  <a:lnTo>
                    <a:pt x="953" y="1359"/>
                  </a:lnTo>
                  <a:lnTo>
                    <a:pt x="960" y="1358"/>
                  </a:lnTo>
                  <a:lnTo>
                    <a:pt x="969" y="1356"/>
                  </a:lnTo>
                  <a:lnTo>
                    <a:pt x="979" y="1356"/>
                  </a:lnTo>
                  <a:lnTo>
                    <a:pt x="995" y="1338"/>
                  </a:lnTo>
                  <a:lnTo>
                    <a:pt x="1014" y="1324"/>
                  </a:lnTo>
                  <a:lnTo>
                    <a:pt x="1016" y="1342"/>
                  </a:lnTo>
                  <a:lnTo>
                    <a:pt x="1018" y="1356"/>
                  </a:lnTo>
                  <a:lnTo>
                    <a:pt x="1044" y="1370"/>
                  </a:lnTo>
                  <a:lnTo>
                    <a:pt x="1065" y="1387"/>
                  </a:lnTo>
                  <a:lnTo>
                    <a:pt x="1058" y="1396"/>
                  </a:lnTo>
                  <a:lnTo>
                    <a:pt x="1052" y="1405"/>
                  </a:lnTo>
                  <a:lnTo>
                    <a:pt x="1046" y="1412"/>
                  </a:lnTo>
                  <a:lnTo>
                    <a:pt x="1033" y="1417"/>
                  </a:lnTo>
                  <a:lnTo>
                    <a:pt x="1033" y="1436"/>
                  </a:lnTo>
                  <a:lnTo>
                    <a:pt x="1016" y="1447"/>
                  </a:lnTo>
                  <a:lnTo>
                    <a:pt x="998" y="1459"/>
                  </a:lnTo>
                  <a:lnTo>
                    <a:pt x="998" y="1467"/>
                  </a:lnTo>
                  <a:lnTo>
                    <a:pt x="976" y="1467"/>
                  </a:lnTo>
                  <a:lnTo>
                    <a:pt x="963" y="1474"/>
                  </a:lnTo>
                  <a:lnTo>
                    <a:pt x="953" y="1485"/>
                  </a:lnTo>
                  <a:lnTo>
                    <a:pt x="941" y="1494"/>
                  </a:lnTo>
                  <a:lnTo>
                    <a:pt x="925" y="1501"/>
                  </a:lnTo>
                  <a:lnTo>
                    <a:pt x="909" y="1504"/>
                  </a:lnTo>
                  <a:lnTo>
                    <a:pt x="892" y="1509"/>
                  </a:lnTo>
                  <a:lnTo>
                    <a:pt x="878" y="1515"/>
                  </a:lnTo>
                  <a:lnTo>
                    <a:pt x="866" y="1522"/>
                  </a:lnTo>
                  <a:lnTo>
                    <a:pt x="854" y="1525"/>
                  </a:lnTo>
                  <a:lnTo>
                    <a:pt x="845" y="1525"/>
                  </a:lnTo>
                  <a:lnTo>
                    <a:pt x="841" y="1523"/>
                  </a:lnTo>
                  <a:lnTo>
                    <a:pt x="840" y="1523"/>
                  </a:lnTo>
                  <a:lnTo>
                    <a:pt x="838" y="1522"/>
                  </a:lnTo>
                  <a:lnTo>
                    <a:pt x="838" y="1522"/>
                  </a:lnTo>
                  <a:lnTo>
                    <a:pt x="836" y="1520"/>
                  </a:lnTo>
                  <a:lnTo>
                    <a:pt x="834" y="1516"/>
                  </a:lnTo>
                  <a:lnTo>
                    <a:pt x="829" y="1506"/>
                  </a:lnTo>
                  <a:lnTo>
                    <a:pt x="827" y="1495"/>
                  </a:lnTo>
                  <a:lnTo>
                    <a:pt x="827" y="1485"/>
                  </a:lnTo>
                  <a:lnTo>
                    <a:pt x="826" y="1474"/>
                  </a:lnTo>
                  <a:lnTo>
                    <a:pt x="817" y="1457"/>
                  </a:lnTo>
                  <a:lnTo>
                    <a:pt x="805" y="1441"/>
                  </a:lnTo>
                  <a:lnTo>
                    <a:pt x="792" y="1427"/>
                  </a:lnTo>
                  <a:lnTo>
                    <a:pt x="780" y="1413"/>
                  </a:lnTo>
                  <a:lnTo>
                    <a:pt x="777" y="1403"/>
                  </a:lnTo>
                  <a:lnTo>
                    <a:pt x="775" y="1391"/>
                  </a:lnTo>
                  <a:lnTo>
                    <a:pt x="773" y="1378"/>
                  </a:lnTo>
                  <a:lnTo>
                    <a:pt x="768" y="1368"/>
                  </a:lnTo>
                  <a:lnTo>
                    <a:pt x="749" y="1356"/>
                  </a:lnTo>
                  <a:lnTo>
                    <a:pt x="744" y="1344"/>
                  </a:lnTo>
                  <a:lnTo>
                    <a:pt x="738" y="1331"/>
                  </a:lnTo>
                  <a:lnTo>
                    <a:pt x="733" y="1319"/>
                  </a:lnTo>
                  <a:lnTo>
                    <a:pt x="726" y="1309"/>
                  </a:lnTo>
                  <a:lnTo>
                    <a:pt x="716" y="1302"/>
                  </a:lnTo>
                  <a:lnTo>
                    <a:pt x="710" y="1300"/>
                  </a:lnTo>
                  <a:lnTo>
                    <a:pt x="709" y="1296"/>
                  </a:lnTo>
                  <a:lnTo>
                    <a:pt x="705" y="1295"/>
                  </a:lnTo>
                  <a:lnTo>
                    <a:pt x="702" y="1293"/>
                  </a:lnTo>
                  <a:lnTo>
                    <a:pt x="698" y="1291"/>
                  </a:lnTo>
                  <a:lnTo>
                    <a:pt x="695" y="1288"/>
                  </a:lnTo>
                  <a:lnTo>
                    <a:pt x="691" y="1282"/>
                  </a:lnTo>
                  <a:lnTo>
                    <a:pt x="688" y="1275"/>
                  </a:lnTo>
                  <a:lnTo>
                    <a:pt x="684" y="1275"/>
                  </a:lnTo>
                  <a:lnTo>
                    <a:pt x="684" y="1282"/>
                  </a:lnTo>
                  <a:lnTo>
                    <a:pt x="696" y="1298"/>
                  </a:lnTo>
                  <a:lnTo>
                    <a:pt x="707" y="1316"/>
                  </a:lnTo>
                  <a:lnTo>
                    <a:pt x="714" y="1337"/>
                  </a:lnTo>
                  <a:lnTo>
                    <a:pt x="721" y="1356"/>
                  </a:lnTo>
                  <a:lnTo>
                    <a:pt x="730" y="1375"/>
                  </a:lnTo>
                  <a:lnTo>
                    <a:pt x="733" y="1378"/>
                  </a:lnTo>
                  <a:lnTo>
                    <a:pt x="738" y="1382"/>
                  </a:lnTo>
                  <a:lnTo>
                    <a:pt x="742" y="1385"/>
                  </a:lnTo>
                  <a:lnTo>
                    <a:pt x="747" y="1389"/>
                  </a:lnTo>
                  <a:lnTo>
                    <a:pt x="749" y="1394"/>
                  </a:lnTo>
                  <a:lnTo>
                    <a:pt x="749" y="1429"/>
                  </a:lnTo>
                  <a:lnTo>
                    <a:pt x="752" y="1433"/>
                  </a:lnTo>
                  <a:lnTo>
                    <a:pt x="756" y="1438"/>
                  </a:lnTo>
                  <a:lnTo>
                    <a:pt x="761" y="1441"/>
                  </a:lnTo>
                  <a:lnTo>
                    <a:pt x="766" y="1445"/>
                  </a:lnTo>
                  <a:lnTo>
                    <a:pt x="768" y="1448"/>
                  </a:lnTo>
                  <a:lnTo>
                    <a:pt x="771" y="1459"/>
                  </a:lnTo>
                  <a:lnTo>
                    <a:pt x="773" y="1467"/>
                  </a:lnTo>
                  <a:lnTo>
                    <a:pt x="777" y="1478"/>
                  </a:lnTo>
                  <a:lnTo>
                    <a:pt x="787" y="1490"/>
                  </a:lnTo>
                  <a:lnTo>
                    <a:pt x="803" y="1501"/>
                  </a:lnTo>
                  <a:lnTo>
                    <a:pt x="820" y="1511"/>
                  </a:lnTo>
                  <a:lnTo>
                    <a:pt x="834" y="1522"/>
                  </a:lnTo>
                  <a:lnTo>
                    <a:pt x="838" y="1527"/>
                  </a:lnTo>
                  <a:lnTo>
                    <a:pt x="838" y="1534"/>
                  </a:lnTo>
                  <a:lnTo>
                    <a:pt x="838" y="1539"/>
                  </a:lnTo>
                  <a:lnTo>
                    <a:pt x="840" y="1544"/>
                  </a:lnTo>
                  <a:lnTo>
                    <a:pt x="845" y="1550"/>
                  </a:lnTo>
                  <a:lnTo>
                    <a:pt x="860" y="1551"/>
                  </a:lnTo>
                  <a:lnTo>
                    <a:pt x="878" y="1543"/>
                  </a:lnTo>
                  <a:lnTo>
                    <a:pt x="902" y="1537"/>
                  </a:lnTo>
                  <a:lnTo>
                    <a:pt x="925" y="1532"/>
                  </a:lnTo>
                  <a:lnTo>
                    <a:pt x="946" y="1529"/>
                  </a:lnTo>
                  <a:lnTo>
                    <a:pt x="946" y="1532"/>
                  </a:lnTo>
                  <a:lnTo>
                    <a:pt x="941" y="1541"/>
                  </a:lnTo>
                  <a:lnTo>
                    <a:pt x="941" y="1551"/>
                  </a:lnTo>
                  <a:lnTo>
                    <a:pt x="937" y="1563"/>
                  </a:lnTo>
                  <a:lnTo>
                    <a:pt x="930" y="1581"/>
                  </a:lnTo>
                  <a:lnTo>
                    <a:pt x="920" y="1602"/>
                  </a:lnTo>
                  <a:lnTo>
                    <a:pt x="908" y="1623"/>
                  </a:lnTo>
                  <a:lnTo>
                    <a:pt x="895" y="1640"/>
                  </a:lnTo>
                  <a:lnTo>
                    <a:pt x="876" y="1659"/>
                  </a:lnTo>
                  <a:lnTo>
                    <a:pt x="855" y="1677"/>
                  </a:lnTo>
                  <a:lnTo>
                    <a:pt x="833" y="1694"/>
                  </a:lnTo>
                  <a:lnTo>
                    <a:pt x="812" y="1714"/>
                  </a:lnTo>
                  <a:lnTo>
                    <a:pt x="794" y="1735"/>
                  </a:lnTo>
                  <a:lnTo>
                    <a:pt x="780" y="1759"/>
                  </a:lnTo>
                  <a:lnTo>
                    <a:pt x="775" y="1782"/>
                  </a:lnTo>
                  <a:lnTo>
                    <a:pt x="778" y="1803"/>
                  </a:lnTo>
                  <a:lnTo>
                    <a:pt x="785" y="1824"/>
                  </a:lnTo>
                  <a:lnTo>
                    <a:pt x="792" y="1843"/>
                  </a:lnTo>
                  <a:lnTo>
                    <a:pt x="799" y="1864"/>
                  </a:lnTo>
                  <a:lnTo>
                    <a:pt x="805" y="1885"/>
                  </a:lnTo>
                  <a:lnTo>
                    <a:pt x="803" y="1906"/>
                  </a:lnTo>
                  <a:lnTo>
                    <a:pt x="792" y="1928"/>
                  </a:lnTo>
                  <a:lnTo>
                    <a:pt x="777" y="1939"/>
                  </a:lnTo>
                  <a:lnTo>
                    <a:pt x="759" y="1947"/>
                  </a:lnTo>
                  <a:lnTo>
                    <a:pt x="742" y="1956"/>
                  </a:lnTo>
                  <a:lnTo>
                    <a:pt x="728" y="1968"/>
                  </a:lnTo>
                  <a:lnTo>
                    <a:pt x="719" y="1986"/>
                  </a:lnTo>
                  <a:lnTo>
                    <a:pt x="728" y="1996"/>
                  </a:lnTo>
                  <a:lnTo>
                    <a:pt x="735" y="2012"/>
                  </a:lnTo>
                  <a:lnTo>
                    <a:pt x="738" y="2031"/>
                  </a:lnTo>
                  <a:lnTo>
                    <a:pt x="733" y="2035"/>
                  </a:lnTo>
                  <a:lnTo>
                    <a:pt x="730" y="2038"/>
                  </a:lnTo>
                  <a:lnTo>
                    <a:pt x="728" y="2040"/>
                  </a:lnTo>
                  <a:lnTo>
                    <a:pt x="724" y="2043"/>
                  </a:lnTo>
                  <a:lnTo>
                    <a:pt x="723" y="2047"/>
                  </a:lnTo>
                  <a:lnTo>
                    <a:pt x="719" y="2050"/>
                  </a:lnTo>
                  <a:lnTo>
                    <a:pt x="700" y="2054"/>
                  </a:lnTo>
                  <a:lnTo>
                    <a:pt x="695" y="2066"/>
                  </a:lnTo>
                  <a:lnTo>
                    <a:pt x="693" y="2080"/>
                  </a:lnTo>
                  <a:lnTo>
                    <a:pt x="691" y="2094"/>
                  </a:lnTo>
                  <a:lnTo>
                    <a:pt x="688" y="2108"/>
                  </a:lnTo>
                  <a:lnTo>
                    <a:pt x="665" y="2127"/>
                  </a:lnTo>
                  <a:lnTo>
                    <a:pt x="658" y="2143"/>
                  </a:lnTo>
                  <a:lnTo>
                    <a:pt x="649" y="2159"/>
                  </a:lnTo>
                  <a:lnTo>
                    <a:pt x="632" y="2174"/>
                  </a:lnTo>
                  <a:lnTo>
                    <a:pt x="611" y="2187"/>
                  </a:lnTo>
                  <a:lnTo>
                    <a:pt x="585" y="2194"/>
                  </a:lnTo>
                  <a:lnTo>
                    <a:pt x="559" y="2201"/>
                  </a:lnTo>
                  <a:lnTo>
                    <a:pt x="532" y="2206"/>
                  </a:lnTo>
                  <a:lnTo>
                    <a:pt x="508" y="2211"/>
                  </a:lnTo>
                  <a:lnTo>
                    <a:pt x="503" y="2208"/>
                  </a:lnTo>
                  <a:lnTo>
                    <a:pt x="499" y="2204"/>
                  </a:lnTo>
                  <a:lnTo>
                    <a:pt x="496" y="2202"/>
                  </a:lnTo>
                  <a:lnTo>
                    <a:pt x="492" y="2197"/>
                  </a:lnTo>
                  <a:lnTo>
                    <a:pt x="489" y="2194"/>
                  </a:lnTo>
                  <a:lnTo>
                    <a:pt x="487" y="2185"/>
                  </a:lnTo>
                  <a:lnTo>
                    <a:pt x="487" y="2174"/>
                  </a:lnTo>
                  <a:lnTo>
                    <a:pt x="487" y="2162"/>
                  </a:lnTo>
                  <a:lnTo>
                    <a:pt x="485" y="2150"/>
                  </a:lnTo>
                  <a:lnTo>
                    <a:pt x="475" y="2133"/>
                  </a:lnTo>
                  <a:lnTo>
                    <a:pt x="461" y="2117"/>
                  </a:lnTo>
                  <a:lnTo>
                    <a:pt x="447" y="2099"/>
                  </a:lnTo>
                  <a:lnTo>
                    <a:pt x="438" y="2082"/>
                  </a:lnTo>
                  <a:lnTo>
                    <a:pt x="442" y="2070"/>
                  </a:lnTo>
                  <a:lnTo>
                    <a:pt x="442" y="2068"/>
                  </a:lnTo>
                  <a:lnTo>
                    <a:pt x="438" y="2064"/>
                  </a:lnTo>
                  <a:lnTo>
                    <a:pt x="435" y="2063"/>
                  </a:lnTo>
                  <a:lnTo>
                    <a:pt x="433" y="2059"/>
                  </a:lnTo>
                  <a:lnTo>
                    <a:pt x="431" y="2059"/>
                  </a:lnTo>
                  <a:lnTo>
                    <a:pt x="429" y="2054"/>
                  </a:lnTo>
                  <a:lnTo>
                    <a:pt x="431" y="2049"/>
                  </a:lnTo>
                  <a:lnTo>
                    <a:pt x="431" y="2045"/>
                  </a:lnTo>
                  <a:lnTo>
                    <a:pt x="433" y="2042"/>
                  </a:lnTo>
                  <a:lnTo>
                    <a:pt x="435" y="2038"/>
                  </a:lnTo>
                  <a:lnTo>
                    <a:pt x="428" y="2035"/>
                  </a:lnTo>
                  <a:lnTo>
                    <a:pt x="428" y="2031"/>
                  </a:lnTo>
                  <a:lnTo>
                    <a:pt x="428" y="2028"/>
                  </a:lnTo>
                  <a:lnTo>
                    <a:pt x="429" y="2023"/>
                  </a:lnTo>
                  <a:lnTo>
                    <a:pt x="431" y="2019"/>
                  </a:lnTo>
                  <a:lnTo>
                    <a:pt x="431" y="2014"/>
                  </a:lnTo>
                  <a:lnTo>
                    <a:pt x="431" y="2009"/>
                  </a:lnTo>
                  <a:lnTo>
                    <a:pt x="424" y="1995"/>
                  </a:lnTo>
                  <a:lnTo>
                    <a:pt x="414" y="1979"/>
                  </a:lnTo>
                  <a:lnTo>
                    <a:pt x="403" y="1965"/>
                  </a:lnTo>
                  <a:lnTo>
                    <a:pt x="396" y="1951"/>
                  </a:lnTo>
                  <a:lnTo>
                    <a:pt x="394" y="1934"/>
                  </a:lnTo>
                  <a:lnTo>
                    <a:pt x="398" y="1914"/>
                  </a:lnTo>
                  <a:lnTo>
                    <a:pt x="405" y="1897"/>
                  </a:lnTo>
                  <a:lnTo>
                    <a:pt x="415" y="1878"/>
                  </a:lnTo>
                  <a:lnTo>
                    <a:pt x="422" y="1862"/>
                  </a:lnTo>
                  <a:lnTo>
                    <a:pt x="428" y="1848"/>
                  </a:lnTo>
                  <a:lnTo>
                    <a:pt x="421" y="1834"/>
                  </a:lnTo>
                  <a:lnTo>
                    <a:pt x="419" y="1822"/>
                  </a:lnTo>
                  <a:lnTo>
                    <a:pt x="419" y="1810"/>
                  </a:lnTo>
                  <a:lnTo>
                    <a:pt x="415" y="1794"/>
                  </a:lnTo>
                  <a:lnTo>
                    <a:pt x="405" y="1773"/>
                  </a:lnTo>
                  <a:lnTo>
                    <a:pt x="389" y="1752"/>
                  </a:lnTo>
                  <a:lnTo>
                    <a:pt x="374" y="1733"/>
                  </a:lnTo>
                  <a:lnTo>
                    <a:pt x="358" y="1717"/>
                  </a:lnTo>
                  <a:lnTo>
                    <a:pt x="363" y="1696"/>
                  </a:lnTo>
                  <a:lnTo>
                    <a:pt x="368" y="1677"/>
                  </a:lnTo>
                  <a:lnTo>
                    <a:pt x="374" y="1656"/>
                  </a:lnTo>
                  <a:lnTo>
                    <a:pt x="368" y="1653"/>
                  </a:lnTo>
                  <a:lnTo>
                    <a:pt x="365" y="1651"/>
                  </a:lnTo>
                  <a:lnTo>
                    <a:pt x="361" y="1647"/>
                  </a:lnTo>
                  <a:lnTo>
                    <a:pt x="358" y="1646"/>
                  </a:lnTo>
                  <a:lnTo>
                    <a:pt x="353" y="1646"/>
                  </a:lnTo>
                  <a:lnTo>
                    <a:pt x="346" y="1644"/>
                  </a:lnTo>
                  <a:lnTo>
                    <a:pt x="342" y="1647"/>
                  </a:lnTo>
                  <a:lnTo>
                    <a:pt x="340" y="1649"/>
                  </a:lnTo>
                  <a:lnTo>
                    <a:pt x="335" y="1651"/>
                  </a:lnTo>
                  <a:lnTo>
                    <a:pt x="330" y="1651"/>
                  </a:lnTo>
                  <a:lnTo>
                    <a:pt x="323" y="1651"/>
                  </a:lnTo>
                  <a:lnTo>
                    <a:pt x="304" y="1621"/>
                  </a:lnTo>
                  <a:lnTo>
                    <a:pt x="291" y="1619"/>
                  </a:lnTo>
                  <a:lnTo>
                    <a:pt x="279" y="1618"/>
                  </a:lnTo>
                  <a:lnTo>
                    <a:pt x="265" y="1616"/>
                  </a:lnTo>
                  <a:lnTo>
                    <a:pt x="248" y="1623"/>
                  </a:lnTo>
                  <a:lnTo>
                    <a:pt x="230" y="1630"/>
                  </a:lnTo>
                  <a:lnTo>
                    <a:pt x="216" y="1635"/>
                  </a:lnTo>
                  <a:lnTo>
                    <a:pt x="182" y="1628"/>
                  </a:lnTo>
                  <a:lnTo>
                    <a:pt x="178" y="1640"/>
                  </a:lnTo>
                  <a:lnTo>
                    <a:pt x="166" y="1640"/>
                  </a:lnTo>
                  <a:lnTo>
                    <a:pt x="155" y="1637"/>
                  </a:lnTo>
                  <a:lnTo>
                    <a:pt x="147" y="1635"/>
                  </a:lnTo>
                  <a:lnTo>
                    <a:pt x="143" y="1637"/>
                  </a:lnTo>
                  <a:lnTo>
                    <a:pt x="140" y="1640"/>
                  </a:lnTo>
                  <a:lnTo>
                    <a:pt x="134" y="1642"/>
                  </a:lnTo>
                  <a:lnTo>
                    <a:pt x="127" y="1644"/>
                  </a:lnTo>
                  <a:lnTo>
                    <a:pt x="117" y="1632"/>
                  </a:lnTo>
                  <a:lnTo>
                    <a:pt x="103" y="1625"/>
                  </a:lnTo>
                  <a:lnTo>
                    <a:pt x="89" y="1618"/>
                  </a:lnTo>
                  <a:lnTo>
                    <a:pt x="75" y="1611"/>
                  </a:lnTo>
                  <a:lnTo>
                    <a:pt x="63" y="1602"/>
                  </a:lnTo>
                  <a:lnTo>
                    <a:pt x="54" y="1579"/>
                  </a:lnTo>
                  <a:lnTo>
                    <a:pt x="44" y="1567"/>
                  </a:lnTo>
                  <a:lnTo>
                    <a:pt x="28" y="1555"/>
                  </a:lnTo>
                  <a:lnTo>
                    <a:pt x="14" y="1543"/>
                  </a:lnTo>
                  <a:lnTo>
                    <a:pt x="5" y="1532"/>
                  </a:lnTo>
                  <a:lnTo>
                    <a:pt x="5" y="1509"/>
                  </a:lnTo>
                  <a:lnTo>
                    <a:pt x="2" y="1499"/>
                  </a:lnTo>
                  <a:lnTo>
                    <a:pt x="3" y="1483"/>
                  </a:lnTo>
                  <a:lnTo>
                    <a:pt x="7" y="1469"/>
                  </a:lnTo>
                  <a:lnTo>
                    <a:pt x="10" y="1457"/>
                  </a:lnTo>
                  <a:lnTo>
                    <a:pt x="12" y="1448"/>
                  </a:lnTo>
                  <a:lnTo>
                    <a:pt x="12" y="1434"/>
                  </a:lnTo>
                  <a:lnTo>
                    <a:pt x="9" y="1426"/>
                  </a:lnTo>
                  <a:lnTo>
                    <a:pt x="3" y="1417"/>
                  </a:lnTo>
                  <a:lnTo>
                    <a:pt x="0" y="1410"/>
                  </a:lnTo>
                  <a:lnTo>
                    <a:pt x="0" y="1399"/>
                  </a:lnTo>
                  <a:lnTo>
                    <a:pt x="3" y="1385"/>
                  </a:lnTo>
                  <a:lnTo>
                    <a:pt x="10" y="1370"/>
                  </a:lnTo>
                  <a:lnTo>
                    <a:pt x="17" y="1352"/>
                  </a:lnTo>
                  <a:lnTo>
                    <a:pt x="24" y="1337"/>
                  </a:lnTo>
                  <a:lnTo>
                    <a:pt x="31" y="1324"/>
                  </a:lnTo>
                  <a:lnTo>
                    <a:pt x="35" y="1317"/>
                  </a:lnTo>
                  <a:lnTo>
                    <a:pt x="47" y="1307"/>
                  </a:lnTo>
                  <a:lnTo>
                    <a:pt x="61" y="1298"/>
                  </a:lnTo>
                  <a:lnTo>
                    <a:pt x="75" y="1291"/>
                  </a:lnTo>
                  <a:lnTo>
                    <a:pt x="89" y="1282"/>
                  </a:lnTo>
                  <a:lnTo>
                    <a:pt x="92" y="1274"/>
                  </a:lnTo>
                  <a:lnTo>
                    <a:pt x="92" y="1263"/>
                  </a:lnTo>
                  <a:lnTo>
                    <a:pt x="91" y="1251"/>
                  </a:lnTo>
                  <a:lnTo>
                    <a:pt x="92" y="1241"/>
                  </a:lnTo>
                  <a:lnTo>
                    <a:pt x="101" y="1227"/>
                  </a:lnTo>
                  <a:lnTo>
                    <a:pt x="113" y="1216"/>
                  </a:lnTo>
                  <a:lnTo>
                    <a:pt x="126" y="1206"/>
                  </a:lnTo>
                  <a:lnTo>
                    <a:pt x="138" y="1195"/>
                  </a:lnTo>
                  <a:lnTo>
                    <a:pt x="148" y="1183"/>
                  </a:lnTo>
                  <a:lnTo>
                    <a:pt x="154" y="1167"/>
                  </a:lnTo>
                  <a:lnTo>
                    <a:pt x="154" y="1166"/>
                  </a:lnTo>
                  <a:lnTo>
                    <a:pt x="152" y="1166"/>
                  </a:lnTo>
                  <a:lnTo>
                    <a:pt x="152" y="1164"/>
                  </a:lnTo>
                  <a:lnTo>
                    <a:pt x="152" y="1162"/>
                  </a:lnTo>
                  <a:lnTo>
                    <a:pt x="150" y="1160"/>
                  </a:lnTo>
                  <a:lnTo>
                    <a:pt x="147" y="1159"/>
                  </a:lnTo>
                  <a:lnTo>
                    <a:pt x="143" y="1157"/>
                  </a:lnTo>
                  <a:lnTo>
                    <a:pt x="140" y="1157"/>
                  </a:lnTo>
                  <a:lnTo>
                    <a:pt x="134" y="1155"/>
                  </a:lnTo>
                  <a:lnTo>
                    <a:pt x="131" y="1159"/>
                  </a:lnTo>
                  <a:lnTo>
                    <a:pt x="127" y="1159"/>
                  </a:lnTo>
                  <a:lnTo>
                    <a:pt x="122" y="1160"/>
                  </a:lnTo>
                  <a:lnTo>
                    <a:pt x="115" y="1160"/>
                  </a:lnTo>
                  <a:lnTo>
                    <a:pt x="115" y="1155"/>
                  </a:lnTo>
                  <a:lnTo>
                    <a:pt x="112" y="1155"/>
                  </a:lnTo>
                  <a:lnTo>
                    <a:pt x="112" y="1141"/>
                  </a:lnTo>
                  <a:lnTo>
                    <a:pt x="110" y="1122"/>
                  </a:lnTo>
                  <a:lnTo>
                    <a:pt x="108" y="1099"/>
                  </a:lnTo>
                  <a:lnTo>
                    <a:pt x="108" y="1077"/>
                  </a:lnTo>
                  <a:lnTo>
                    <a:pt x="108" y="1057"/>
                  </a:lnTo>
                  <a:lnTo>
                    <a:pt x="112" y="1045"/>
                  </a:lnTo>
                  <a:lnTo>
                    <a:pt x="113" y="1040"/>
                  </a:lnTo>
                  <a:lnTo>
                    <a:pt x="115" y="1036"/>
                  </a:lnTo>
                  <a:lnTo>
                    <a:pt x="117" y="1035"/>
                  </a:lnTo>
                  <a:lnTo>
                    <a:pt x="119" y="1035"/>
                  </a:lnTo>
                  <a:lnTo>
                    <a:pt x="122" y="1035"/>
                  </a:lnTo>
                  <a:lnTo>
                    <a:pt x="126" y="1033"/>
                  </a:lnTo>
                  <a:lnTo>
                    <a:pt x="131" y="1033"/>
                  </a:lnTo>
                  <a:lnTo>
                    <a:pt x="145" y="1038"/>
                  </a:lnTo>
                  <a:lnTo>
                    <a:pt x="161" y="1042"/>
                  </a:lnTo>
                  <a:lnTo>
                    <a:pt x="178" y="1042"/>
                  </a:lnTo>
                  <a:lnTo>
                    <a:pt x="195" y="1038"/>
                  </a:lnTo>
                  <a:lnTo>
                    <a:pt x="208" y="1033"/>
                  </a:lnTo>
                  <a:lnTo>
                    <a:pt x="209" y="1031"/>
                  </a:lnTo>
                  <a:lnTo>
                    <a:pt x="209" y="1029"/>
                  </a:lnTo>
                  <a:lnTo>
                    <a:pt x="211" y="1029"/>
                  </a:lnTo>
                  <a:lnTo>
                    <a:pt x="211" y="1028"/>
                  </a:lnTo>
                  <a:lnTo>
                    <a:pt x="211" y="1026"/>
                  </a:lnTo>
                  <a:lnTo>
                    <a:pt x="215" y="1012"/>
                  </a:lnTo>
                  <a:lnTo>
                    <a:pt x="215" y="996"/>
                  </a:lnTo>
                  <a:lnTo>
                    <a:pt x="213" y="981"/>
                  </a:lnTo>
                  <a:lnTo>
                    <a:pt x="211" y="963"/>
                  </a:lnTo>
                  <a:lnTo>
                    <a:pt x="199" y="960"/>
                  </a:lnTo>
                  <a:lnTo>
                    <a:pt x="187" y="956"/>
                  </a:lnTo>
                  <a:lnTo>
                    <a:pt x="175" y="949"/>
                  </a:lnTo>
                  <a:lnTo>
                    <a:pt x="166" y="940"/>
                  </a:lnTo>
                  <a:lnTo>
                    <a:pt x="169" y="939"/>
                  </a:lnTo>
                  <a:lnTo>
                    <a:pt x="173" y="937"/>
                  </a:lnTo>
                  <a:lnTo>
                    <a:pt x="175" y="935"/>
                  </a:lnTo>
                  <a:lnTo>
                    <a:pt x="178" y="935"/>
                  </a:lnTo>
                  <a:lnTo>
                    <a:pt x="182" y="933"/>
                  </a:lnTo>
                  <a:lnTo>
                    <a:pt x="188" y="933"/>
                  </a:lnTo>
                  <a:lnTo>
                    <a:pt x="192" y="932"/>
                  </a:lnTo>
                  <a:lnTo>
                    <a:pt x="197" y="930"/>
                  </a:lnTo>
                  <a:lnTo>
                    <a:pt x="202" y="930"/>
                  </a:lnTo>
                  <a:lnTo>
                    <a:pt x="208" y="930"/>
                  </a:lnTo>
                  <a:lnTo>
                    <a:pt x="208" y="911"/>
                  </a:lnTo>
                  <a:lnTo>
                    <a:pt x="213" y="911"/>
                  </a:lnTo>
                  <a:lnTo>
                    <a:pt x="218" y="912"/>
                  </a:lnTo>
                  <a:lnTo>
                    <a:pt x="220" y="914"/>
                  </a:lnTo>
                  <a:lnTo>
                    <a:pt x="223" y="914"/>
                  </a:lnTo>
                  <a:lnTo>
                    <a:pt x="227" y="916"/>
                  </a:lnTo>
                  <a:lnTo>
                    <a:pt x="230" y="918"/>
                  </a:lnTo>
                  <a:lnTo>
                    <a:pt x="234" y="914"/>
                  </a:lnTo>
                  <a:lnTo>
                    <a:pt x="239" y="912"/>
                  </a:lnTo>
                  <a:lnTo>
                    <a:pt x="243" y="911"/>
                  </a:lnTo>
                  <a:lnTo>
                    <a:pt x="248" y="909"/>
                  </a:lnTo>
                  <a:lnTo>
                    <a:pt x="250" y="907"/>
                  </a:lnTo>
                  <a:lnTo>
                    <a:pt x="251" y="904"/>
                  </a:lnTo>
                  <a:lnTo>
                    <a:pt x="251" y="900"/>
                  </a:lnTo>
                  <a:lnTo>
                    <a:pt x="251" y="897"/>
                  </a:lnTo>
                  <a:lnTo>
                    <a:pt x="251" y="893"/>
                  </a:lnTo>
                  <a:lnTo>
                    <a:pt x="253" y="890"/>
                  </a:lnTo>
                  <a:lnTo>
                    <a:pt x="255" y="886"/>
                  </a:lnTo>
                  <a:lnTo>
                    <a:pt x="288" y="876"/>
                  </a:lnTo>
                  <a:lnTo>
                    <a:pt x="295" y="865"/>
                  </a:lnTo>
                  <a:lnTo>
                    <a:pt x="297" y="855"/>
                  </a:lnTo>
                  <a:lnTo>
                    <a:pt x="302" y="844"/>
                  </a:lnTo>
                  <a:lnTo>
                    <a:pt x="312" y="837"/>
                  </a:lnTo>
                  <a:lnTo>
                    <a:pt x="325" y="832"/>
                  </a:lnTo>
                  <a:lnTo>
                    <a:pt x="340" y="827"/>
                  </a:lnTo>
                  <a:lnTo>
                    <a:pt x="354" y="822"/>
                  </a:lnTo>
                  <a:lnTo>
                    <a:pt x="356" y="820"/>
                  </a:lnTo>
                  <a:lnTo>
                    <a:pt x="356" y="820"/>
                  </a:lnTo>
                  <a:lnTo>
                    <a:pt x="356" y="818"/>
                  </a:lnTo>
                  <a:lnTo>
                    <a:pt x="356" y="816"/>
                  </a:lnTo>
                  <a:lnTo>
                    <a:pt x="358" y="815"/>
                  </a:lnTo>
                  <a:lnTo>
                    <a:pt x="351" y="797"/>
                  </a:lnTo>
                  <a:lnTo>
                    <a:pt x="347" y="776"/>
                  </a:lnTo>
                  <a:lnTo>
                    <a:pt x="347" y="757"/>
                  </a:lnTo>
                  <a:lnTo>
                    <a:pt x="346" y="741"/>
                  </a:lnTo>
                  <a:lnTo>
                    <a:pt x="361" y="740"/>
                  </a:lnTo>
                  <a:lnTo>
                    <a:pt x="372" y="736"/>
                  </a:lnTo>
                  <a:lnTo>
                    <a:pt x="384" y="733"/>
                  </a:lnTo>
                  <a:lnTo>
                    <a:pt x="384" y="741"/>
                  </a:lnTo>
                  <a:lnTo>
                    <a:pt x="382" y="748"/>
                  </a:lnTo>
                  <a:lnTo>
                    <a:pt x="380" y="761"/>
                  </a:lnTo>
                  <a:lnTo>
                    <a:pt x="379" y="778"/>
                  </a:lnTo>
                  <a:lnTo>
                    <a:pt x="377" y="794"/>
                  </a:lnTo>
                  <a:lnTo>
                    <a:pt x="377" y="806"/>
                  </a:lnTo>
                  <a:lnTo>
                    <a:pt x="382" y="809"/>
                  </a:lnTo>
                  <a:lnTo>
                    <a:pt x="386" y="811"/>
                  </a:lnTo>
                  <a:lnTo>
                    <a:pt x="387" y="813"/>
                  </a:lnTo>
                  <a:lnTo>
                    <a:pt x="391" y="815"/>
                  </a:lnTo>
                  <a:lnTo>
                    <a:pt x="396" y="818"/>
                  </a:lnTo>
                  <a:lnTo>
                    <a:pt x="407" y="813"/>
                  </a:lnTo>
                  <a:lnTo>
                    <a:pt x="414" y="813"/>
                  </a:lnTo>
                  <a:lnTo>
                    <a:pt x="419" y="816"/>
                  </a:lnTo>
                  <a:lnTo>
                    <a:pt x="426" y="822"/>
                  </a:lnTo>
                  <a:lnTo>
                    <a:pt x="435" y="822"/>
                  </a:lnTo>
                  <a:lnTo>
                    <a:pt x="445" y="818"/>
                  </a:lnTo>
                  <a:lnTo>
                    <a:pt x="454" y="813"/>
                  </a:lnTo>
                  <a:lnTo>
                    <a:pt x="459" y="808"/>
                  </a:lnTo>
                  <a:lnTo>
                    <a:pt x="466" y="804"/>
                  </a:lnTo>
                  <a:lnTo>
                    <a:pt x="475" y="801"/>
                  </a:lnTo>
                  <a:lnTo>
                    <a:pt x="489" y="802"/>
                  </a:lnTo>
                  <a:lnTo>
                    <a:pt x="508" y="806"/>
                  </a:lnTo>
                  <a:lnTo>
                    <a:pt x="510" y="801"/>
                  </a:lnTo>
                  <a:lnTo>
                    <a:pt x="511" y="799"/>
                  </a:lnTo>
                  <a:lnTo>
                    <a:pt x="515" y="795"/>
                  </a:lnTo>
                  <a:lnTo>
                    <a:pt x="518" y="794"/>
                  </a:lnTo>
                  <a:lnTo>
                    <a:pt x="522" y="794"/>
                  </a:lnTo>
                  <a:lnTo>
                    <a:pt x="527" y="792"/>
                  </a:lnTo>
                  <a:lnTo>
                    <a:pt x="527" y="762"/>
                  </a:lnTo>
                  <a:lnTo>
                    <a:pt x="531" y="738"/>
                  </a:lnTo>
                  <a:lnTo>
                    <a:pt x="534" y="734"/>
                  </a:lnTo>
                  <a:lnTo>
                    <a:pt x="538" y="733"/>
                  </a:lnTo>
                  <a:lnTo>
                    <a:pt x="541" y="729"/>
                  </a:lnTo>
                  <a:lnTo>
                    <a:pt x="545" y="727"/>
                  </a:lnTo>
                  <a:lnTo>
                    <a:pt x="550" y="726"/>
                  </a:lnTo>
                  <a:lnTo>
                    <a:pt x="550" y="729"/>
                  </a:lnTo>
                  <a:lnTo>
                    <a:pt x="553" y="733"/>
                  </a:lnTo>
                  <a:lnTo>
                    <a:pt x="555" y="736"/>
                  </a:lnTo>
                  <a:lnTo>
                    <a:pt x="557" y="740"/>
                  </a:lnTo>
                  <a:lnTo>
                    <a:pt x="559" y="741"/>
                  </a:lnTo>
                  <a:lnTo>
                    <a:pt x="564" y="743"/>
                  </a:lnTo>
                  <a:lnTo>
                    <a:pt x="569" y="745"/>
                  </a:lnTo>
                  <a:lnTo>
                    <a:pt x="567" y="729"/>
                  </a:lnTo>
                  <a:lnTo>
                    <a:pt x="566" y="719"/>
                  </a:lnTo>
                  <a:lnTo>
                    <a:pt x="562" y="712"/>
                  </a:lnTo>
                  <a:lnTo>
                    <a:pt x="560" y="703"/>
                  </a:lnTo>
                  <a:lnTo>
                    <a:pt x="557" y="687"/>
                  </a:lnTo>
                  <a:lnTo>
                    <a:pt x="566" y="686"/>
                  </a:lnTo>
                  <a:lnTo>
                    <a:pt x="572" y="682"/>
                  </a:lnTo>
                  <a:lnTo>
                    <a:pt x="578" y="679"/>
                  </a:lnTo>
                  <a:lnTo>
                    <a:pt x="585" y="675"/>
                  </a:lnTo>
                  <a:lnTo>
                    <a:pt x="597" y="675"/>
                  </a:lnTo>
                  <a:lnTo>
                    <a:pt x="609" y="677"/>
                  </a:lnTo>
                  <a:lnTo>
                    <a:pt x="618" y="679"/>
                  </a:lnTo>
                  <a:lnTo>
                    <a:pt x="627" y="675"/>
                  </a:lnTo>
                  <a:lnTo>
                    <a:pt x="634" y="665"/>
                  </a:lnTo>
                  <a:lnTo>
                    <a:pt x="628" y="663"/>
                  </a:lnTo>
                  <a:lnTo>
                    <a:pt x="623" y="661"/>
                  </a:lnTo>
                  <a:lnTo>
                    <a:pt x="620" y="659"/>
                  </a:lnTo>
                  <a:lnTo>
                    <a:pt x="614" y="658"/>
                  </a:lnTo>
                  <a:lnTo>
                    <a:pt x="607" y="658"/>
                  </a:lnTo>
                  <a:lnTo>
                    <a:pt x="590" y="666"/>
                  </a:lnTo>
                  <a:lnTo>
                    <a:pt x="571" y="672"/>
                  </a:lnTo>
                  <a:lnTo>
                    <a:pt x="550" y="675"/>
                  </a:lnTo>
                  <a:lnTo>
                    <a:pt x="546" y="666"/>
                  </a:lnTo>
                  <a:lnTo>
                    <a:pt x="541" y="659"/>
                  </a:lnTo>
                  <a:lnTo>
                    <a:pt x="536" y="652"/>
                  </a:lnTo>
                  <a:lnTo>
                    <a:pt x="532" y="644"/>
                  </a:lnTo>
                  <a:lnTo>
                    <a:pt x="531" y="630"/>
                  </a:lnTo>
                  <a:lnTo>
                    <a:pt x="532" y="619"/>
                  </a:lnTo>
                  <a:lnTo>
                    <a:pt x="531" y="607"/>
                  </a:lnTo>
                  <a:lnTo>
                    <a:pt x="529" y="593"/>
                  </a:lnTo>
                  <a:lnTo>
                    <a:pt x="531" y="581"/>
                  </a:lnTo>
                  <a:lnTo>
                    <a:pt x="539" y="563"/>
                  </a:lnTo>
                  <a:lnTo>
                    <a:pt x="553" y="551"/>
                  </a:lnTo>
                  <a:lnTo>
                    <a:pt x="567" y="537"/>
                  </a:lnTo>
                  <a:lnTo>
                    <a:pt x="579" y="523"/>
                  </a:lnTo>
                  <a:lnTo>
                    <a:pt x="588" y="507"/>
                  </a:lnTo>
                  <a:lnTo>
                    <a:pt x="583" y="502"/>
                  </a:lnTo>
                  <a:lnTo>
                    <a:pt x="578" y="497"/>
                  </a:lnTo>
                  <a:lnTo>
                    <a:pt x="572" y="492"/>
                  </a:lnTo>
                  <a:lnTo>
                    <a:pt x="559" y="494"/>
                  </a:lnTo>
                  <a:lnTo>
                    <a:pt x="543" y="495"/>
                  </a:lnTo>
                  <a:lnTo>
                    <a:pt x="538" y="520"/>
                  </a:lnTo>
                  <a:lnTo>
                    <a:pt x="529" y="539"/>
                  </a:lnTo>
                  <a:lnTo>
                    <a:pt x="517" y="555"/>
                  </a:lnTo>
                  <a:lnTo>
                    <a:pt x="503" y="570"/>
                  </a:lnTo>
                  <a:lnTo>
                    <a:pt x="490" y="588"/>
                  </a:lnTo>
                  <a:lnTo>
                    <a:pt x="482" y="609"/>
                  </a:lnTo>
                  <a:lnTo>
                    <a:pt x="476" y="633"/>
                  </a:lnTo>
                  <a:lnTo>
                    <a:pt x="487" y="642"/>
                  </a:lnTo>
                  <a:lnTo>
                    <a:pt x="497" y="652"/>
                  </a:lnTo>
                  <a:lnTo>
                    <a:pt x="504" y="665"/>
                  </a:lnTo>
                  <a:lnTo>
                    <a:pt x="508" y="680"/>
                  </a:lnTo>
                  <a:lnTo>
                    <a:pt x="503" y="682"/>
                  </a:lnTo>
                  <a:lnTo>
                    <a:pt x="501" y="684"/>
                  </a:lnTo>
                  <a:lnTo>
                    <a:pt x="499" y="686"/>
                  </a:lnTo>
                  <a:lnTo>
                    <a:pt x="499" y="686"/>
                  </a:lnTo>
                  <a:lnTo>
                    <a:pt x="499" y="687"/>
                  </a:lnTo>
                  <a:lnTo>
                    <a:pt x="497" y="689"/>
                  </a:lnTo>
                  <a:lnTo>
                    <a:pt x="497" y="693"/>
                  </a:lnTo>
                  <a:lnTo>
                    <a:pt x="496" y="694"/>
                  </a:lnTo>
                  <a:lnTo>
                    <a:pt x="473" y="703"/>
                  </a:lnTo>
                  <a:lnTo>
                    <a:pt x="470" y="724"/>
                  </a:lnTo>
                  <a:lnTo>
                    <a:pt x="463" y="740"/>
                  </a:lnTo>
                  <a:lnTo>
                    <a:pt x="456" y="752"/>
                  </a:lnTo>
                  <a:lnTo>
                    <a:pt x="445" y="762"/>
                  </a:lnTo>
                  <a:lnTo>
                    <a:pt x="436" y="773"/>
                  </a:lnTo>
                  <a:lnTo>
                    <a:pt x="428" y="787"/>
                  </a:lnTo>
                  <a:lnTo>
                    <a:pt x="422" y="787"/>
                  </a:lnTo>
                  <a:lnTo>
                    <a:pt x="422" y="783"/>
                  </a:lnTo>
                  <a:lnTo>
                    <a:pt x="408" y="764"/>
                  </a:lnTo>
                  <a:lnTo>
                    <a:pt x="400" y="743"/>
                  </a:lnTo>
                  <a:lnTo>
                    <a:pt x="394" y="720"/>
                  </a:lnTo>
                  <a:lnTo>
                    <a:pt x="384" y="694"/>
                  </a:lnTo>
                  <a:lnTo>
                    <a:pt x="370" y="701"/>
                  </a:lnTo>
                  <a:lnTo>
                    <a:pt x="361" y="710"/>
                  </a:lnTo>
                  <a:lnTo>
                    <a:pt x="351" y="717"/>
                  </a:lnTo>
                  <a:lnTo>
                    <a:pt x="340" y="722"/>
                  </a:lnTo>
                  <a:lnTo>
                    <a:pt x="323" y="726"/>
                  </a:lnTo>
                  <a:lnTo>
                    <a:pt x="321" y="724"/>
                  </a:lnTo>
                  <a:lnTo>
                    <a:pt x="319" y="724"/>
                  </a:lnTo>
                  <a:lnTo>
                    <a:pt x="318" y="724"/>
                  </a:lnTo>
                  <a:lnTo>
                    <a:pt x="316" y="722"/>
                  </a:lnTo>
                  <a:lnTo>
                    <a:pt x="312" y="722"/>
                  </a:lnTo>
                  <a:lnTo>
                    <a:pt x="311" y="701"/>
                  </a:lnTo>
                  <a:lnTo>
                    <a:pt x="309" y="684"/>
                  </a:lnTo>
                  <a:lnTo>
                    <a:pt x="305" y="670"/>
                  </a:lnTo>
                  <a:lnTo>
                    <a:pt x="302" y="654"/>
                  </a:lnTo>
                  <a:lnTo>
                    <a:pt x="300" y="633"/>
                  </a:lnTo>
                  <a:lnTo>
                    <a:pt x="309" y="624"/>
                  </a:lnTo>
                  <a:lnTo>
                    <a:pt x="312" y="616"/>
                  </a:lnTo>
                  <a:lnTo>
                    <a:pt x="314" y="605"/>
                  </a:lnTo>
                  <a:lnTo>
                    <a:pt x="319" y="591"/>
                  </a:lnTo>
                  <a:lnTo>
                    <a:pt x="323" y="588"/>
                  </a:lnTo>
                  <a:lnTo>
                    <a:pt x="328" y="583"/>
                  </a:lnTo>
                  <a:lnTo>
                    <a:pt x="333" y="577"/>
                  </a:lnTo>
                  <a:lnTo>
                    <a:pt x="339" y="572"/>
                  </a:lnTo>
                  <a:lnTo>
                    <a:pt x="342" y="574"/>
                  </a:lnTo>
                  <a:lnTo>
                    <a:pt x="344" y="576"/>
                  </a:lnTo>
                  <a:lnTo>
                    <a:pt x="346" y="577"/>
                  </a:lnTo>
                  <a:lnTo>
                    <a:pt x="347" y="579"/>
                  </a:lnTo>
                  <a:lnTo>
                    <a:pt x="347" y="579"/>
                  </a:lnTo>
                  <a:lnTo>
                    <a:pt x="351" y="576"/>
                  </a:lnTo>
                  <a:lnTo>
                    <a:pt x="353" y="572"/>
                  </a:lnTo>
                  <a:lnTo>
                    <a:pt x="354" y="569"/>
                  </a:lnTo>
                  <a:lnTo>
                    <a:pt x="356" y="563"/>
                  </a:lnTo>
                  <a:lnTo>
                    <a:pt x="358" y="560"/>
                  </a:lnTo>
                  <a:lnTo>
                    <a:pt x="370" y="553"/>
                  </a:lnTo>
                  <a:lnTo>
                    <a:pt x="380" y="549"/>
                  </a:lnTo>
                  <a:lnTo>
                    <a:pt x="389" y="541"/>
                  </a:lnTo>
                  <a:lnTo>
                    <a:pt x="386" y="539"/>
                  </a:lnTo>
                  <a:lnTo>
                    <a:pt x="384" y="539"/>
                  </a:lnTo>
                  <a:lnTo>
                    <a:pt x="382" y="539"/>
                  </a:lnTo>
                  <a:lnTo>
                    <a:pt x="382" y="537"/>
                  </a:lnTo>
                  <a:lnTo>
                    <a:pt x="382" y="537"/>
                  </a:lnTo>
                  <a:lnTo>
                    <a:pt x="382" y="534"/>
                  </a:lnTo>
                  <a:lnTo>
                    <a:pt x="380" y="530"/>
                  </a:lnTo>
                  <a:lnTo>
                    <a:pt x="393" y="514"/>
                  </a:lnTo>
                  <a:lnTo>
                    <a:pt x="405" y="495"/>
                  </a:lnTo>
                  <a:lnTo>
                    <a:pt x="415" y="473"/>
                  </a:lnTo>
                  <a:lnTo>
                    <a:pt x="426" y="450"/>
                  </a:lnTo>
                  <a:lnTo>
                    <a:pt x="436" y="427"/>
                  </a:lnTo>
                  <a:lnTo>
                    <a:pt x="449" y="406"/>
                  </a:lnTo>
                  <a:lnTo>
                    <a:pt x="461" y="392"/>
                  </a:lnTo>
                  <a:lnTo>
                    <a:pt x="476" y="384"/>
                  </a:lnTo>
                  <a:lnTo>
                    <a:pt x="476" y="370"/>
                  </a:lnTo>
                  <a:lnTo>
                    <a:pt x="492" y="370"/>
                  </a:lnTo>
                  <a:lnTo>
                    <a:pt x="501" y="354"/>
                  </a:lnTo>
                  <a:lnTo>
                    <a:pt x="515" y="343"/>
                  </a:lnTo>
                  <a:lnTo>
                    <a:pt x="534" y="338"/>
                  </a:lnTo>
                  <a:lnTo>
                    <a:pt x="536" y="340"/>
                  </a:lnTo>
                  <a:lnTo>
                    <a:pt x="538" y="340"/>
                  </a:lnTo>
                  <a:lnTo>
                    <a:pt x="538" y="340"/>
                  </a:lnTo>
                  <a:lnTo>
                    <a:pt x="539" y="340"/>
                  </a:lnTo>
                  <a:lnTo>
                    <a:pt x="543" y="342"/>
                  </a:lnTo>
                  <a:lnTo>
                    <a:pt x="543" y="329"/>
                  </a:lnTo>
                  <a:lnTo>
                    <a:pt x="548" y="329"/>
                  </a:lnTo>
                  <a:lnTo>
                    <a:pt x="552" y="329"/>
                  </a:lnTo>
                  <a:lnTo>
                    <a:pt x="555" y="329"/>
                  </a:lnTo>
                  <a:lnTo>
                    <a:pt x="557" y="329"/>
                  </a:lnTo>
                  <a:lnTo>
                    <a:pt x="559" y="331"/>
                  </a:lnTo>
                  <a:lnTo>
                    <a:pt x="560" y="331"/>
                  </a:lnTo>
                  <a:lnTo>
                    <a:pt x="566" y="335"/>
                  </a:lnTo>
                  <a:lnTo>
                    <a:pt x="572" y="321"/>
                  </a:lnTo>
                  <a:lnTo>
                    <a:pt x="583" y="312"/>
                  </a:lnTo>
                  <a:lnTo>
                    <a:pt x="595" y="309"/>
                  </a:lnTo>
                  <a:lnTo>
                    <a:pt x="611" y="305"/>
                  </a:lnTo>
                  <a:lnTo>
                    <a:pt x="627" y="303"/>
                  </a:lnTo>
                  <a:lnTo>
                    <a:pt x="634" y="310"/>
                  </a:lnTo>
                  <a:lnTo>
                    <a:pt x="642" y="314"/>
                  </a:lnTo>
                  <a:lnTo>
                    <a:pt x="649" y="315"/>
                  </a:lnTo>
                  <a:lnTo>
                    <a:pt x="656" y="317"/>
                  </a:lnTo>
                  <a:lnTo>
                    <a:pt x="662" y="324"/>
                  </a:lnTo>
                  <a:lnTo>
                    <a:pt x="665" y="338"/>
                  </a:lnTo>
                  <a:lnTo>
                    <a:pt x="663" y="340"/>
                  </a:lnTo>
                  <a:lnTo>
                    <a:pt x="662" y="342"/>
                  </a:lnTo>
                  <a:lnTo>
                    <a:pt x="660" y="342"/>
                  </a:lnTo>
                  <a:lnTo>
                    <a:pt x="660" y="343"/>
                  </a:lnTo>
                  <a:lnTo>
                    <a:pt x="658" y="345"/>
                  </a:lnTo>
                  <a:lnTo>
                    <a:pt x="658" y="349"/>
                  </a:lnTo>
                  <a:lnTo>
                    <a:pt x="660" y="352"/>
                  </a:lnTo>
                  <a:lnTo>
                    <a:pt x="662" y="352"/>
                  </a:lnTo>
                  <a:lnTo>
                    <a:pt x="663" y="354"/>
                  </a:lnTo>
                  <a:lnTo>
                    <a:pt x="665" y="357"/>
                  </a:lnTo>
                  <a:lnTo>
                    <a:pt x="677" y="352"/>
                  </a:lnTo>
                  <a:lnTo>
                    <a:pt x="684" y="350"/>
                  </a:lnTo>
                  <a:lnTo>
                    <a:pt x="689" y="350"/>
                  </a:lnTo>
                  <a:lnTo>
                    <a:pt x="691" y="354"/>
                  </a:lnTo>
                  <a:lnTo>
                    <a:pt x="693" y="359"/>
                  </a:lnTo>
                  <a:lnTo>
                    <a:pt x="698" y="364"/>
                  </a:lnTo>
                  <a:lnTo>
                    <a:pt x="703" y="370"/>
                  </a:lnTo>
                  <a:lnTo>
                    <a:pt x="735" y="373"/>
                  </a:lnTo>
                  <a:lnTo>
                    <a:pt x="747" y="380"/>
                  </a:lnTo>
                  <a:lnTo>
                    <a:pt x="761" y="391"/>
                  </a:lnTo>
                  <a:lnTo>
                    <a:pt x="775" y="405"/>
                  </a:lnTo>
                  <a:lnTo>
                    <a:pt x="787" y="420"/>
                  </a:lnTo>
                  <a:lnTo>
                    <a:pt x="798" y="436"/>
                  </a:lnTo>
                  <a:lnTo>
                    <a:pt x="801" y="452"/>
                  </a:lnTo>
                  <a:lnTo>
                    <a:pt x="799" y="467"/>
                  </a:lnTo>
                  <a:lnTo>
                    <a:pt x="787" y="480"/>
                  </a:lnTo>
                  <a:lnTo>
                    <a:pt x="771" y="488"/>
                  </a:lnTo>
                  <a:lnTo>
                    <a:pt x="754" y="488"/>
                  </a:lnTo>
                  <a:lnTo>
                    <a:pt x="738" y="481"/>
                  </a:lnTo>
                  <a:lnTo>
                    <a:pt x="724" y="474"/>
                  </a:lnTo>
                  <a:lnTo>
                    <a:pt x="710" y="469"/>
                  </a:lnTo>
                  <a:lnTo>
                    <a:pt x="712" y="481"/>
                  </a:lnTo>
                  <a:lnTo>
                    <a:pt x="714" y="497"/>
                  </a:lnTo>
                  <a:lnTo>
                    <a:pt x="716" y="514"/>
                  </a:lnTo>
                  <a:lnTo>
                    <a:pt x="719" y="528"/>
                  </a:lnTo>
                  <a:lnTo>
                    <a:pt x="723" y="537"/>
                  </a:lnTo>
                  <a:lnTo>
                    <a:pt x="726" y="542"/>
                  </a:lnTo>
                  <a:lnTo>
                    <a:pt x="731" y="544"/>
                  </a:lnTo>
                  <a:lnTo>
                    <a:pt x="735" y="548"/>
                  </a:lnTo>
                  <a:lnTo>
                    <a:pt x="742" y="549"/>
                  </a:lnTo>
                  <a:lnTo>
                    <a:pt x="740" y="537"/>
                  </a:lnTo>
                  <a:lnTo>
                    <a:pt x="738" y="528"/>
                  </a:lnTo>
                  <a:lnTo>
                    <a:pt x="738" y="518"/>
                  </a:lnTo>
                  <a:lnTo>
                    <a:pt x="742" y="518"/>
                  </a:lnTo>
                  <a:lnTo>
                    <a:pt x="742" y="514"/>
                  </a:lnTo>
                  <a:lnTo>
                    <a:pt x="754" y="521"/>
                  </a:lnTo>
                  <a:lnTo>
                    <a:pt x="766" y="528"/>
                  </a:lnTo>
                  <a:lnTo>
                    <a:pt x="780" y="534"/>
                  </a:lnTo>
                  <a:lnTo>
                    <a:pt x="782" y="530"/>
                  </a:lnTo>
                  <a:lnTo>
                    <a:pt x="784" y="527"/>
                  </a:lnTo>
                  <a:lnTo>
                    <a:pt x="785" y="525"/>
                  </a:lnTo>
                  <a:lnTo>
                    <a:pt x="787" y="520"/>
                  </a:lnTo>
                  <a:lnTo>
                    <a:pt x="787" y="514"/>
                  </a:lnTo>
                  <a:lnTo>
                    <a:pt x="785" y="513"/>
                  </a:lnTo>
                  <a:lnTo>
                    <a:pt x="784" y="511"/>
                  </a:lnTo>
                  <a:lnTo>
                    <a:pt x="782" y="509"/>
                  </a:lnTo>
                  <a:lnTo>
                    <a:pt x="782" y="507"/>
                  </a:lnTo>
                  <a:lnTo>
                    <a:pt x="782" y="504"/>
                  </a:lnTo>
                  <a:lnTo>
                    <a:pt x="780" y="499"/>
                  </a:lnTo>
                  <a:lnTo>
                    <a:pt x="796" y="492"/>
                  </a:lnTo>
                  <a:lnTo>
                    <a:pt x="806" y="481"/>
                  </a:lnTo>
                  <a:lnTo>
                    <a:pt x="815" y="469"/>
                  </a:lnTo>
                  <a:lnTo>
                    <a:pt x="820" y="471"/>
                  </a:lnTo>
                  <a:lnTo>
                    <a:pt x="827" y="473"/>
                  </a:lnTo>
                  <a:lnTo>
                    <a:pt x="834" y="474"/>
                  </a:lnTo>
                  <a:lnTo>
                    <a:pt x="841" y="476"/>
                  </a:lnTo>
                  <a:lnTo>
                    <a:pt x="838" y="438"/>
                  </a:lnTo>
                  <a:lnTo>
                    <a:pt x="831" y="396"/>
                  </a:lnTo>
                  <a:lnTo>
                    <a:pt x="860" y="396"/>
                  </a:lnTo>
                  <a:lnTo>
                    <a:pt x="867" y="403"/>
                  </a:lnTo>
                  <a:lnTo>
                    <a:pt x="874" y="413"/>
                  </a:lnTo>
                  <a:lnTo>
                    <a:pt x="880" y="422"/>
                  </a:lnTo>
                  <a:lnTo>
                    <a:pt x="880" y="431"/>
                  </a:lnTo>
                  <a:lnTo>
                    <a:pt x="876" y="432"/>
                  </a:lnTo>
                  <a:lnTo>
                    <a:pt x="874" y="432"/>
                  </a:lnTo>
                  <a:lnTo>
                    <a:pt x="871" y="434"/>
                  </a:lnTo>
                  <a:lnTo>
                    <a:pt x="864" y="434"/>
                  </a:lnTo>
                  <a:lnTo>
                    <a:pt x="864" y="453"/>
                  </a:lnTo>
                  <a:lnTo>
                    <a:pt x="869" y="455"/>
                  </a:lnTo>
                  <a:lnTo>
                    <a:pt x="871" y="457"/>
                  </a:lnTo>
                  <a:lnTo>
                    <a:pt x="874" y="459"/>
                  </a:lnTo>
                  <a:lnTo>
                    <a:pt x="878" y="460"/>
                  </a:lnTo>
                  <a:lnTo>
                    <a:pt x="883" y="460"/>
                  </a:lnTo>
                  <a:lnTo>
                    <a:pt x="885" y="460"/>
                  </a:lnTo>
                  <a:lnTo>
                    <a:pt x="887" y="459"/>
                  </a:lnTo>
                  <a:lnTo>
                    <a:pt x="887" y="459"/>
                  </a:lnTo>
                  <a:lnTo>
                    <a:pt x="888" y="459"/>
                  </a:lnTo>
                  <a:lnTo>
                    <a:pt x="892" y="457"/>
                  </a:lnTo>
                  <a:lnTo>
                    <a:pt x="894" y="452"/>
                  </a:lnTo>
                  <a:lnTo>
                    <a:pt x="894" y="448"/>
                  </a:lnTo>
                  <a:lnTo>
                    <a:pt x="894" y="443"/>
                  </a:lnTo>
                  <a:lnTo>
                    <a:pt x="894" y="439"/>
                  </a:lnTo>
                  <a:lnTo>
                    <a:pt x="892" y="434"/>
                  </a:lnTo>
                  <a:lnTo>
                    <a:pt x="904" y="418"/>
                  </a:lnTo>
                  <a:lnTo>
                    <a:pt x="918" y="405"/>
                  </a:lnTo>
                  <a:lnTo>
                    <a:pt x="930" y="389"/>
                  </a:lnTo>
                  <a:lnTo>
                    <a:pt x="936" y="387"/>
                  </a:lnTo>
                  <a:lnTo>
                    <a:pt x="941" y="387"/>
                  </a:lnTo>
                  <a:lnTo>
                    <a:pt x="943" y="385"/>
                  </a:lnTo>
                  <a:lnTo>
                    <a:pt x="946" y="387"/>
                  </a:lnTo>
                  <a:lnTo>
                    <a:pt x="950" y="389"/>
                  </a:lnTo>
                  <a:lnTo>
                    <a:pt x="951" y="392"/>
                  </a:lnTo>
                  <a:lnTo>
                    <a:pt x="953" y="396"/>
                  </a:lnTo>
                  <a:lnTo>
                    <a:pt x="955" y="398"/>
                  </a:lnTo>
                  <a:lnTo>
                    <a:pt x="956" y="401"/>
                  </a:lnTo>
                  <a:lnTo>
                    <a:pt x="960" y="403"/>
                  </a:lnTo>
                  <a:lnTo>
                    <a:pt x="960" y="399"/>
                  </a:lnTo>
                  <a:lnTo>
                    <a:pt x="963" y="396"/>
                  </a:lnTo>
                  <a:lnTo>
                    <a:pt x="965" y="392"/>
                  </a:lnTo>
                  <a:lnTo>
                    <a:pt x="967" y="389"/>
                  </a:lnTo>
                  <a:lnTo>
                    <a:pt x="967" y="384"/>
                  </a:lnTo>
                  <a:lnTo>
                    <a:pt x="969" y="377"/>
                  </a:lnTo>
                  <a:lnTo>
                    <a:pt x="984" y="377"/>
                  </a:lnTo>
                  <a:lnTo>
                    <a:pt x="998" y="380"/>
                  </a:lnTo>
                  <a:lnTo>
                    <a:pt x="1011" y="384"/>
                  </a:lnTo>
                  <a:lnTo>
                    <a:pt x="1002" y="391"/>
                  </a:lnTo>
                  <a:lnTo>
                    <a:pt x="993" y="396"/>
                  </a:lnTo>
                  <a:lnTo>
                    <a:pt x="986" y="401"/>
                  </a:lnTo>
                  <a:lnTo>
                    <a:pt x="979" y="411"/>
                  </a:lnTo>
                  <a:lnTo>
                    <a:pt x="988" y="411"/>
                  </a:lnTo>
                  <a:lnTo>
                    <a:pt x="993" y="406"/>
                  </a:lnTo>
                  <a:lnTo>
                    <a:pt x="1005" y="401"/>
                  </a:lnTo>
                  <a:lnTo>
                    <a:pt x="1018" y="396"/>
                  </a:lnTo>
                  <a:lnTo>
                    <a:pt x="1028" y="392"/>
                  </a:lnTo>
                  <a:lnTo>
                    <a:pt x="1039" y="389"/>
                  </a:lnTo>
                  <a:lnTo>
                    <a:pt x="1042" y="389"/>
                  </a:lnTo>
                  <a:lnTo>
                    <a:pt x="1044" y="391"/>
                  </a:lnTo>
                  <a:lnTo>
                    <a:pt x="1047" y="394"/>
                  </a:lnTo>
                  <a:lnTo>
                    <a:pt x="1049" y="396"/>
                  </a:lnTo>
                  <a:lnTo>
                    <a:pt x="1051" y="398"/>
                  </a:lnTo>
                  <a:lnTo>
                    <a:pt x="1054" y="398"/>
                  </a:lnTo>
                  <a:lnTo>
                    <a:pt x="1061" y="399"/>
                  </a:lnTo>
                  <a:lnTo>
                    <a:pt x="1063" y="396"/>
                  </a:lnTo>
                  <a:lnTo>
                    <a:pt x="1065" y="392"/>
                  </a:lnTo>
                  <a:lnTo>
                    <a:pt x="1066" y="391"/>
                  </a:lnTo>
                  <a:lnTo>
                    <a:pt x="1066" y="387"/>
                  </a:lnTo>
                  <a:lnTo>
                    <a:pt x="1068" y="382"/>
                  </a:lnTo>
                  <a:lnTo>
                    <a:pt x="1068" y="377"/>
                  </a:lnTo>
                  <a:lnTo>
                    <a:pt x="1065" y="373"/>
                  </a:lnTo>
                  <a:lnTo>
                    <a:pt x="1063" y="370"/>
                  </a:lnTo>
                  <a:lnTo>
                    <a:pt x="1061" y="366"/>
                  </a:lnTo>
                  <a:lnTo>
                    <a:pt x="1061" y="361"/>
                  </a:lnTo>
                  <a:lnTo>
                    <a:pt x="1061" y="354"/>
                  </a:lnTo>
                  <a:lnTo>
                    <a:pt x="1066" y="350"/>
                  </a:lnTo>
                  <a:lnTo>
                    <a:pt x="1070" y="347"/>
                  </a:lnTo>
                  <a:lnTo>
                    <a:pt x="1073" y="345"/>
                  </a:lnTo>
                  <a:lnTo>
                    <a:pt x="1080" y="342"/>
                  </a:lnTo>
                  <a:lnTo>
                    <a:pt x="1084" y="343"/>
                  </a:lnTo>
                  <a:lnTo>
                    <a:pt x="1089" y="345"/>
                  </a:lnTo>
                  <a:lnTo>
                    <a:pt x="1096" y="345"/>
                  </a:lnTo>
                  <a:lnTo>
                    <a:pt x="1103" y="345"/>
                  </a:lnTo>
                  <a:lnTo>
                    <a:pt x="1112" y="356"/>
                  </a:lnTo>
                  <a:lnTo>
                    <a:pt x="1124" y="368"/>
                  </a:lnTo>
                  <a:lnTo>
                    <a:pt x="1142" y="380"/>
                  </a:lnTo>
                  <a:lnTo>
                    <a:pt x="1157" y="392"/>
                  </a:lnTo>
                  <a:lnTo>
                    <a:pt x="1171" y="399"/>
                  </a:lnTo>
                  <a:lnTo>
                    <a:pt x="1180" y="403"/>
                  </a:lnTo>
                  <a:lnTo>
                    <a:pt x="1182" y="401"/>
                  </a:lnTo>
                  <a:lnTo>
                    <a:pt x="1182" y="401"/>
                  </a:lnTo>
                  <a:lnTo>
                    <a:pt x="1182" y="399"/>
                  </a:lnTo>
                  <a:lnTo>
                    <a:pt x="1182" y="399"/>
                  </a:lnTo>
                  <a:lnTo>
                    <a:pt x="1183" y="396"/>
                  </a:lnTo>
                  <a:lnTo>
                    <a:pt x="1178" y="391"/>
                  </a:lnTo>
                  <a:lnTo>
                    <a:pt x="1175" y="387"/>
                  </a:lnTo>
                  <a:lnTo>
                    <a:pt x="1173" y="382"/>
                  </a:lnTo>
                  <a:lnTo>
                    <a:pt x="1169" y="377"/>
                  </a:lnTo>
                  <a:lnTo>
                    <a:pt x="1168" y="370"/>
                  </a:lnTo>
                  <a:lnTo>
                    <a:pt x="1152" y="370"/>
                  </a:lnTo>
                  <a:lnTo>
                    <a:pt x="1154" y="349"/>
                  </a:lnTo>
                  <a:lnTo>
                    <a:pt x="1150" y="333"/>
                  </a:lnTo>
                  <a:lnTo>
                    <a:pt x="1148" y="319"/>
                  </a:lnTo>
                  <a:lnTo>
                    <a:pt x="1145" y="300"/>
                  </a:lnTo>
                  <a:lnTo>
                    <a:pt x="1155" y="293"/>
                  </a:lnTo>
                  <a:lnTo>
                    <a:pt x="1162" y="284"/>
                  </a:lnTo>
                  <a:lnTo>
                    <a:pt x="1166" y="274"/>
                  </a:lnTo>
                  <a:lnTo>
                    <a:pt x="1169" y="261"/>
                  </a:lnTo>
                  <a:lnTo>
                    <a:pt x="1173" y="251"/>
                  </a:lnTo>
                  <a:lnTo>
                    <a:pt x="1178" y="240"/>
                  </a:lnTo>
                  <a:lnTo>
                    <a:pt x="1185" y="232"/>
                  </a:lnTo>
                  <a:lnTo>
                    <a:pt x="1194" y="226"/>
                  </a:lnTo>
                  <a:lnTo>
                    <a:pt x="1210" y="225"/>
                  </a:lnTo>
                  <a:lnTo>
                    <a:pt x="1229" y="226"/>
                  </a:lnTo>
                  <a:lnTo>
                    <a:pt x="1234" y="235"/>
                  </a:lnTo>
                  <a:lnTo>
                    <a:pt x="1241" y="242"/>
                  </a:lnTo>
                  <a:lnTo>
                    <a:pt x="1239" y="256"/>
                  </a:lnTo>
                  <a:lnTo>
                    <a:pt x="1236" y="270"/>
                  </a:lnTo>
                  <a:lnTo>
                    <a:pt x="1232" y="282"/>
                  </a:lnTo>
                  <a:lnTo>
                    <a:pt x="1231" y="293"/>
                  </a:lnTo>
                  <a:lnTo>
                    <a:pt x="1229" y="300"/>
                  </a:lnTo>
                  <a:lnTo>
                    <a:pt x="1232" y="309"/>
                  </a:lnTo>
                  <a:lnTo>
                    <a:pt x="1238" y="321"/>
                  </a:lnTo>
                  <a:lnTo>
                    <a:pt x="1241" y="335"/>
                  </a:lnTo>
                  <a:lnTo>
                    <a:pt x="1244" y="345"/>
                  </a:lnTo>
                  <a:lnTo>
                    <a:pt x="1244" y="357"/>
                  </a:lnTo>
                  <a:lnTo>
                    <a:pt x="1241" y="368"/>
                  </a:lnTo>
                  <a:lnTo>
                    <a:pt x="1238" y="377"/>
                  </a:lnTo>
                  <a:lnTo>
                    <a:pt x="1238" y="384"/>
                  </a:lnTo>
                  <a:lnTo>
                    <a:pt x="1239" y="389"/>
                  </a:lnTo>
                  <a:lnTo>
                    <a:pt x="1241" y="392"/>
                  </a:lnTo>
                  <a:lnTo>
                    <a:pt x="1244" y="396"/>
                  </a:lnTo>
                  <a:lnTo>
                    <a:pt x="1248" y="399"/>
                  </a:lnTo>
                  <a:lnTo>
                    <a:pt x="1250" y="405"/>
                  </a:lnTo>
                  <a:lnTo>
                    <a:pt x="1253" y="411"/>
                  </a:lnTo>
                  <a:lnTo>
                    <a:pt x="1248" y="422"/>
                  </a:lnTo>
                  <a:lnTo>
                    <a:pt x="1244" y="434"/>
                  </a:lnTo>
                  <a:lnTo>
                    <a:pt x="1244" y="450"/>
                  </a:lnTo>
                  <a:lnTo>
                    <a:pt x="1239" y="453"/>
                  </a:lnTo>
                  <a:lnTo>
                    <a:pt x="1236" y="457"/>
                  </a:lnTo>
                  <a:lnTo>
                    <a:pt x="1231" y="459"/>
                  </a:lnTo>
                  <a:lnTo>
                    <a:pt x="1225" y="462"/>
                  </a:lnTo>
                  <a:lnTo>
                    <a:pt x="1218" y="464"/>
                  </a:lnTo>
                  <a:lnTo>
                    <a:pt x="1218" y="469"/>
                  </a:lnTo>
                  <a:lnTo>
                    <a:pt x="1238" y="469"/>
                  </a:lnTo>
                  <a:lnTo>
                    <a:pt x="1239" y="467"/>
                  </a:lnTo>
                  <a:lnTo>
                    <a:pt x="1239" y="467"/>
                  </a:lnTo>
                  <a:lnTo>
                    <a:pt x="1241" y="466"/>
                  </a:lnTo>
                  <a:lnTo>
                    <a:pt x="1241" y="466"/>
                  </a:lnTo>
                  <a:lnTo>
                    <a:pt x="1244" y="464"/>
                  </a:lnTo>
                  <a:lnTo>
                    <a:pt x="1251" y="452"/>
                  </a:lnTo>
                  <a:lnTo>
                    <a:pt x="1258" y="438"/>
                  </a:lnTo>
                  <a:lnTo>
                    <a:pt x="1264" y="427"/>
                  </a:lnTo>
                  <a:lnTo>
                    <a:pt x="1267" y="410"/>
                  </a:lnTo>
                  <a:lnTo>
                    <a:pt x="1264" y="394"/>
                  </a:lnTo>
                  <a:lnTo>
                    <a:pt x="1262" y="378"/>
                  </a:lnTo>
                  <a:lnTo>
                    <a:pt x="1260" y="364"/>
                  </a:lnTo>
                  <a:lnTo>
                    <a:pt x="1279" y="364"/>
                  </a:lnTo>
                  <a:lnTo>
                    <a:pt x="1297" y="364"/>
                  </a:lnTo>
                  <a:lnTo>
                    <a:pt x="1314" y="370"/>
                  </a:lnTo>
                  <a:lnTo>
                    <a:pt x="1314" y="364"/>
                  </a:lnTo>
                  <a:lnTo>
                    <a:pt x="1297" y="357"/>
                  </a:lnTo>
                  <a:lnTo>
                    <a:pt x="1276" y="349"/>
                  </a:lnTo>
                  <a:lnTo>
                    <a:pt x="1257" y="342"/>
                  </a:lnTo>
                  <a:lnTo>
                    <a:pt x="1253" y="324"/>
                  </a:lnTo>
                  <a:lnTo>
                    <a:pt x="1248" y="312"/>
                  </a:lnTo>
                  <a:lnTo>
                    <a:pt x="1243" y="302"/>
                  </a:lnTo>
                  <a:lnTo>
                    <a:pt x="1238" y="288"/>
                  </a:lnTo>
                  <a:lnTo>
                    <a:pt x="1260" y="268"/>
                  </a:lnTo>
                  <a:lnTo>
                    <a:pt x="1260" y="235"/>
                  </a:lnTo>
                  <a:lnTo>
                    <a:pt x="1264" y="235"/>
                  </a:lnTo>
                  <a:lnTo>
                    <a:pt x="1267" y="235"/>
                  </a:lnTo>
                  <a:lnTo>
                    <a:pt x="1269" y="235"/>
                  </a:lnTo>
                  <a:lnTo>
                    <a:pt x="1269" y="237"/>
                  </a:lnTo>
                  <a:lnTo>
                    <a:pt x="1272" y="239"/>
                  </a:lnTo>
                  <a:lnTo>
                    <a:pt x="1276" y="249"/>
                  </a:lnTo>
                  <a:lnTo>
                    <a:pt x="1279" y="260"/>
                  </a:lnTo>
                  <a:lnTo>
                    <a:pt x="1286" y="268"/>
                  </a:lnTo>
                  <a:lnTo>
                    <a:pt x="1299" y="261"/>
                  </a:lnTo>
                  <a:lnTo>
                    <a:pt x="1314" y="258"/>
                  </a:lnTo>
                  <a:lnTo>
                    <a:pt x="1334" y="258"/>
                  </a:lnTo>
                  <a:lnTo>
                    <a:pt x="1344" y="272"/>
                  </a:lnTo>
                  <a:lnTo>
                    <a:pt x="1360" y="286"/>
                  </a:lnTo>
                  <a:lnTo>
                    <a:pt x="1375" y="296"/>
                  </a:lnTo>
                  <a:lnTo>
                    <a:pt x="1375" y="288"/>
                  </a:lnTo>
                  <a:lnTo>
                    <a:pt x="1363" y="275"/>
                  </a:lnTo>
                  <a:lnTo>
                    <a:pt x="1354" y="260"/>
                  </a:lnTo>
                  <a:lnTo>
                    <a:pt x="1349" y="240"/>
                  </a:lnTo>
                  <a:lnTo>
                    <a:pt x="1344" y="221"/>
                  </a:lnTo>
                  <a:lnTo>
                    <a:pt x="1340" y="200"/>
                  </a:lnTo>
                  <a:lnTo>
                    <a:pt x="1363" y="193"/>
                  </a:lnTo>
                  <a:lnTo>
                    <a:pt x="1388" y="188"/>
                  </a:lnTo>
                  <a:lnTo>
                    <a:pt x="1395" y="204"/>
                  </a:lnTo>
                  <a:lnTo>
                    <a:pt x="1398" y="204"/>
                  </a:lnTo>
                  <a:lnTo>
                    <a:pt x="1402" y="188"/>
                  </a:lnTo>
                  <a:lnTo>
                    <a:pt x="1405" y="171"/>
                  </a:lnTo>
                  <a:lnTo>
                    <a:pt x="1410" y="153"/>
                  </a:lnTo>
                  <a:lnTo>
                    <a:pt x="1426" y="144"/>
                  </a:lnTo>
                  <a:lnTo>
                    <a:pt x="1438" y="134"/>
                  </a:lnTo>
                  <a:lnTo>
                    <a:pt x="1452" y="123"/>
                  </a:lnTo>
                  <a:lnTo>
                    <a:pt x="1466" y="117"/>
                  </a:lnTo>
                  <a:lnTo>
                    <a:pt x="1482" y="111"/>
                  </a:lnTo>
                  <a:lnTo>
                    <a:pt x="1503" y="111"/>
                  </a:lnTo>
                  <a:lnTo>
                    <a:pt x="1505" y="104"/>
                  </a:lnTo>
                  <a:lnTo>
                    <a:pt x="1508" y="99"/>
                  </a:lnTo>
                  <a:lnTo>
                    <a:pt x="1510" y="94"/>
                  </a:lnTo>
                  <a:lnTo>
                    <a:pt x="1513" y="89"/>
                  </a:lnTo>
                  <a:lnTo>
                    <a:pt x="1524" y="89"/>
                  </a:lnTo>
                  <a:lnTo>
                    <a:pt x="1538" y="89"/>
                  </a:lnTo>
                  <a:lnTo>
                    <a:pt x="1552" y="89"/>
                  </a:lnTo>
                  <a:lnTo>
                    <a:pt x="1562" y="89"/>
                  </a:lnTo>
                  <a:lnTo>
                    <a:pt x="1567" y="89"/>
                  </a:lnTo>
                  <a:lnTo>
                    <a:pt x="1574" y="83"/>
                  </a:lnTo>
                  <a:lnTo>
                    <a:pt x="1581" y="78"/>
                  </a:lnTo>
                  <a:lnTo>
                    <a:pt x="1588" y="71"/>
                  </a:lnTo>
                  <a:lnTo>
                    <a:pt x="1594" y="66"/>
                  </a:lnTo>
                  <a:lnTo>
                    <a:pt x="1599" y="68"/>
                  </a:lnTo>
                  <a:lnTo>
                    <a:pt x="1602" y="68"/>
                  </a:lnTo>
                  <a:lnTo>
                    <a:pt x="1608" y="69"/>
                  </a:lnTo>
                  <a:lnTo>
                    <a:pt x="1613" y="69"/>
                  </a:lnTo>
                  <a:lnTo>
                    <a:pt x="1613" y="50"/>
                  </a:lnTo>
                  <a:lnTo>
                    <a:pt x="1628" y="43"/>
                  </a:lnTo>
                  <a:lnTo>
                    <a:pt x="1641" y="36"/>
                  </a:lnTo>
                  <a:lnTo>
                    <a:pt x="1653" y="27"/>
                  </a:lnTo>
                  <a:lnTo>
                    <a:pt x="1663" y="17"/>
                  </a:lnTo>
                  <a:lnTo>
                    <a:pt x="166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D2418F15-183D-4FA4-85B7-9B8847DA02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4381" y="1143000"/>
              <a:ext cx="2078038" cy="517525"/>
            </a:xfrm>
            <a:custGeom>
              <a:avLst/>
              <a:gdLst>
                <a:gd name="T0" fmla="*/ 190 w 1309"/>
                <a:gd name="T1" fmla="*/ 255 h 326"/>
                <a:gd name="T2" fmla="*/ 157 w 1309"/>
                <a:gd name="T3" fmla="*/ 202 h 326"/>
                <a:gd name="T4" fmla="*/ 1271 w 1309"/>
                <a:gd name="T5" fmla="*/ 173 h 326"/>
                <a:gd name="T6" fmla="*/ 1293 w 1309"/>
                <a:gd name="T7" fmla="*/ 176 h 326"/>
                <a:gd name="T8" fmla="*/ 1307 w 1309"/>
                <a:gd name="T9" fmla="*/ 216 h 326"/>
                <a:gd name="T10" fmla="*/ 1241 w 1309"/>
                <a:gd name="T11" fmla="*/ 244 h 326"/>
                <a:gd name="T12" fmla="*/ 1238 w 1309"/>
                <a:gd name="T13" fmla="*/ 227 h 326"/>
                <a:gd name="T14" fmla="*/ 1251 w 1309"/>
                <a:gd name="T15" fmla="*/ 171 h 326"/>
                <a:gd name="T16" fmla="*/ 126 w 1309"/>
                <a:gd name="T17" fmla="*/ 166 h 326"/>
                <a:gd name="T18" fmla="*/ 150 w 1309"/>
                <a:gd name="T19" fmla="*/ 169 h 326"/>
                <a:gd name="T20" fmla="*/ 105 w 1309"/>
                <a:gd name="T21" fmla="*/ 276 h 326"/>
                <a:gd name="T22" fmla="*/ 82 w 1309"/>
                <a:gd name="T23" fmla="*/ 307 h 326"/>
                <a:gd name="T24" fmla="*/ 61 w 1309"/>
                <a:gd name="T25" fmla="*/ 251 h 326"/>
                <a:gd name="T26" fmla="*/ 70 w 1309"/>
                <a:gd name="T27" fmla="*/ 246 h 326"/>
                <a:gd name="T28" fmla="*/ 54 w 1309"/>
                <a:gd name="T29" fmla="*/ 222 h 326"/>
                <a:gd name="T30" fmla="*/ 44 w 1309"/>
                <a:gd name="T31" fmla="*/ 213 h 326"/>
                <a:gd name="T32" fmla="*/ 19 w 1309"/>
                <a:gd name="T33" fmla="*/ 173 h 326"/>
                <a:gd name="T34" fmla="*/ 14 w 1309"/>
                <a:gd name="T35" fmla="*/ 159 h 326"/>
                <a:gd name="T36" fmla="*/ 3 w 1309"/>
                <a:gd name="T37" fmla="*/ 147 h 326"/>
                <a:gd name="T38" fmla="*/ 42 w 1309"/>
                <a:gd name="T39" fmla="*/ 122 h 326"/>
                <a:gd name="T40" fmla="*/ 61 w 1309"/>
                <a:gd name="T41" fmla="*/ 141 h 326"/>
                <a:gd name="T42" fmla="*/ 73 w 1309"/>
                <a:gd name="T43" fmla="*/ 122 h 326"/>
                <a:gd name="T44" fmla="*/ 1101 w 1309"/>
                <a:gd name="T45" fmla="*/ 106 h 326"/>
                <a:gd name="T46" fmla="*/ 1094 w 1309"/>
                <a:gd name="T47" fmla="*/ 126 h 326"/>
                <a:gd name="T48" fmla="*/ 1061 w 1309"/>
                <a:gd name="T49" fmla="*/ 112 h 326"/>
                <a:gd name="T50" fmla="*/ 559 w 1309"/>
                <a:gd name="T51" fmla="*/ 101 h 326"/>
                <a:gd name="T52" fmla="*/ 560 w 1309"/>
                <a:gd name="T53" fmla="*/ 126 h 326"/>
                <a:gd name="T54" fmla="*/ 532 w 1309"/>
                <a:gd name="T55" fmla="*/ 113 h 326"/>
                <a:gd name="T56" fmla="*/ 1185 w 1309"/>
                <a:gd name="T57" fmla="*/ 79 h 326"/>
                <a:gd name="T58" fmla="*/ 1178 w 1309"/>
                <a:gd name="T59" fmla="*/ 103 h 326"/>
                <a:gd name="T60" fmla="*/ 1225 w 1309"/>
                <a:gd name="T61" fmla="*/ 115 h 326"/>
                <a:gd name="T62" fmla="*/ 1241 w 1309"/>
                <a:gd name="T63" fmla="*/ 178 h 326"/>
                <a:gd name="T64" fmla="*/ 1157 w 1309"/>
                <a:gd name="T65" fmla="*/ 171 h 326"/>
                <a:gd name="T66" fmla="*/ 1128 w 1309"/>
                <a:gd name="T67" fmla="*/ 131 h 326"/>
                <a:gd name="T68" fmla="*/ 1128 w 1309"/>
                <a:gd name="T69" fmla="*/ 98 h 326"/>
                <a:gd name="T70" fmla="*/ 1175 w 1309"/>
                <a:gd name="T71" fmla="*/ 77 h 326"/>
                <a:gd name="T72" fmla="*/ 991 w 1309"/>
                <a:gd name="T73" fmla="*/ 108 h 326"/>
                <a:gd name="T74" fmla="*/ 637 w 1309"/>
                <a:gd name="T75" fmla="*/ 80 h 326"/>
                <a:gd name="T76" fmla="*/ 593 w 1309"/>
                <a:gd name="T77" fmla="*/ 99 h 326"/>
                <a:gd name="T78" fmla="*/ 176 w 1309"/>
                <a:gd name="T79" fmla="*/ 77 h 326"/>
                <a:gd name="T80" fmla="*/ 204 w 1309"/>
                <a:gd name="T81" fmla="*/ 80 h 326"/>
                <a:gd name="T82" fmla="*/ 227 w 1309"/>
                <a:gd name="T83" fmla="*/ 89 h 326"/>
                <a:gd name="T84" fmla="*/ 211 w 1309"/>
                <a:gd name="T85" fmla="*/ 141 h 326"/>
                <a:gd name="T86" fmla="*/ 145 w 1309"/>
                <a:gd name="T87" fmla="*/ 134 h 326"/>
                <a:gd name="T88" fmla="*/ 124 w 1309"/>
                <a:gd name="T89" fmla="*/ 101 h 326"/>
                <a:gd name="T90" fmla="*/ 161 w 1309"/>
                <a:gd name="T91" fmla="*/ 77 h 326"/>
                <a:gd name="T92" fmla="*/ 627 w 1309"/>
                <a:gd name="T93" fmla="*/ 45 h 326"/>
                <a:gd name="T94" fmla="*/ 646 w 1309"/>
                <a:gd name="T95" fmla="*/ 66 h 326"/>
                <a:gd name="T96" fmla="*/ 567 w 1309"/>
                <a:gd name="T97" fmla="*/ 54 h 326"/>
                <a:gd name="T98" fmla="*/ 515 w 1309"/>
                <a:gd name="T99" fmla="*/ 108 h 326"/>
                <a:gd name="T100" fmla="*/ 504 w 1309"/>
                <a:gd name="T101" fmla="*/ 77 h 326"/>
                <a:gd name="T102" fmla="*/ 527 w 1309"/>
                <a:gd name="T103" fmla="*/ 54 h 326"/>
                <a:gd name="T104" fmla="*/ 538 w 1309"/>
                <a:gd name="T105" fmla="*/ 52 h 326"/>
                <a:gd name="T106" fmla="*/ 595 w 1309"/>
                <a:gd name="T107" fmla="*/ 26 h 326"/>
                <a:gd name="T108" fmla="*/ 599 w 1309"/>
                <a:gd name="T109" fmla="*/ 49 h 326"/>
                <a:gd name="T110" fmla="*/ 646 w 1309"/>
                <a:gd name="T111" fmla="*/ 16 h 326"/>
                <a:gd name="T112" fmla="*/ 1126 w 1309"/>
                <a:gd name="T113" fmla="*/ 7 h 326"/>
                <a:gd name="T114" fmla="*/ 1157 w 1309"/>
                <a:gd name="T115" fmla="*/ 33 h 326"/>
                <a:gd name="T116" fmla="*/ 1173 w 1309"/>
                <a:gd name="T117" fmla="*/ 61 h 326"/>
                <a:gd name="T118" fmla="*/ 1101 w 1309"/>
                <a:gd name="T119" fmla="*/ 79 h 326"/>
                <a:gd name="T120" fmla="*/ 1082 w 1309"/>
                <a:gd name="T121" fmla="*/ 80 h 326"/>
                <a:gd name="T122" fmla="*/ 1009 w 1309"/>
                <a:gd name="T123" fmla="*/ 19 h 326"/>
                <a:gd name="T124" fmla="*/ 995 w 1309"/>
                <a:gd name="T125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9" h="326">
                  <a:moveTo>
                    <a:pt x="157" y="202"/>
                  </a:moveTo>
                  <a:lnTo>
                    <a:pt x="169" y="202"/>
                  </a:lnTo>
                  <a:lnTo>
                    <a:pt x="173" y="216"/>
                  </a:lnTo>
                  <a:lnTo>
                    <a:pt x="176" y="225"/>
                  </a:lnTo>
                  <a:lnTo>
                    <a:pt x="183" y="229"/>
                  </a:lnTo>
                  <a:lnTo>
                    <a:pt x="195" y="234"/>
                  </a:lnTo>
                  <a:lnTo>
                    <a:pt x="190" y="255"/>
                  </a:lnTo>
                  <a:lnTo>
                    <a:pt x="183" y="276"/>
                  </a:lnTo>
                  <a:lnTo>
                    <a:pt x="173" y="291"/>
                  </a:lnTo>
                  <a:lnTo>
                    <a:pt x="173" y="272"/>
                  </a:lnTo>
                  <a:lnTo>
                    <a:pt x="150" y="272"/>
                  </a:lnTo>
                  <a:lnTo>
                    <a:pt x="152" y="250"/>
                  </a:lnTo>
                  <a:lnTo>
                    <a:pt x="154" y="229"/>
                  </a:lnTo>
                  <a:lnTo>
                    <a:pt x="157" y="202"/>
                  </a:lnTo>
                  <a:close/>
                  <a:moveTo>
                    <a:pt x="1260" y="157"/>
                  </a:moveTo>
                  <a:lnTo>
                    <a:pt x="1264" y="157"/>
                  </a:lnTo>
                  <a:lnTo>
                    <a:pt x="1264" y="161"/>
                  </a:lnTo>
                  <a:lnTo>
                    <a:pt x="1265" y="166"/>
                  </a:lnTo>
                  <a:lnTo>
                    <a:pt x="1267" y="168"/>
                  </a:lnTo>
                  <a:lnTo>
                    <a:pt x="1269" y="171"/>
                  </a:lnTo>
                  <a:lnTo>
                    <a:pt x="1271" y="173"/>
                  </a:lnTo>
                  <a:lnTo>
                    <a:pt x="1274" y="176"/>
                  </a:lnTo>
                  <a:lnTo>
                    <a:pt x="1278" y="173"/>
                  </a:lnTo>
                  <a:lnTo>
                    <a:pt x="1279" y="169"/>
                  </a:lnTo>
                  <a:lnTo>
                    <a:pt x="1281" y="168"/>
                  </a:lnTo>
                  <a:lnTo>
                    <a:pt x="1285" y="168"/>
                  </a:lnTo>
                  <a:lnTo>
                    <a:pt x="1290" y="166"/>
                  </a:lnTo>
                  <a:lnTo>
                    <a:pt x="1293" y="176"/>
                  </a:lnTo>
                  <a:lnTo>
                    <a:pt x="1299" y="183"/>
                  </a:lnTo>
                  <a:lnTo>
                    <a:pt x="1304" y="190"/>
                  </a:lnTo>
                  <a:lnTo>
                    <a:pt x="1307" y="199"/>
                  </a:lnTo>
                  <a:lnTo>
                    <a:pt x="1309" y="211"/>
                  </a:lnTo>
                  <a:lnTo>
                    <a:pt x="1309" y="213"/>
                  </a:lnTo>
                  <a:lnTo>
                    <a:pt x="1307" y="215"/>
                  </a:lnTo>
                  <a:lnTo>
                    <a:pt x="1307" y="216"/>
                  </a:lnTo>
                  <a:lnTo>
                    <a:pt x="1307" y="218"/>
                  </a:lnTo>
                  <a:lnTo>
                    <a:pt x="1307" y="220"/>
                  </a:lnTo>
                  <a:lnTo>
                    <a:pt x="1306" y="223"/>
                  </a:lnTo>
                  <a:lnTo>
                    <a:pt x="1295" y="230"/>
                  </a:lnTo>
                  <a:lnTo>
                    <a:pt x="1279" y="237"/>
                  </a:lnTo>
                  <a:lnTo>
                    <a:pt x="1260" y="241"/>
                  </a:lnTo>
                  <a:lnTo>
                    <a:pt x="1241" y="244"/>
                  </a:lnTo>
                  <a:lnTo>
                    <a:pt x="1225" y="246"/>
                  </a:lnTo>
                  <a:lnTo>
                    <a:pt x="1227" y="237"/>
                  </a:lnTo>
                  <a:lnTo>
                    <a:pt x="1229" y="234"/>
                  </a:lnTo>
                  <a:lnTo>
                    <a:pt x="1231" y="230"/>
                  </a:lnTo>
                  <a:lnTo>
                    <a:pt x="1232" y="229"/>
                  </a:lnTo>
                  <a:lnTo>
                    <a:pt x="1234" y="229"/>
                  </a:lnTo>
                  <a:lnTo>
                    <a:pt x="1238" y="227"/>
                  </a:lnTo>
                  <a:lnTo>
                    <a:pt x="1239" y="227"/>
                  </a:lnTo>
                  <a:lnTo>
                    <a:pt x="1241" y="225"/>
                  </a:lnTo>
                  <a:lnTo>
                    <a:pt x="1245" y="223"/>
                  </a:lnTo>
                  <a:lnTo>
                    <a:pt x="1250" y="209"/>
                  </a:lnTo>
                  <a:lnTo>
                    <a:pt x="1250" y="195"/>
                  </a:lnTo>
                  <a:lnTo>
                    <a:pt x="1248" y="182"/>
                  </a:lnTo>
                  <a:lnTo>
                    <a:pt x="1251" y="171"/>
                  </a:lnTo>
                  <a:lnTo>
                    <a:pt x="1260" y="161"/>
                  </a:lnTo>
                  <a:lnTo>
                    <a:pt x="1260" y="157"/>
                  </a:lnTo>
                  <a:close/>
                  <a:moveTo>
                    <a:pt x="99" y="108"/>
                  </a:moveTo>
                  <a:lnTo>
                    <a:pt x="105" y="117"/>
                  </a:lnTo>
                  <a:lnTo>
                    <a:pt x="110" y="134"/>
                  </a:lnTo>
                  <a:lnTo>
                    <a:pt x="117" y="150"/>
                  </a:lnTo>
                  <a:lnTo>
                    <a:pt x="126" y="166"/>
                  </a:lnTo>
                  <a:lnTo>
                    <a:pt x="131" y="173"/>
                  </a:lnTo>
                  <a:lnTo>
                    <a:pt x="134" y="169"/>
                  </a:lnTo>
                  <a:lnTo>
                    <a:pt x="136" y="168"/>
                  </a:lnTo>
                  <a:lnTo>
                    <a:pt x="140" y="168"/>
                  </a:lnTo>
                  <a:lnTo>
                    <a:pt x="143" y="166"/>
                  </a:lnTo>
                  <a:lnTo>
                    <a:pt x="150" y="166"/>
                  </a:lnTo>
                  <a:lnTo>
                    <a:pt x="150" y="169"/>
                  </a:lnTo>
                  <a:lnTo>
                    <a:pt x="154" y="169"/>
                  </a:lnTo>
                  <a:lnTo>
                    <a:pt x="154" y="180"/>
                  </a:lnTo>
                  <a:lnTo>
                    <a:pt x="127" y="183"/>
                  </a:lnTo>
                  <a:lnTo>
                    <a:pt x="124" y="211"/>
                  </a:lnTo>
                  <a:lnTo>
                    <a:pt x="115" y="234"/>
                  </a:lnTo>
                  <a:lnTo>
                    <a:pt x="108" y="257"/>
                  </a:lnTo>
                  <a:lnTo>
                    <a:pt x="105" y="276"/>
                  </a:lnTo>
                  <a:lnTo>
                    <a:pt x="103" y="295"/>
                  </a:lnTo>
                  <a:lnTo>
                    <a:pt x="103" y="311"/>
                  </a:lnTo>
                  <a:lnTo>
                    <a:pt x="99" y="326"/>
                  </a:lnTo>
                  <a:lnTo>
                    <a:pt x="96" y="326"/>
                  </a:lnTo>
                  <a:lnTo>
                    <a:pt x="96" y="323"/>
                  </a:lnTo>
                  <a:lnTo>
                    <a:pt x="91" y="316"/>
                  </a:lnTo>
                  <a:lnTo>
                    <a:pt x="82" y="307"/>
                  </a:lnTo>
                  <a:lnTo>
                    <a:pt x="72" y="295"/>
                  </a:lnTo>
                  <a:lnTo>
                    <a:pt x="63" y="283"/>
                  </a:lnTo>
                  <a:lnTo>
                    <a:pt x="56" y="271"/>
                  </a:lnTo>
                  <a:lnTo>
                    <a:pt x="52" y="260"/>
                  </a:lnTo>
                  <a:lnTo>
                    <a:pt x="54" y="253"/>
                  </a:lnTo>
                  <a:lnTo>
                    <a:pt x="58" y="251"/>
                  </a:lnTo>
                  <a:lnTo>
                    <a:pt x="61" y="251"/>
                  </a:lnTo>
                  <a:lnTo>
                    <a:pt x="63" y="251"/>
                  </a:lnTo>
                  <a:lnTo>
                    <a:pt x="65" y="251"/>
                  </a:lnTo>
                  <a:lnTo>
                    <a:pt x="66" y="251"/>
                  </a:lnTo>
                  <a:lnTo>
                    <a:pt x="68" y="251"/>
                  </a:lnTo>
                  <a:lnTo>
                    <a:pt x="70" y="250"/>
                  </a:lnTo>
                  <a:lnTo>
                    <a:pt x="73" y="246"/>
                  </a:lnTo>
                  <a:lnTo>
                    <a:pt x="70" y="246"/>
                  </a:lnTo>
                  <a:lnTo>
                    <a:pt x="70" y="243"/>
                  </a:lnTo>
                  <a:lnTo>
                    <a:pt x="54" y="241"/>
                  </a:lnTo>
                  <a:lnTo>
                    <a:pt x="45" y="236"/>
                  </a:lnTo>
                  <a:lnTo>
                    <a:pt x="38" y="227"/>
                  </a:lnTo>
                  <a:lnTo>
                    <a:pt x="45" y="225"/>
                  </a:lnTo>
                  <a:lnTo>
                    <a:pt x="51" y="223"/>
                  </a:lnTo>
                  <a:lnTo>
                    <a:pt x="54" y="222"/>
                  </a:lnTo>
                  <a:lnTo>
                    <a:pt x="58" y="220"/>
                  </a:lnTo>
                  <a:lnTo>
                    <a:pt x="61" y="218"/>
                  </a:lnTo>
                  <a:lnTo>
                    <a:pt x="65" y="215"/>
                  </a:lnTo>
                  <a:lnTo>
                    <a:pt x="65" y="211"/>
                  </a:lnTo>
                  <a:lnTo>
                    <a:pt x="51" y="211"/>
                  </a:lnTo>
                  <a:lnTo>
                    <a:pt x="47" y="213"/>
                  </a:lnTo>
                  <a:lnTo>
                    <a:pt x="44" y="213"/>
                  </a:lnTo>
                  <a:lnTo>
                    <a:pt x="40" y="215"/>
                  </a:lnTo>
                  <a:lnTo>
                    <a:pt x="35" y="215"/>
                  </a:lnTo>
                  <a:lnTo>
                    <a:pt x="26" y="199"/>
                  </a:lnTo>
                  <a:lnTo>
                    <a:pt x="16" y="183"/>
                  </a:lnTo>
                  <a:lnTo>
                    <a:pt x="17" y="178"/>
                  </a:lnTo>
                  <a:lnTo>
                    <a:pt x="17" y="175"/>
                  </a:lnTo>
                  <a:lnTo>
                    <a:pt x="19" y="173"/>
                  </a:lnTo>
                  <a:lnTo>
                    <a:pt x="21" y="169"/>
                  </a:lnTo>
                  <a:lnTo>
                    <a:pt x="21" y="166"/>
                  </a:lnTo>
                  <a:lnTo>
                    <a:pt x="23" y="161"/>
                  </a:lnTo>
                  <a:lnTo>
                    <a:pt x="19" y="161"/>
                  </a:lnTo>
                  <a:lnTo>
                    <a:pt x="19" y="157"/>
                  </a:lnTo>
                  <a:lnTo>
                    <a:pt x="16" y="159"/>
                  </a:lnTo>
                  <a:lnTo>
                    <a:pt x="14" y="159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10" y="159"/>
                  </a:lnTo>
                  <a:lnTo>
                    <a:pt x="10" y="157"/>
                  </a:lnTo>
                  <a:lnTo>
                    <a:pt x="7" y="154"/>
                  </a:lnTo>
                  <a:lnTo>
                    <a:pt x="5" y="150"/>
                  </a:lnTo>
                  <a:lnTo>
                    <a:pt x="3" y="147"/>
                  </a:lnTo>
                  <a:lnTo>
                    <a:pt x="2" y="145"/>
                  </a:lnTo>
                  <a:lnTo>
                    <a:pt x="2" y="140"/>
                  </a:lnTo>
                  <a:lnTo>
                    <a:pt x="0" y="134"/>
                  </a:lnTo>
                  <a:lnTo>
                    <a:pt x="19" y="122"/>
                  </a:lnTo>
                  <a:lnTo>
                    <a:pt x="38" y="112"/>
                  </a:lnTo>
                  <a:lnTo>
                    <a:pt x="40" y="117"/>
                  </a:lnTo>
                  <a:lnTo>
                    <a:pt x="42" y="122"/>
                  </a:lnTo>
                  <a:lnTo>
                    <a:pt x="44" y="124"/>
                  </a:lnTo>
                  <a:lnTo>
                    <a:pt x="47" y="126"/>
                  </a:lnTo>
                  <a:lnTo>
                    <a:pt x="49" y="126"/>
                  </a:lnTo>
                  <a:lnTo>
                    <a:pt x="51" y="127"/>
                  </a:lnTo>
                  <a:lnTo>
                    <a:pt x="54" y="129"/>
                  </a:lnTo>
                  <a:lnTo>
                    <a:pt x="58" y="131"/>
                  </a:lnTo>
                  <a:lnTo>
                    <a:pt x="61" y="141"/>
                  </a:lnTo>
                  <a:lnTo>
                    <a:pt x="63" y="154"/>
                  </a:lnTo>
                  <a:lnTo>
                    <a:pt x="65" y="166"/>
                  </a:lnTo>
                  <a:lnTo>
                    <a:pt x="73" y="166"/>
                  </a:lnTo>
                  <a:lnTo>
                    <a:pt x="73" y="157"/>
                  </a:lnTo>
                  <a:lnTo>
                    <a:pt x="70" y="147"/>
                  </a:lnTo>
                  <a:lnTo>
                    <a:pt x="70" y="134"/>
                  </a:lnTo>
                  <a:lnTo>
                    <a:pt x="73" y="122"/>
                  </a:lnTo>
                  <a:lnTo>
                    <a:pt x="77" y="112"/>
                  </a:lnTo>
                  <a:lnTo>
                    <a:pt x="99" y="108"/>
                  </a:lnTo>
                  <a:close/>
                  <a:moveTo>
                    <a:pt x="1082" y="99"/>
                  </a:moveTo>
                  <a:lnTo>
                    <a:pt x="1087" y="103"/>
                  </a:lnTo>
                  <a:lnTo>
                    <a:pt x="1091" y="106"/>
                  </a:lnTo>
                  <a:lnTo>
                    <a:pt x="1096" y="106"/>
                  </a:lnTo>
                  <a:lnTo>
                    <a:pt x="1101" y="106"/>
                  </a:lnTo>
                  <a:lnTo>
                    <a:pt x="1110" y="108"/>
                  </a:lnTo>
                  <a:lnTo>
                    <a:pt x="1108" y="112"/>
                  </a:lnTo>
                  <a:lnTo>
                    <a:pt x="1108" y="113"/>
                  </a:lnTo>
                  <a:lnTo>
                    <a:pt x="1108" y="115"/>
                  </a:lnTo>
                  <a:lnTo>
                    <a:pt x="1107" y="117"/>
                  </a:lnTo>
                  <a:lnTo>
                    <a:pt x="1107" y="119"/>
                  </a:lnTo>
                  <a:lnTo>
                    <a:pt x="1094" y="126"/>
                  </a:lnTo>
                  <a:lnTo>
                    <a:pt x="1077" y="129"/>
                  </a:lnTo>
                  <a:lnTo>
                    <a:pt x="1059" y="131"/>
                  </a:lnTo>
                  <a:lnTo>
                    <a:pt x="1058" y="127"/>
                  </a:lnTo>
                  <a:lnTo>
                    <a:pt x="1058" y="124"/>
                  </a:lnTo>
                  <a:lnTo>
                    <a:pt x="1056" y="120"/>
                  </a:lnTo>
                  <a:lnTo>
                    <a:pt x="1056" y="115"/>
                  </a:lnTo>
                  <a:lnTo>
                    <a:pt x="1061" y="112"/>
                  </a:lnTo>
                  <a:lnTo>
                    <a:pt x="1065" y="108"/>
                  </a:lnTo>
                  <a:lnTo>
                    <a:pt x="1068" y="106"/>
                  </a:lnTo>
                  <a:lnTo>
                    <a:pt x="1072" y="103"/>
                  </a:lnTo>
                  <a:lnTo>
                    <a:pt x="1075" y="101"/>
                  </a:lnTo>
                  <a:lnTo>
                    <a:pt x="1082" y="99"/>
                  </a:lnTo>
                  <a:close/>
                  <a:moveTo>
                    <a:pt x="545" y="99"/>
                  </a:moveTo>
                  <a:lnTo>
                    <a:pt x="559" y="101"/>
                  </a:lnTo>
                  <a:lnTo>
                    <a:pt x="569" y="106"/>
                  </a:lnTo>
                  <a:lnTo>
                    <a:pt x="579" y="112"/>
                  </a:lnTo>
                  <a:lnTo>
                    <a:pt x="576" y="115"/>
                  </a:lnTo>
                  <a:lnTo>
                    <a:pt x="574" y="120"/>
                  </a:lnTo>
                  <a:lnTo>
                    <a:pt x="571" y="122"/>
                  </a:lnTo>
                  <a:lnTo>
                    <a:pt x="566" y="124"/>
                  </a:lnTo>
                  <a:lnTo>
                    <a:pt x="560" y="126"/>
                  </a:lnTo>
                  <a:lnTo>
                    <a:pt x="553" y="126"/>
                  </a:lnTo>
                  <a:lnTo>
                    <a:pt x="548" y="129"/>
                  </a:lnTo>
                  <a:lnTo>
                    <a:pt x="543" y="129"/>
                  </a:lnTo>
                  <a:lnTo>
                    <a:pt x="538" y="131"/>
                  </a:lnTo>
                  <a:lnTo>
                    <a:pt x="531" y="131"/>
                  </a:lnTo>
                  <a:lnTo>
                    <a:pt x="531" y="120"/>
                  </a:lnTo>
                  <a:lnTo>
                    <a:pt x="532" y="113"/>
                  </a:lnTo>
                  <a:lnTo>
                    <a:pt x="539" y="108"/>
                  </a:lnTo>
                  <a:lnTo>
                    <a:pt x="545" y="99"/>
                  </a:lnTo>
                  <a:close/>
                  <a:moveTo>
                    <a:pt x="1175" y="77"/>
                  </a:moveTo>
                  <a:lnTo>
                    <a:pt x="1178" y="77"/>
                  </a:lnTo>
                  <a:lnTo>
                    <a:pt x="1182" y="79"/>
                  </a:lnTo>
                  <a:lnTo>
                    <a:pt x="1183" y="79"/>
                  </a:lnTo>
                  <a:lnTo>
                    <a:pt x="1185" y="79"/>
                  </a:lnTo>
                  <a:lnTo>
                    <a:pt x="1187" y="80"/>
                  </a:lnTo>
                  <a:lnTo>
                    <a:pt x="1183" y="84"/>
                  </a:lnTo>
                  <a:lnTo>
                    <a:pt x="1180" y="87"/>
                  </a:lnTo>
                  <a:lnTo>
                    <a:pt x="1178" y="92"/>
                  </a:lnTo>
                  <a:lnTo>
                    <a:pt x="1176" y="96"/>
                  </a:lnTo>
                  <a:lnTo>
                    <a:pt x="1175" y="103"/>
                  </a:lnTo>
                  <a:lnTo>
                    <a:pt x="1178" y="103"/>
                  </a:lnTo>
                  <a:lnTo>
                    <a:pt x="1182" y="98"/>
                  </a:lnTo>
                  <a:lnTo>
                    <a:pt x="1185" y="94"/>
                  </a:lnTo>
                  <a:lnTo>
                    <a:pt x="1189" y="91"/>
                  </a:lnTo>
                  <a:lnTo>
                    <a:pt x="1194" y="89"/>
                  </a:lnTo>
                  <a:lnTo>
                    <a:pt x="1204" y="99"/>
                  </a:lnTo>
                  <a:lnTo>
                    <a:pt x="1217" y="108"/>
                  </a:lnTo>
                  <a:lnTo>
                    <a:pt x="1225" y="115"/>
                  </a:lnTo>
                  <a:lnTo>
                    <a:pt x="1225" y="138"/>
                  </a:lnTo>
                  <a:lnTo>
                    <a:pt x="1231" y="143"/>
                  </a:lnTo>
                  <a:lnTo>
                    <a:pt x="1236" y="147"/>
                  </a:lnTo>
                  <a:lnTo>
                    <a:pt x="1241" y="148"/>
                  </a:lnTo>
                  <a:lnTo>
                    <a:pt x="1245" y="155"/>
                  </a:lnTo>
                  <a:lnTo>
                    <a:pt x="1248" y="169"/>
                  </a:lnTo>
                  <a:lnTo>
                    <a:pt x="1241" y="178"/>
                  </a:lnTo>
                  <a:lnTo>
                    <a:pt x="1238" y="187"/>
                  </a:lnTo>
                  <a:lnTo>
                    <a:pt x="1231" y="192"/>
                  </a:lnTo>
                  <a:lnTo>
                    <a:pt x="1222" y="194"/>
                  </a:lnTo>
                  <a:lnTo>
                    <a:pt x="1206" y="195"/>
                  </a:lnTo>
                  <a:lnTo>
                    <a:pt x="1194" y="185"/>
                  </a:lnTo>
                  <a:lnTo>
                    <a:pt x="1176" y="176"/>
                  </a:lnTo>
                  <a:lnTo>
                    <a:pt x="1157" y="171"/>
                  </a:lnTo>
                  <a:lnTo>
                    <a:pt x="1138" y="164"/>
                  </a:lnTo>
                  <a:lnTo>
                    <a:pt x="1121" y="157"/>
                  </a:lnTo>
                  <a:lnTo>
                    <a:pt x="1110" y="147"/>
                  </a:lnTo>
                  <a:lnTo>
                    <a:pt x="1117" y="143"/>
                  </a:lnTo>
                  <a:lnTo>
                    <a:pt x="1122" y="140"/>
                  </a:lnTo>
                  <a:lnTo>
                    <a:pt x="1126" y="136"/>
                  </a:lnTo>
                  <a:lnTo>
                    <a:pt x="1128" y="131"/>
                  </a:lnTo>
                  <a:lnTo>
                    <a:pt x="1129" y="122"/>
                  </a:lnTo>
                  <a:lnTo>
                    <a:pt x="1128" y="119"/>
                  </a:lnTo>
                  <a:lnTo>
                    <a:pt x="1126" y="113"/>
                  </a:lnTo>
                  <a:lnTo>
                    <a:pt x="1126" y="106"/>
                  </a:lnTo>
                  <a:lnTo>
                    <a:pt x="1126" y="99"/>
                  </a:lnTo>
                  <a:lnTo>
                    <a:pt x="1126" y="98"/>
                  </a:lnTo>
                  <a:lnTo>
                    <a:pt x="1128" y="98"/>
                  </a:lnTo>
                  <a:lnTo>
                    <a:pt x="1128" y="98"/>
                  </a:lnTo>
                  <a:lnTo>
                    <a:pt x="1128" y="98"/>
                  </a:lnTo>
                  <a:lnTo>
                    <a:pt x="1128" y="98"/>
                  </a:lnTo>
                  <a:lnTo>
                    <a:pt x="1129" y="96"/>
                  </a:lnTo>
                  <a:lnTo>
                    <a:pt x="1145" y="92"/>
                  </a:lnTo>
                  <a:lnTo>
                    <a:pt x="1162" y="84"/>
                  </a:lnTo>
                  <a:lnTo>
                    <a:pt x="1175" y="77"/>
                  </a:lnTo>
                  <a:close/>
                  <a:moveTo>
                    <a:pt x="953" y="73"/>
                  </a:moveTo>
                  <a:lnTo>
                    <a:pt x="963" y="73"/>
                  </a:lnTo>
                  <a:lnTo>
                    <a:pt x="977" y="87"/>
                  </a:lnTo>
                  <a:lnTo>
                    <a:pt x="995" y="99"/>
                  </a:lnTo>
                  <a:lnTo>
                    <a:pt x="995" y="103"/>
                  </a:lnTo>
                  <a:lnTo>
                    <a:pt x="991" y="103"/>
                  </a:lnTo>
                  <a:lnTo>
                    <a:pt x="991" y="108"/>
                  </a:lnTo>
                  <a:lnTo>
                    <a:pt x="974" y="99"/>
                  </a:lnTo>
                  <a:lnTo>
                    <a:pt x="962" y="87"/>
                  </a:lnTo>
                  <a:lnTo>
                    <a:pt x="953" y="73"/>
                  </a:lnTo>
                  <a:close/>
                  <a:moveTo>
                    <a:pt x="602" y="68"/>
                  </a:moveTo>
                  <a:lnTo>
                    <a:pt x="616" y="72"/>
                  </a:lnTo>
                  <a:lnTo>
                    <a:pt x="627" y="75"/>
                  </a:lnTo>
                  <a:lnTo>
                    <a:pt x="637" y="80"/>
                  </a:lnTo>
                  <a:lnTo>
                    <a:pt x="637" y="89"/>
                  </a:lnTo>
                  <a:lnTo>
                    <a:pt x="628" y="91"/>
                  </a:lnTo>
                  <a:lnTo>
                    <a:pt x="620" y="94"/>
                  </a:lnTo>
                  <a:lnTo>
                    <a:pt x="607" y="96"/>
                  </a:lnTo>
                  <a:lnTo>
                    <a:pt x="602" y="98"/>
                  </a:lnTo>
                  <a:lnTo>
                    <a:pt x="599" y="99"/>
                  </a:lnTo>
                  <a:lnTo>
                    <a:pt x="593" y="99"/>
                  </a:lnTo>
                  <a:lnTo>
                    <a:pt x="588" y="99"/>
                  </a:lnTo>
                  <a:lnTo>
                    <a:pt x="588" y="89"/>
                  </a:lnTo>
                  <a:lnTo>
                    <a:pt x="592" y="84"/>
                  </a:lnTo>
                  <a:lnTo>
                    <a:pt x="597" y="77"/>
                  </a:lnTo>
                  <a:lnTo>
                    <a:pt x="602" y="68"/>
                  </a:lnTo>
                  <a:close/>
                  <a:moveTo>
                    <a:pt x="176" y="58"/>
                  </a:moveTo>
                  <a:lnTo>
                    <a:pt x="176" y="77"/>
                  </a:lnTo>
                  <a:lnTo>
                    <a:pt x="183" y="77"/>
                  </a:lnTo>
                  <a:lnTo>
                    <a:pt x="187" y="75"/>
                  </a:lnTo>
                  <a:lnTo>
                    <a:pt x="190" y="75"/>
                  </a:lnTo>
                  <a:lnTo>
                    <a:pt x="194" y="75"/>
                  </a:lnTo>
                  <a:lnTo>
                    <a:pt x="195" y="75"/>
                  </a:lnTo>
                  <a:lnTo>
                    <a:pt x="199" y="77"/>
                  </a:lnTo>
                  <a:lnTo>
                    <a:pt x="204" y="80"/>
                  </a:lnTo>
                  <a:lnTo>
                    <a:pt x="204" y="89"/>
                  </a:lnTo>
                  <a:lnTo>
                    <a:pt x="208" y="91"/>
                  </a:lnTo>
                  <a:lnTo>
                    <a:pt x="213" y="91"/>
                  </a:lnTo>
                  <a:lnTo>
                    <a:pt x="216" y="89"/>
                  </a:lnTo>
                  <a:lnTo>
                    <a:pt x="222" y="89"/>
                  </a:lnTo>
                  <a:lnTo>
                    <a:pt x="223" y="87"/>
                  </a:lnTo>
                  <a:lnTo>
                    <a:pt x="227" y="89"/>
                  </a:lnTo>
                  <a:lnTo>
                    <a:pt x="230" y="92"/>
                  </a:lnTo>
                  <a:lnTo>
                    <a:pt x="234" y="98"/>
                  </a:lnTo>
                  <a:lnTo>
                    <a:pt x="237" y="103"/>
                  </a:lnTo>
                  <a:lnTo>
                    <a:pt x="232" y="115"/>
                  </a:lnTo>
                  <a:lnTo>
                    <a:pt x="227" y="127"/>
                  </a:lnTo>
                  <a:lnTo>
                    <a:pt x="223" y="141"/>
                  </a:lnTo>
                  <a:lnTo>
                    <a:pt x="211" y="141"/>
                  </a:lnTo>
                  <a:lnTo>
                    <a:pt x="202" y="145"/>
                  </a:lnTo>
                  <a:lnTo>
                    <a:pt x="194" y="150"/>
                  </a:lnTo>
                  <a:lnTo>
                    <a:pt x="180" y="154"/>
                  </a:lnTo>
                  <a:lnTo>
                    <a:pt x="171" y="147"/>
                  </a:lnTo>
                  <a:lnTo>
                    <a:pt x="159" y="143"/>
                  </a:lnTo>
                  <a:lnTo>
                    <a:pt x="147" y="138"/>
                  </a:lnTo>
                  <a:lnTo>
                    <a:pt x="145" y="134"/>
                  </a:lnTo>
                  <a:lnTo>
                    <a:pt x="145" y="131"/>
                  </a:lnTo>
                  <a:lnTo>
                    <a:pt x="143" y="127"/>
                  </a:lnTo>
                  <a:lnTo>
                    <a:pt x="141" y="122"/>
                  </a:lnTo>
                  <a:lnTo>
                    <a:pt x="136" y="117"/>
                  </a:lnTo>
                  <a:lnTo>
                    <a:pt x="131" y="112"/>
                  </a:lnTo>
                  <a:lnTo>
                    <a:pt x="127" y="108"/>
                  </a:lnTo>
                  <a:lnTo>
                    <a:pt x="124" y="101"/>
                  </a:lnTo>
                  <a:lnTo>
                    <a:pt x="122" y="89"/>
                  </a:lnTo>
                  <a:lnTo>
                    <a:pt x="129" y="80"/>
                  </a:lnTo>
                  <a:lnTo>
                    <a:pt x="134" y="73"/>
                  </a:lnTo>
                  <a:lnTo>
                    <a:pt x="141" y="73"/>
                  </a:lnTo>
                  <a:lnTo>
                    <a:pt x="147" y="75"/>
                  </a:lnTo>
                  <a:lnTo>
                    <a:pt x="154" y="77"/>
                  </a:lnTo>
                  <a:lnTo>
                    <a:pt x="161" y="77"/>
                  </a:lnTo>
                  <a:lnTo>
                    <a:pt x="161" y="65"/>
                  </a:lnTo>
                  <a:lnTo>
                    <a:pt x="164" y="63"/>
                  </a:lnTo>
                  <a:lnTo>
                    <a:pt x="168" y="61"/>
                  </a:lnTo>
                  <a:lnTo>
                    <a:pt x="169" y="61"/>
                  </a:lnTo>
                  <a:lnTo>
                    <a:pt x="173" y="59"/>
                  </a:lnTo>
                  <a:lnTo>
                    <a:pt x="176" y="58"/>
                  </a:lnTo>
                  <a:close/>
                  <a:moveTo>
                    <a:pt x="627" y="45"/>
                  </a:moveTo>
                  <a:lnTo>
                    <a:pt x="641" y="45"/>
                  </a:lnTo>
                  <a:lnTo>
                    <a:pt x="649" y="54"/>
                  </a:lnTo>
                  <a:lnTo>
                    <a:pt x="658" y="59"/>
                  </a:lnTo>
                  <a:lnTo>
                    <a:pt x="665" y="66"/>
                  </a:lnTo>
                  <a:lnTo>
                    <a:pt x="672" y="77"/>
                  </a:lnTo>
                  <a:lnTo>
                    <a:pt x="656" y="77"/>
                  </a:lnTo>
                  <a:lnTo>
                    <a:pt x="646" y="66"/>
                  </a:lnTo>
                  <a:lnTo>
                    <a:pt x="635" y="58"/>
                  </a:lnTo>
                  <a:lnTo>
                    <a:pt x="627" y="45"/>
                  </a:lnTo>
                  <a:close/>
                  <a:moveTo>
                    <a:pt x="545" y="42"/>
                  </a:moveTo>
                  <a:lnTo>
                    <a:pt x="552" y="44"/>
                  </a:lnTo>
                  <a:lnTo>
                    <a:pt x="559" y="47"/>
                  </a:lnTo>
                  <a:lnTo>
                    <a:pt x="562" y="51"/>
                  </a:lnTo>
                  <a:lnTo>
                    <a:pt x="567" y="54"/>
                  </a:lnTo>
                  <a:lnTo>
                    <a:pt x="573" y="58"/>
                  </a:lnTo>
                  <a:lnTo>
                    <a:pt x="569" y="68"/>
                  </a:lnTo>
                  <a:lnTo>
                    <a:pt x="548" y="80"/>
                  </a:lnTo>
                  <a:lnTo>
                    <a:pt x="532" y="94"/>
                  </a:lnTo>
                  <a:lnTo>
                    <a:pt x="518" y="112"/>
                  </a:lnTo>
                  <a:lnTo>
                    <a:pt x="515" y="112"/>
                  </a:lnTo>
                  <a:lnTo>
                    <a:pt x="515" y="108"/>
                  </a:lnTo>
                  <a:lnTo>
                    <a:pt x="510" y="105"/>
                  </a:lnTo>
                  <a:lnTo>
                    <a:pt x="506" y="101"/>
                  </a:lnTo>
                  <a:lnTo>
                    <a:pt x="504" y="98"/>
                  </a:lnTo>
                  <a:lnTo>
                    <a:pt x="501" y="94"/>
                  </a:lnTo>
                  <a:lnTo>
                    <a:pt x="499" y="89"/>
                  </a:lnTo>
                  <a:lnTo>
                    <a:pt x="503" y="82"/>
                  </a:lnTo>
                  <a:lnTo>
                    <a:pt x="504" y="77"/>
                  </a:lnTo>
                  <a:lnTo>
                    <a:pt x="506" y="68"/>
                  </a:lnTo>
                  <a:lnTo>
                    <a:pt x="480" y="68"/>
                  </a:lnTo>
                  <a:lnTo>
                    <a:pt x="480" y="61"/>
                  </a:lnTo>
                  <a:lnTo>
                    <a:pt x="494" y="56"/>
                  </a:lnTo>
                  <a:lnTo>
                    <a:pt x="508" y="52"/>
                  </a:lnTo>
                  <a:lnTo>
                    <a:pt x="525" y="49"/>
                  </a:lnTo>
                  <a:lnTo>
                    <a:pt x="527" y="54"/>
                  </a:lnTo>
                  <a:lnTo>
                    <a:pt x="529" y="56"/>
                  </a:lnTo>
                  <a:lnTo>
                    <a:pt x="529" y="58"/>
                  </a:lnTo>
                  <a:lnTo>
                    <a:pt x="531" y="58"/>
                  </a:lnTo>
                  <a:lnTo>
                    <a:pt x="531" y="59"/>
                  </a:lnTo>
                  <a:lnTo>
                    <a:pt x="534" y="61"/>
                  </a:lnTo>
                  <a:lnTo>
                    <a:pt x="536" y="56"/>
                  </a:lnTo>
                  <a:lnTo>
                    <a:pt x="538" y="52"/>
                  </a:lnTo>
                  <a:lnTo>
                    <a:pt x="539" y="49"/>
                  </a:lnTo>
                  <a:lnTo>
                    <a:pt x="543" y="45"/>
                  </a:lnTo>
                  <a:lnTo>
                    <a:pt x="545" y="42"/>
                  </a:lnTo>
                  <a:close/>
                  <a:moveTo>
                    <a:pt x="588" y="23"/>
                  </a:moveTo>
                  <a:lnTo>
                    <a:pt x="592" y="24"/>
                  </a:lnTo>
                  <a:lnTo>
                    <a:pt x="593" y="24"/>
                  </a:lnTo>
                  <a:lnTo>
                    <a:pt x="595" y="26"/>
                  </a:lnTo>
                  <a:lnTo>
                    <a:pt x="595" y="26"/>
                  </a:lnTo>
                  <a:lnTo>
                    <a:pt x="597" y="28"/>
                  </a:lnTo>
                  <a:lnTo>
                    <a:pt x="599" y="31"/>
                  </a:lnTo>
                  <a:lnTo>
                    <a:pt x="602" y="37"/>
                  </a:lnTo>
                  <a:lnTo>
                    <a:pt x="606" y="42"/>
                  </a:lnTo>
                  <a:lnTo>
                    <a:pt x="607" y="49"/>
                  </a:lnTo>
                  <a:lnTo>
                    <a:pt x="599" y="49"/>
                  </a:lnTo>
                  <a:lnTo>
                    <a:pt x="599" y="45"/>
                  </a:lnTo>
                  <a:lnTo>
                    <a:pt x="595" y="42"/>
                  </a:lnTo>
                  <a:lnTo>
                    <a:pt x="592" y="38"/>
                  </a:lnTo>
                  <a:lnTo>
                    <a:pt x="590" y="35"/>
                  </a:lnTo>
                  <a:lnTo>
                    <a:pt x="588" y="30"/>
                  </a:lnTo>
                  <a:lnTo>
                    <a:pt x="588" y="23"/>
                  </a:lnTo>
                  <a:close/>
                  <a:moveTo>
                    <a:pt x="646" y="16"/>
                  </a:moveTo>
                  <a:lnTo>
                    <a:pt x="656" y="19"/>
                  </a:lnTo>
                  <a:lnTo>
                    <a:pt x="656" y="26"/>
                  </a:lnTo>
                  <a:lnTo>
                    <a:pt x="641" y="26"/>
                  </a:lnTo>
                  <a:lnTo>
                    <a:pt x="646" y="16"/>
                  </a:lnTo>
                  <a:close/>
                  <a:moveTo>
                    <a:pt x="1117" y="0"/>
                  </a:moveTo>
                  <a:lnTo>
                    <a:pt x="1122" y="3"/>
                  </a:lnTo>
                  <a:lnTo>
                    <a:pt x="1126" y="7"/>
                  </a:lnTo>
                  <a:lnTo>
                    <a:pt x="1128" y="10"/>
                  </a:lnTo>
                  <a:lnTo>
                    <a:pt x="1129" y="16"/>
                  </a:lnTo>
                  <a:lnTo>
                    <a:pt x="1131" y="19"/>
                  </a:lnTo>
                  <a:lnTo>
                    <a:pt x="1133" y="24"/>
                  </a:lnTo>
                  <a:lnTo>
                    <a:pt x="1136" y="26"/>
                  </a:lnTo>
                  <a:lnTo>
                    <a:pt x="1147" y="31"/>
                  </a:lnTo>
                  <a:lnTo>
                    <a:pt x="1157" y="33"/>
                  </a:lnTo>
                  <a:lnTo>
                    <a:pt x="1164" y="33"/>
                  </a:lnTo>
                  <a:lnTo>
                    <a:pt x="1169" y="37"/>
                  </a:lnTo>
                  <a:lnTo>
                    <a:pt x="1173" y="44"/>
                  </a:lnTo>
                  <a:lnTo>
                    <a:pt x="1175" y="58"/>
                  </a:lnTo>
                  <a:lnTo>
                    <a:pt x="1173" y="59"/>
                  </a:lnTo>
                  <a:lnTo>
                    <a:pt x="1173" y="59"/>
                  </a:lnTo>
                  <a:lnTo>
                    <a:pt x="1173" y="61"/>
                  </a:lnTo>
                  <a:lnTo>
                    <a:pt x="1173" y="63"/>
                  </a:lnTo>
                  <a:lnTo>
                    <a:pt x="1171" y="65"/>
                  </a:lnTo>
                  <a:lnTo>
                    <a:pt x="1149" y="65"/>
                  </a:lnTo>
                  <a:lnTo>
                    <a:pt x="1126" y="65"/>
                  </a:lnTo>
                  <a:lnTo>
                    <a:pt x="1107" y="73"/>
                  </a:lnTo>
                  <a:lnTo>
                    <a:pt x="1103" y="75"/>
                  </a:lnTo>
                  <a:lnTo>
                    <a:pt x="1101" y="79"/>
                  </a:lnTo>
                  <a:lnTo>
                    <a:pt x="1100" y="80"/>
                  </a:lnTo>
                  <a:lnTo>
                    <a:pt x="1098" y="82"/>
                  </a:lnTo>
                  <a:lnTo>
                    <a:pt x="1096" y="84"/>
                  </a:lnTo>
                  <a:lnTo>
                    <a:pt x="1093" y="86"/>
                  </a:lnTo>
                  <a:lnTo>
                    <a:pt x="1087" y="89"/>
                  </a:lnTo>
                  <a:lnTo>
                    <a:pt x="1084" y="84"/>
                  </a:lnTo>
                  <a:lnTo>
                    <a:pt x="1082" y="80"/>
                  </a:lnTo>
                  <a:lnTo>
                    <a:pt x="1079" y="77"/>
                  </a:lnTo>
                  <a:lnTo>
                    <a:pt x="1091" y="47"/>
                  </a:lnTo>
                  <a:lnTo>
                    <a:pt x="1103" y="23"/>
                  </a:lnTo>
                  <a:lnTo>
                    <a:pt x="1117" y="0"/>
                  </a:lnTo>
                  <a:close/>
                  <a:moveTo>
                    <a:pt x="995" y="0"/>
                  </a:moveTo>
                  <a:lnTo>
                    <a:pt x="1004" y="9"/>
                  </a:lnTo>
                  <a:lnTo>
                    <a:pt x="1009" y="19"/>
                  </a:lnTo>
                  <a:lnTo>
                    <a:pt x="1014" y="31"/>
                  </a:lnTo>
                  <a:lnTo>
                    <a:pt x="1005" y="31"/>
                  </a:lnTo>
                  <a:lnTo>
                    <a:pt x="1005" y="26"/>
                  </a:lnTo>
                  <a:lnTo>
                    <a:pt x="1002" y="23"/>
                  </a:lnTo>
                  <a:lnTo>
                    <a:pt x="998" y="19"/>
                  </a:lnTo>
                  <a:lnTo>
                    <a:pt x="997" y="14"/>
                  </a:lnTo>
                  <a:lnTo>
                    <a:pt x="995" y="9"/>
                  </a:lnTo>
                  <a:lnTo>
                    <a:pt x="9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E4D66EC0-AE6E-440A-A19A-594813F642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23869" y="4470400"/>
              <a:ext cx="1468438" cy="933450"/>
            </a:xfrm>
            <a:custGeom>
              <a:avLst/>
              <a:gdLst>
                <a:gd name="T0" fmla="*/ 489 w 925"/>
                <a:gd name="T1" fmla="*/ 520 h 588"/>
                <a:gd name="T2" fmla="*/ 484 w 925"/>
                <a:gd name="T3" fmla="*/ 472 h 588"/>
                <a:gd name="T4" fmla="*/ 800 w 925"/>
                <a:gd name="T5" fmla="*/ 463 h 588"/>
                <a:gd name="T6" fmla="*/ 810 w 925"/>
                <a:gd name="T7" fmla="*/ 463 h 588"/>
                <a:gd name="T8" fmla="*/ 817 w 925"/>
                <a:gd name="T9" fmla="*/ 473 h 588"/>
                <a:gd name="T10" fmla="*/ 796 w 925"/>
                <a:gd name="T11" fmla="*/ 529 h 588"/>
                <a:gd name="T12" fmla="*/ 768 w 925"/>
                <a:gd name="T13" fmla="*/ 547 h 588"/>
                <a:gd name="T14" fmla="*/ 756 w 925"/>
                <a:gd name="T15" fmla="*/ 576 h 588"/>
                <a:gd name="T16" fmla="*/ 716 w 925"/>
                <a:gd name="T17" fmla="*/ 576 h 588"/>
                <a:gd name="T18" fmla="*/ 712 w 925"/>
                <a:gd name="T19" fmla="*/ 543 h 588"/>
                <a:gd name="T20" fmla="*/ 754 w 925"/>
                <a:gd name="T21" fmla="*/ 520 h 588"/>
                <a:gd name="T22" fmla="*/ 784 w 925"/>
                <a:gd name="T23" fmla="*/ 330 h 588"/>
                <a:gd name="T24" fmla="*/ 850 w 925"/>
                <a:gd name="T25" fmla="*/ 396 h 588"/>
                <a:gd name="T26" fmla="*/ 870 w 925"/>
                <a:gd name="T27" fmla="*/ 390 h 588"/>
                <a:gd name="T28" fmla="*/ 870 w 925"/>
                <a:gd name="T29" fmla="*/ 423 h 588"/>
                <a:gd name="T30" fmla="*/ 826 w 925"/>
                <a:gd name="T31" fmla="*/ 470 h 588"/>
                <a:gd name="T32" fmla="*/ 826 w 925"/>
                <a:gd name="T33" fmla="*/ 445 h 588"/>
                <a:gd name="T34" fmla="*/ 810 w 925"/>
                <a:gd name="T35" fmla="*/ 433 h 588"/>
                <a:gd name="T36" fmla="*/ 815 w 925"/>
                <a:gd name="T37" fmla="*/ 417 h 588"/>
                <a:gd name="T38" fmla="*/ 793 w 925"/>
                <a:gd name="T39" fmla="*/ 355 h 588"/>
                <a:gd name="T40" fmla="*/ 765 w 925"/>
                <a:gd name="T41" fmla="*/ 170 h 588"/>
                <a:gd name="T42" fmla="*/ 721 w 925"/>
                <a:gd name="T43" fmla="*/ 147 h 588"/>
                <a:gd name="T44" fmla="*/ 915 w 925"/>
                <a:gd name="T45" fmla="*/ 91 h 588"/>
                <a:gd name="T46" fmla="*/ 918 w 925"/>
                <a:gd name="T47" fmla="*/ 115 h 588"/>
                <a:gd name="T48" fmla="*/ 906 w 925"/>
                <a:gd name="T49" fmla="*/ 86 h 588"/>
                <a:gd name="T50" fmla="*/ 754 w 925"/>
                <a:gd name="T51" fmla="*/ 68 h 588"/>
                <a:gd name="T52" fmla="*/ 763 w 925"/>
                <a:gd name="T53" fmla="*/ 91 h 588"/>
                <a:gd name="T54" fmla="*/ 746 w 925"/>
                <a:gd name="T55" fmla="*/ 65 h 588"/>
                <a:gd name="T56" fmla="*/ 435 w 925"/>
                <a:gd name="T57" fmla="*/ 47 h 588"/>
                <a:gd name="T58" fmla="*/ 458 w 925"/>
                <a:gd name="T59" fmla="*/ 60 h 588"/>
                <a:gd name="T60" fmla="*/ 477 w 925"/>
                <a:gd name="T61" fmla="*/ 122 h 588"/>
                <a:gd name="T62" fmla="*/ 506 w 925"/>
                <a:gd name="T63" fmla="*/ 143 h 588"/>
                <a:gd name="T64" fmla="*/ 564 w 925"/>
                <a:gd name="T65" fmla="*/ 215 h 588"/>
                <a:gd name="T66" fmla="*/ 552 w 925"/>
                <a:gd name="T67" fmla="*/ 339 h 588"/>
                <a:gd name="T68" fmla="*/ 515 w 925"/>
                <a:gd name="T69" fmla="*/ 426 h 588"/>
                <a:gd name="T70" fmla="*/ 449 w 925"/>
                <a:gd name="T71" fmla="*/ 426 h 588"/>
                <a:gd name="T72" fmla="*/ 381 w 925"/>
                <a:gd name="T73" fmla="*/ 396 h 588"/>
                <a:gd name="T74" fmla="*/ 356 w 925"/>
                <a:gd name="T75" fmla="*/ 384 h 588"/>
                <a:gd name="T76" fmla="*/ 355 w 925"/>
                <a:gd name="T77" fmla="*/ 374 h 588"/>
                <a:gd name="T78" fmla="*/ 344 w 925"/>
                <a:gd name="T79" fmla="*/ 377 h 588"/>
                <a:gd name="T80" fmla="*/ 349 w 925"/>
                <a:gd name="T81" fmla="*/ 360 h 588"/>
                <a:gd name="T82" fmla="*/ 318 w 925"/>
                <a:gd name="T83" fmla="*/ 369 h 588"/>
                <a:gd name="T84" fmla="*/ 259 w 925"/>
                <a:gd name="T85" fmla="*/ 327 h 588"/>
                <a:gd name="T86" fmla="*/ 157 w 925"/>
                <a:gd name="T87" fmla="*/ 339 h 588"/>
                <a:gd name="T88" fmla="*/ 75 w 925"/>
                <a:gd name="T89" fmla="*/ 370 h 588"/>
                <a:gd name="T90" fmla="*/ 26 w 925"/>
                <a:gd name="T91" fmla="*/ 360 h 588"/>
                <a:gd name="T92" fmla="*/ 18 w 925"/>
                <a:gd name="T93" fmla="*/ 273 h 588"/>
                <a:gd name="T94" fmla="*/ 9 w 925"/>
                <a:gd name="T95" fmla="*/ 229 h 588"/>
                <a:gd name="T96" fmla="*/ 7 w 925"/>
                <a:gd name="T97" fmla="*/ 215 h 588"/>
                <a:gd name="T98" fmla="*/ 33 w 925"/>
                <a:gd name="T99" fmla="*/ 152 h 588"/>
                <a:gd name="T100" fmla="*/ 116 w 925"/>
                <a:gd name="T101" fmla="*/ 135 h 588"/>
                <a:gd name="T102" fmla="*/ 161 w 925"/>
                <a:gd name="T103" fmla="*/ 77 h 588"/>
                <a:gd name="T104" fmla="*/ 210 w 925"/>
                <a:gd name="T105" fmla="*/ 53 h 588"/>
                <a:gd name="T106" fmla="*/ 225 w 925"/>
                <a:gd name="T107" fmla="*/ 68 h 588"/>
                <a:gd name="T108" fmla="*/ 264 w 925"/>
                <a:gd name="T109" fmla="*/ 32 h 588"/>
                <a:gd name="T110" fmla="*/ 280 w 925"/>
                <a:gd name="T111" fmla="*/ 16 h 588"/>
                <a:gd name="T112" fmla="*/ 330 w 925"/>
                <a:gd name="T113" fmla="*/ 47 h 588"/>
                <a:gd name="T114" fmla="*/ 395 w 925"/>
                <a:gd name="T115" fmla="*/ 10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5" h="588">
                  <a:moveTo>
                    <a:pt x="503" y="461"/>
                  </a:moveTo>
                  <a:lnTo>
                    <a:pt x="508" y="475"/>
                  </a:lnTo>
                  <a:lnTo>
                    <a:pt x="510" y="491"/>
                  </a:lnTo>
                  <a:lnTo>
                    <a:pt x="506" y="506"/>
                  </a:lnTo>
                  <a:lnTo>
                    <a:pt x="498" y="515"/>
                  </a:lnTo>
                  <a:lnTo>
                    <a:pt x="489" y="520"/>
                  </a:lnTo>
                  <a:lnTo>
                    <a:pt x="477" y="526"/>
                  </a:lnTo>
                  <a:lnTo>
                    <a:pt x="472" y="505"/>
                  </a:lnTo>
                  <a:lnTo>
                    <a:pt x="465" y="484"/>
                  </a:lnTo>
                  <a:lnTo>
                    <a:pt x="458" y="465"/>
                  </a:lnTo>
                  <a:lnTo>
                    <a:pt x="472" y="465"/>
                  </a:lnTo>
                  <a:lnTo>
                    <a:pt x="484" y="472"/>
                  </a:lnTo>
                  <a:lnTo>
                    <a:pt x="494" y="470"/>
                  </a:lnTo>
                  <a:lnTo>
                    <a:pt x="503" y="461"/>
                  </a:lnTo>
                  <a:close/>
                  <a:moveTo>
                    <a:pt x="791" y="458"/>
                  </a:moveTo>
                  <a:lnTo>
                    <a:pt x="794" y="459"/>
                  </a:lnTo>
                  <a:lnTo>
                    <a:pt x="798" y="461"/>
                  </a:lnTo>
                  <a:lnTo>
                    <a:pt x="800" y="463"/>
                  </a:lnTo>
                  <a:lnTo>
                    <a:pt x="801" y="465"/>
                  </a:lnTo>
                  <a:lnTo>
                    <a:pt x="803" y="466"/>
                  </a:lnTo>
                  <a:lnTo>
                    <a:pt x="807" y="470"/>
                  </a:lnTo>
                  <a:lnTo>
                    <a:pt x="807" y="468"/>
                  </a:lnTo>
                  <a:lnTo>
                    <a:pt x="808" y="466"/>
                  </a:lnTo>
                  <a:lnTo>
                    <a:pt x="810" y="463"/>
                  </a:lnTo>
                  <a:lnTo>
                    <a:pt x="810" y="461"/>
                  </a:lnTo>
                  <a:lnTo>
                    <a:pt x="812" y="461"/>
                  </a:lnTo>
                  <a:lnTo>
                    <a:pt x="814" y="461"/>
                  </a:lnTo>
                  <a:lnTo>
                    <a:pt x="814" y="465"/>
                  </a:lnTo>
                  <a:lnTo>
                    <a:pt x="815" y="468"/>
                  </a:lnTo>
                  <a:lnTo>
                    <a:pt x="817" y="473"/>
                  </a:lnTo>
                  <a:lnTo>
                    <a:pt x="817" y="479"/>
                  </a:lnTo>
                  <a:lnTo>
                    <a:pt x="817" y="484"/>
                  </a:lnTo>
                  <a:lnTo>
                    <a:pt x="805" y="498"/>
                  </a:lnTo>
                  <a:lnTo>
                    <a:pt x="794" y="515"/>
                  </a:lnTo>
                  <a:lnTo>
                    <a:pt x="798" y="526"/>
                  </a:lnTo>
                  <a:lnTo>
                    <a:pt x="796" y="529"/>
                  </a:lnTo>
                  <a:lnTo>
                    <a:pt x="791" y="533"/>
                  </a:lnTo>
                  <a:lnTo>
                    <a:pt x="786" y="534"/>
                  </a:lnTo>
                  <a:lnTo>
                    <a:pt x="781" y="536"/>
                  </a:lnTo>
                  <a:lnTo>
                    <a:pt x="775" y="540"/>
                  </a:lnTo>
                  <a:lnTo>
                    <a:pt x="772" y="541"/>
                  </a:lnTo>
                  <a:lnTo>
                    <a:pt x="768" y="547"/>
                  </a:lnTo>
                  <a:lnTo>
                    <a:pt x="768" y="552"/>
                  </a:lnTo>
                  <a:lnTo>
                    <a:pt x="767" y="557"/>
                  </a:lnTo>
                  <a:lnTo>
                    <a:pt x="767" y="562"/>
                  </a:lnTo>
                  <a:lnTo>
                    <a:pt x="765" y="569"/>
                  </a:lnTo>
                  <a:lnTo>
                    <a:pt x="761" y="573"/>
                  </a:lnTo>
                  <a:lnTo>
                    <a:pt x="756" y="576"/>
                  </a:lnTo>
                  <a:lnTo>
                    <a:pt x="751" y="580"/>
                  </a:lnTo>
                  <a:lnTo>
                    <a:pt x="746" y="583"/>
                  </a:lnTo>
                  <a:lnTo>
                    <a:pt x="740" y="588"/>
                  </a:lnTo>
                  <a:lnTo>
                    <a:pt x="733" y="588"/>
                  </a:lnTo>
                  <a:lnTo>
                    <a:pt x="725" y="582"/>
                  </a:lnTo>
                  <a:lnTo>
                    <a:pt x="716" y="576"/>
                  </a:lnTo>
                  <a:lnTo>
                    <a:pt x="709" y="571"/>
                  </a:lnTo>
                  <a:lnTo>
                    <a:pt x="702" y="561"/>
                  </a:lnTo>
                  <a:lnTo>
                    <a:pt x="707" y="557"/>
                  </a:lnTo>
                  <a:lnTo>
                    <a:pt x="709" y="552"/>
                  </a:lnTo>
                  <a:lnTo>
                    <a:pt x="711" y="548"/>
                  </a:lnTo>
                  <a:lnTo>
                    <a:pt x="712" y="543"/>
                  </a:lnTo>
                  <a:lnTo>
                    <a:pt x="714" y="538"/>
                  </a:lnTo>
                  <a:lnTo>
                    <a:pt x="718" y="534"/>
                  </a:lnTo>
                  <a:lnTo>
                    <a:pt x="728" y="531"/>
                  </a:lnTo>
                  <a:lnTo>
                    <a:pt x="739" y="529"/>
                  </a:lnTo>
                  <a:lnTo>
                    <a:pt x="749" y="526"/>
                  </a:lnTo>
                  <a:lnTo>
                    <a:pt x="754" y="520"/>
                  </a:lnTo>
                  <a:lnTo>
                    <a:pt x="763" y="508"/>
                  </a:lnTo>
                  <a:lnTo>
                    <a:pt x="770" y="494"/>
                  </a:lnTo>
                  <a:lnTo>
                    <a:pt x="779" y="480"/>
                  </a:lnTo>
                  <a:lnTo>
                    <a:pt x="786" y="466"/>
                  </a:lnTo>
                  <a:lnTo>
                    <a:pt x="791" y="458"/>
                  </a:lnTo>
                  <a:close/>
                  <a:moveTo>
                    <a:pt x="784" y="330"/>
                  </a:moveTo>
                  <a:lnTo>
                    <a:pt x="791" y="330"/>
                  </a:lnTo>
                  <a:lnTo>
                    <a:pt x="807" y="346"/>
                  </a:lnTo>
                  <a:lnTo>
                    <a:pt x="821" y="360"/>
                  </a:lnTo>
                  <a:lnTo>
                    <a:pt x="835" y="376"/>
                  </a:lnTo>
                  <a:lnTo>
                    <a:pt x="845" y="396"/>
                  </a:lnTo>
                  <a:lnTo>
                    <a:pt x="850" y="396"/>
                  </a:lnTo>
                  <a:lnTo>
                    <a:pt x="856" y="396"/>
                  </a:lnTo>
                  <a:lnTo>
                    <a:pt x="859" y="396"/>
                  </a:lnTo>
                  <a:lnTo>
                    <a:pt x="861" y="396"/>
                  </a:lnTo>
                  <a:lnTo>
                    <a:pt x="864" y="396"/>
                  </a:lnTo>
                  <a:lnTo>
                    <a:pt x="868" y="393"/>
                  </a:lnTo>
                  <a:lnTo>
                    <a:pt x="870" y="390"/>
                  </a:lnTo>
                  <a:lnTo>
                    <a:pt x="871" y="384"/>
                  </a:lnTo>
                  <a:lnTo>
                    <a:pt x="875" y="384"/>
                  </a:lnTo>
                  <a:lnTo>
                    <a:pt x="875" y="407"/>
                  </a:lnTo>
                  <a:lnTo>
                    <a:pt x="873" y="412"/>
                  </a:lnTo>
                  <a:lnTo>
                    <a:pt x="871" y="417"/>
                  </a:lnTo>
                  <a:lnTo>
                    <a:pt x="870" y="423"/>
                  </a:lnTo>
                  <a:lnTo>
                    <a:pt x="868" y="426"/>
                  </a:lnTo>
                  <a:lnTo>
                    <a:pt x="856" y="426"/>
                  </a:lnTo>
                  <a:lnTo>
                    <a:pt x="856" y="438"/>
                  </a:lnTo>
                  <a:lnTo>
                    <a:pt x="845" y="449"/>
                  </a:lnTo>
                  <a:lnTo>
                    <a:pt x="836" y="459"/>
                  </a:lnTo>
                  <a:lnTo>
                    <a:pt x="826" y="470"/>
                  </a:lnTo>
                  <a:lnTo>
                    <a:pt x="826" y="465"/>
                  </a:lnTo>
                  <a:lnTo>
                    <a:pt x="824" y="461"/>
                  </a:lnTo>
                  <a:lnTo>
                    <a:pt x="824" y="458"/>
                  </a:lnTo>
                  <a:lnTo>
                    <a:pt x="824" y="452"/>
                  </a:lnTo>
                  <a:lnTo>
                    <a:pt x="826" y="449"/>
                  </a:lnTo>
                  <a:lnTo>
                    <a:pt x="826" y="445"/>
                  </a:lnTo>
                  <a:lnTo>
                    <a:pt x="826" y="442"/>
                  </a:lnTo>
                  <a:lnTo>
                    <a:pt x="824" y="440"/>
                  </a:lnTo>
                  <a:lnTo>
                    <a:pt x="821" y="438"/>
                  </a:lnTo>
                  <a:lnTo>
                    <a:pt x="817" y="437"/>
                  </a:lnTo>
                  <a:lnTo>
                    <a:pt x="814" y="435"/>
                  </a:lnTo>
                  <a:lnTo>
                    <a:pt x="810" y="433"/>
                  </a:lnTo>
                  <a:lnTo>
                    <a:pt x="807" y="431"/>
                  </a:lnTo>
                  <a:lnTo>
                    <a:pt x="805" y="430"/>
                  </a:lnTo>
                  <a:lnTo>
                    <a:pt x="805" y="428"/>
                  </a:lnTo>
                  <a:lnTo>
                    <a:pt x="807" y="426"/>
                  </a:lnTo>
                  <a:lnTo>
                    <a:pt x="810" y="421"/>
                  </a:lnTo>
                  <a:lnTo>
                    <a:pt x="815" y="417"/>
                  </a:lnTo>
                  <a:lnTo>
                    <a:pt x="821" y="412"/>
                  </a:lnTo>
                  <a:lnTo>
                    <a:pt x="826" y="407"/>
                  </a:lnTo>
                  <a:lnTo>
                    <a:pt x="819" y="400"/>
                  </a:lnTo>
                  <a:lnTo>
                    <a:pt x="812" y="388"/>
                  </a:lnTo>
                  <a:lnTo>
                    <a:pt x="801" y="370"/>
                  </a:lnTo>
                  <a:lnTo>
                    <a:pt x="793" y="355"/>
                  </a:lnTo>
                  <a:lnTo>
                    <a:pt x="788" y="341"/>
                  </a:lnTo>
                  <a:lnTo>
                    <a:pt x="784" y="330"/>
                  </a:lnTo>
                  <a:close/>
                  <a:moveTo>
                    <a:pt x="721" y="147"/>
                  </a:moveTo>
                  <a:lnTo>
                    <a:pt x="730" y="147"/>
                  </a:lnTo>
                  <a:lnTo>
                    <a:pt x="746" y="159"/>
                  </a:lnTo>
                  <a:lnTo>
                    <a:pt x="765" y="170"/>
                  </a:lnTo>
                  <a:lnTo>
                    <a:pt x="765" y="180"/>
                  </a:lnTo>
                  <a:lnTo>
                    <a:pt x="753" y="180"/>
                  </a:lnTo>
                  <a:lnTo>
                    <a:pt x="744" y="173"/>
                  </a:lnTo>
                  <a:lnTo>
                    <a:pt x="735" y="166"/>
                  </a:lnTo>
                  <a:lnTo>
                    <a:pt x="728" y="157"/>
                  </a:lnTo>
                  <a:lnTo>
                    <a:pt x="721" y="147"/>
                  </a:lnTo>
                  <a:close/>
                  <a:moveTo>
                    <a:pt x="906" y="86"/>
                  </a:moveTo>
                  <a:lnTo>
                    <a:pt x="910" y="86"/>
                  </a:lnTo>
                  <a:lnTo>
                    <a:pt x="913" y="88"/>
                  </a:lnTo>
                  <a:lnTo>
                    <a:pt x="913" y="88"/>
                  </a:lnTo>
                  <a:lnTo>
                    <a:pt x="915" y="89"/>
                  </a:lnTo>
                  <a:lnTo>
                    <a:pt x="915" y="91"/>
                  </a:lnTo>
                  <a:lnTo>
                    <a:pt x="917" y="93"/>
                  </a:lnTo>
                  <a:lnTo>
                    <a:pt x="918" y="96"/>
                  </a:lnTo>
                  <a:lnTo>
                    <a:pt x="922" y="102"/>
                  </a:lnTo>
                  <a:lnTo>
                    <a:pt x="924" y="108"/>
                  </a:lnTo>
                  <a:lnTo>
                    <a:pt x="925" y="115"/>
                  </a:lnTo>
                  <a:lnTo>
                    <a:pt x="918" y="115"/>
                  </a:lnTo>
                  <a:lnTo>
                    <a:pt x="918" y="108"/>
                  </a:lnTo>
                  <a:lnTo>
                    <a:pt x="913" y="105"/>
                  </a:lnTo>
                  <a:lnTo>
                    <a:pt x="911" y="100"/>
                  </a:lnTo>
                  <a:lnTo>
                    <a:pt x="910" y="96"/>
                  </a:lnTo>
                  <a:lnTo>
                    <a:pt x="908" y="91"/>
                  </a:lnTo>
                  <a:lnTo>
                    <a:pt x="906" y="86"/>
                  </a:lnTo>
                  <a:close/>
                  <a:moveTo>
                    <a:pt x="746" y="65"/>
                  </a:moveTo>
                  <a:lnTo>
                    <a:pt x="749" y="65"/>
                  </a:lnTo>
                  <a:lnTo>
                    <a:pt x="751" y="67"/>
                  </a:lnTo>
                  <a:lnTo>
                    <a:pt x="751" y="68"/>
                  </a:lnTo>
                  <a:lnTo>
                    <a:pt x="753" y="68"/>
                  </a:lnTo>
                  <a:lnTo>
                    <a:pt x="754" y="68"/>
                  </a:lnTo>
                  <a:lnTo>
                    <a:pt x="756" y="70"/>
                  </a:lnTo>
                  <a:lnTo>
                    <a:pt x="758" y="75"/>
                  </a:lnTo>
                  <a:lnTo>
                    <a:pt x="758" y="81"/>
                  </a:lnTo>
                  <a:lnTo>
                    <a:pt x="760" y="84"/>
                  </a:lnTo>
                  <a:lnTo>
                    <a:pt x="761" y="88"/>
                  </a:lnTo>
                  <a:lnTo>
                    <a:pt x="763" y="91"/>
                  </a:lnTo>
                  <a:lnTo>
                    <a:pt x="765" y="96"/>
                  </a:lnTo>
                  <a:lnTo>
                    <a:pt x="753" y="96"/>
                  </a:lnTo>
                  <a:lnTo>
                    <a:pt x="751" y="88"/>
                  </a:lnTo>
                  <a:lnTo>
                    <a:pt x="747" y="82"/>
                  </a:lnTo>
                  <a:lnTo>
                    <a:pt x="746" y="75"/>
                  </a:lnTo>
                  <a:lnTo>
                    <a:pt x="746" y="65"/>
                  </a:lnTo>
                  <a:close/>
                  <a:moveTo>
                    <a:pt x="419" y="0"/>
                  </a:moveTo>
                  <a:lnTo>
                    <a:pt x="423" y="0"/>
                  </a:lnTo>
                  <a:lnTo>
                    <a:pt x="424" y="9"/>
                  </a:lnTo>
                  <a:lnTo>
                    <a:pt x="426" y="21"/>
                  </a:lnTo>
                  <a:lnTo>
                    <a:pt x="431" y="35"/>
                  </a:lnTo>
                  <a:lnTo>
                    <a:pt x="435" y="47"/>
                  </a:lnTo>
                  <a:lnTo>
                    <a:pt x="438" y="54"/>
                  </a:lnTo>
                  <a:lnTo>
                    <a:pt x="440" y="56"/>
                  </a:lnTo>
                  <a:lnTo>
                    <a:pt x="445" y="58"/>
                  </a:lnTo>
                  <a:lnTo>
                    <a:pt x="449" y="58"/>
                  </a:lnTo>
                  <a:lnTo>
                    <a:pt x="454" y="60"/>
                  </a:lnTo>
                  <a:lnTo>
                    <a:pt x="458" y="60"/>
                  </a:lnTo>
                  <a:lnTo>
                    <a:pt x="461" y="61"/>
                  </a:lnTo>
                  <a:lnTo>
                    <a:pt x="461" y="67"/>
                  </a:lnTo>
                  <a:lnTo>
                    <a:pt x="465" y="79"/>
                  </a:lnTo>
                  <a:lnTo>
                    <a:pt x="468" y="93"/>
                  </a:lnTo>
                  <a:lnTo>
                    <a:pt x="473" y="110"/>
                  </a:lnTo>
                  <a:lnTo>
                    <a:pt x="477" y="122"/>
                  </a:lnTo>
                  <a:lnTo>
                    <a:pt x="480" y="131"/>
                  </a:lnTo>
                  <a:lnTo>
                    <a:pt x="489" y="131"/>
                  </a:lnTo>
                  <a:lnTo>
                    <a:pt x="494" y="133"/>
                  </a:lnTo>
                  <a:lnTo>
                    <a:pt x="500" y="135"/>
                  </a:lnTo>
                  <a:lnTo>
                    <a:pt x="503" y="138"/>
                  </a:lnTo>
                  <a:lnTo>
                    <a:pt x="506" y="143"/>
                  </a:lnTo>
                  <a:lnTo>
                    <a:pt x="515" y="156"/>
                  </a:lnTo>
                  <a:lnTo>
                    <a:pt x="519" y="173"/>
                  </a:lnTo>
                  <a:lnTo>
                    <a:pt x="538" y="173"/>
                  </a:lnTo>
                  <a:lnTo>
                    <a:pt x="545" y="191"/>
                  </a:lnTo>
                  <a:lnTo>
                    <a:pt x="555" y="203"/>
                  </a:lnTo>
                  <a:lnTo>
                    <a:pt x="564" y="215"/>
                  </a:lnTo>
                  <a:lnTo>
                    <a:pt x="573" y="231"/>
                  </a:lnTo>
                  <a:lnTo>
                    <a:pt x="576" y="257"/>
                  </a:lnTo>
                  <a:lnTo>
                    <a:pt x="575" y="278"/>
                  </a:lnTo>
                  <a:lnTo>
                    <a:pt x="569" y="299"/>
                  </a:lnTo>
                  <a:lnTo>
                    <a:pt x="561" y="318"/>
                  </a:lnTo>
                  <a:lnTo>
                    <a:pt x="552" y="339"/>
                  </a:lnTo>
                  <a:lnTo>
                    <a:pt x="541" y="362"/>
                  </a:lnTo>
                  <a:lnTo>
                    <a:pt x="538" y="376"/>
                  </a:lnTo>
                  <a:lnTo>
                    <a:pt x="533" y="390"/>
                  </a:lnTo>
                  <a:lnTo>
                    <a:pt x="529" y="405"/>
                  </a:lnTo>
                  <a:lnTo>
                    <a:pt x="524" y="417"/>
                  </a:lnTo>
                  <a:lnTo>
                    <a:pt x="515" y="426"/>
                  </a:lnTo>
                  <a:lnTo>
                    <a:pt x="505" y="431"/>
                  </a:lnTo>
                  <a:lnTo>
                    <a:pt x="493" y="437"/>
                  </a:lnTo>
                  <a:lnTo>
                    <a:pt x="480" y="442"/>
                  </a:lnTo>
                  <a:lnTo>
                    <a:pt x="472" y="445"/>
                  </a:lnTo>
                  <a:lnTo>
                    <a:pt x="461" y="437"/>
                  </a:lnTo>
                  <a:lnTo>
                    <a:pt x="449" y="426"/>
                  </a:lnTo>
                  <a:lnTo>
                    <a:pt x="440" y="433"/>
                  </a:lnTo>
                  <a:lnTo>
                    <a:pt x="430" y="437"/>
                  </a:lnTo>
                  <a:lnTo>
                    <a:pt x="417" y="435"/>
                  </a:lnTo>
                  <a:lnTo>
                    <a:pt x="404" y="433"/>
                  </a:lnTo>
                  <a:lnTo>
                    <a:pt x="388" y="431"/>
                  </a:lnTo>
                  <a:lnTo>
                    <a:pt x="381" y="396"/>
                  </a:lnTo>
                  <a:lnTo>
                    <a:pt x="376" y="395"/>
                  </a:lnTo>
                  <a:lnTo>
                    <a:pt x="370" y="393"/>
                  </a:lnTo>
                  <a:lnTo>
                    <a:pt x="365" y="391"/>
                  </a:lnTo>
                  <a:lnTo>
                    <a:pt x="362" y="388"/>
                  </a:lnTo>
                  <a:lnTo>
                    <a:pt x="358" y="386"/>
                  </a:lnTo>
                  <a:lnTo>
                    <a:pt x="356" y="384"/>
                  </a:lnTo>
                  <a:lnTo>
                    <a:pt x="356" y="383"/>
                  </a:lnTo>
                  <a:lnTo>
                    <a:pt x="358" y="381"/>
                  </a:lnTo>
                  <a:lnTo>
                    <a:pt x="358" y="379"/>
                  </a:lnTo>
                  <a:lnTo>
                    <a:pt x="358" y="377"/>
                  </a:lnTo>
                  <a:lnTo>
                    <a:pt x="356" y="376"/>
                  </a:lnTo>
                  <a:lnTo>
                    <a:pt x="355" y="374"/>
                  </a:lnTo>
                  <a:lnTo>
                    <a:pt x="349" y="372"/>
                  </a:lnTo>
                  <a:lnTo>
                    <a:pt x="348" y="374"/>
                  </a:lnTo>
                  <a:lnTo>
                    <a:pt x="348" y="376"/>
                  </a:lnTo>
                  <a:lnTo>
                    <a:pt x="348" y="376"/>
                  </a:lnTo>
                  <a:lnTo>
                    <a:pt x="346" y="377"/>
                  </a:lnTo>
                  <a:lnTo>
                    <a:pt x="344" y="377"/>
                  </a:lnTo>
                  <a:lnTo>
                    <a:pt x="342" y="377"/>
                  </a:lnTo>
                  <a:lnTo>
                    <a:pt x="342" y="372"/>
                  </a:lnTo>
                  <a:lnTo>
                    <a:pt x="337" y="372"/>
                  </a:lnTo>
                  <a:lnTo>
                    <a:pt x="337" y="369"/>
                  </a:lnTo>
                  <a:lnTo>
                    <a:pt x="344" y="365"/>
                  </a:lnTo>
                  <a:lnTo>
                    <a:pt x="349" y="360"/>
                  </a:lnTo>
                  <a:lnTo>
                    <a:pt x="353" y="355"/>
                  </a:lnTo>
                  <a:lnTo>
                    <a:pt x="349" y="355"/>
                  </a:lnTo>
                  <a:lnTo>
                    <a:pt x="349" y="349"/>
                  </a:lnTo>
                  <a:lnTo>
                    <a:pt x="341" y="358"/>
                  </a:lnTo>
                  <a:lnTo>
                    <a:pt x="332" y="363"/>
                  </a:lnTo>
                  <a:lnTo>
                    <a:pt x="318" y="369"/>
                  </a:lnTo>
                  <a:lnTo>
                    <a:pt x="313" y="358"/>
                  </a:lnTo>
                  <a:lnTo>
                    <a:pt x="306" y="348"/>
                  </a:lnTo>
                  <a:lnTo>
                    <a:pt x="297" y="339"/>
                  </a:lnTo>
                  <a:lnTo>
                    <a:pt x="285" y="332"/>
                  </a:lnTo>
                  <a:lnTo>
                    <a:pt x="269" y="330"/>
                  </a:lnTo>
                  <a:lnTo>
                    <a:pt x="259" y="327"/>
                  </a:lnTo>
                  <a:lnTo>
                    <a:pt x="245" y="325"/>
                  </a:lnTo>
                  <a:lnTo>
                    <a:pt x="225" y="327"/>
                  </a:lnTo>
                  <a:lnTo>
                    <a:pt x="206" y="328"/>
                  </a:lnTo>
                  <a:lnTo>
                    <a:pt x="187" y="332"/>
                  </a:lnTo>
                  <a:lnTo>
                    <a:pt x="170" y="335"/>
                  </a:lnTo>
                  <a:lnTo>
                    <a:pt x="157" y="339"/>
                  </a:lnTo>
                  <a:lnTo>
                    <a:pt x="150" y="362"/>
                  </a:lnTo>
                  <a:lnTo>
                    <a:pt x="133" y="362"/>
                  </a:lnTo>
                  <a:lnTo>
                    <a:pt x="117" y="360"/>
                  </a:lnTo>
                  <a:lnTo>
                    <a:pt x="100" y="362"/>
                  </a:lnTo>
                  <a:lnTo>
                    <a:pt x="88" y="365"/>
                  </a:lnTo>
                  <a:lnTo>
                    <a:pt x="75" y="370"/>
                  </a:lnTo>
                  <a:lnTo>
                    <a:pt x="65" y="376"/>
                  </a:lnTo>
                  <a:lnTo>
                    <a:pt x="53" y="377"/>
                  </a:lnTo>
                  <a:lnTo>
                    <a:pt x="39" y="377"/>
                  </a:lnTo>
                  <a:lnTo>
                    <a:pt x="35" y="370"/>
                  </a:lnTo>
                  <a:lnTo>
                    <a:pt x="32" y="365"/>
                  </a:lnTo>
                  <a:lnTo>
                    <a:pt x="26" y="360"/>
                  </a:lnTo>
                  <a:lnTo>
                    <a:pt x="23" y="355"/>
                  </a:lnTo>
                  <a:lnTo>
                    <a:pt x="32" y="342"/>
                  </a:lnTo>
                  <a:lnTo>
                    <a:pt x="33" y="327"/>
                  </a:lnTo>
                  <a:lnTo>
                    <a:pt x="32" y="309"/>
                  </a:lnTo>
                  <a:lnTo>
                    <a:pt x="25" y="292"/>
                  </a:lnTo>
                  <a:lnTo>
                    <a:pt x="18" y="273"/>
                  </a:lnTo>
                  <a:lnTo>
                    <a:pt x="9" y="255"/>
                  </a:lnTo>
                  <a:lnTo>
                    <a:pt x="4" y="239"/>
                  </a:lnTo>
                  <a:lnTo>
                    <a:pt x="0" y="227"/>
                  </a:lnTo>
                  <a:lnTo>
                    <a:pt x="4" y="227"/>
                  </a:lnTo>
                  <a:lnTo>
                    <a:pt x="7" y="229"/>
                  </a:lnTo>
                  <a:lnTo>
                    <a:pt x="9" y="229"/>
                  </a:lnTo>
                  <a:lnTo>
                    <a:pt x="11" y="231"/>
                  </a:lnTo>
                  <a:lnTo>
                    <a:pt x="11" y="231"/>
                  </a:lnTo>
                  <a:lnTo>
                    <a:pt x="13" y="229"/>
                  </a:lnTo>
                  <a:lnTo>
                    <a:pt x="14" y="227"/>
                  </a:lnTo>
                  <a:lnTo>
                    <a:pt x="16" y="224"/>
                  </a:lnTo>
                  <a:lnTo>
                    <a:pt x="7" y="215"/>
                  </a:lnTo>
                  <a:lnTo>
                    <a:pt x="4" y="204"/>
                  </a:lnTo>
                  <a:lnTo>
                    <a:pt x="0" y="192"/>
                  </a:lnTo>
                  <a:lnTo>
                    <a:pt x="9" y="182"/>
                  </a:lnTo>
                  <a:lnTo>
                    <a:pt x="16" y="171"/>
                  </a:lnTo>
                  <a:lnTo>
                    <a:pt x="23" y="161"/>
                  </a:lnTo>
                  <a:lnTo>
                    <a:pt x="33" y="152"/>
                  </a:lnTo>
                  <a:lnTo>
                    <a:pt x="46" y="147"/>
                  </a:lnTo>
                  <a:lnTo>
                    <a:pt x="54" y="147"/>
                  </a:lnTo>
                  <a:lnTo>
                    <a:pt x="68" y="145"/>
                  </a:lnTo>
                  <a:lnTo>
                    <a:pt x="86" y="142"/>
                  </a:lnTo>
                  <a:lnTo>
                    <a:pt x="102" y="138"/>
                  </a:lnTo>
                  <a:lnTo>
                    <a:pt x="116" y="135"/>
                  </a:lnTo>
                  <a:lnTo>
                    <a:pt x="121" y="122"/>
                  </a:lnTo>
                  <a:lnTo>
                    <a:pt x="129" y="108"/>
                  </a:lnTo>
                  <a:lnTo>
                    <a:pt x="140" y="98"/>
                  </a:lnTo>
                  <a:lnTo>
                    <a:pt x="154" y="93"/>
                  </a:lnTo>
                  <a:lnTo>
                    <a:pt x="154" y="81"/>
                  </a:lnTo>
                  <a:lnTo>
                    <a:pt x="161" y="77"/>
                  </a:lnTo>
                  <a:lnTo>
                    <a:pt x="170" y="68"/>
                  </a:lnTo>
                  <a:lnTo>
                    <a:pt x="180" y="60"/>
                  </a:lnTo>
                  <a:lnTo>
                    <a:pt x="191" y="53"/>
                  </a:lnTo>
                  <a:lnTo>
                    <a:pt x="201" y="47"/>
                  </a:lnTo>
                  <a:lnTo>
                    <a:pt x="208" y="51"/>
                  </a:lnTo>
                  <a:lnTo>
                    <a:pt x="210" y="53"/>
                  </a:lnTo>
                  <a:lnTo>
                    <a:pt x="210" y="56"/>
                  </a:lnTo>
                  <a:lnTo>
                    <a:pt x="210" y="60"/>
                  </a:lnTo>
                  <a:lnTo>
                    <a:pt x="212" y="65"/>
                  </a:lnTo>
                  <a:lnTo>
                    <a:pt x="217" y="67"/>
                  </a:lnTo>
                  <a:lnTo>
                    <a:pt x="222" y="67"/>
                  </a:lnTo>
                  <a:lnTo>
                    <a:pt x="225" y="68"/>
                  </a:lnTo>
                  <a:lnTo>
                    <a:pt x="231" y="70"/>
                  </a:lnTo>
                  <a:lnTo>
                    <a:pt x="234" y="54"/>
                  </a:lnTo>
                  <a:lnTo>
                    <a:pt x="239" y="46"/>
                  </a:lnTo>
                  <a:lnTo>
                    <a:pt x="246" y="40"/>
                  </a:lnTo>
                  <a:lnTo>
                    <a:pt x="255" y="35"/>
                  </a:lnTo>
                  <a:lnTo>
                    <a:pt x="264" y="32"/>
                  </a:lnTo>
                  <a:lnTo>
                    <a:pt x="273" y="23"/>
                  </a:lnTo>
                  <a:lnTo>
                    <a:pt x="269" y="21"/>
                  </a:lnTo>
                  <a:lnTo>
                    <a:pt x="269" y="19"/>
                  </a:lnTo>
                  <a:lnTo>
                    <a:pt x="267" y="18"/>
                  </a:lnTo>
                  <a:lnTo>
                    <a:pt x="266" y="16"/>
                  </a:lnTo>
                  <a:lnTo>
                    <a:pt x="280" y="16"/>
                  </a:lnTo>
                  <a:lnTo>
                    <a:pt x="294" y="23"/>
                  </a:lnTo>
                  <a:lnTo>
                    <a:pt x="309" y="25"/>
                  </a:lnTo>
                  <a:lnTo>
                    <a:pt x="325" y="25"/>
                  </a:lnTo>
                  <a:lnTo>
                    <a:pt x="342" y="23"/>
                  </a:lnTo>
                  <a:lnTo>
                    <a:pt x="342" y="32"/>
                  </a:lnTo>
                  <a:lnTo>
                    <a:pt x="330" y="47"/>
                  </a:lnTo>
                  <a:lnTo>
                    <a:pt x="323" y="70"/>
                  </a:lnTo>
                  <a:lnTo>
                    <a:pt x="335" y="77"/>
                  </a:lnTo>
                  <a:lnTo>
                    <a:pt x="351" y="86"/>
                  </a:lnTo>
                  <a:lnTo>
                    <a:pt x="367" y="95"/>
                  </a:lnTo>
                  <a:lnTo>
                    <a:pt x="383" y="100"/>
                  </a:lnTo>
                  <a:lnTo>
                    <a:pt x="395" y="100"/>
                  </a:lnTo>
                  <a:lnTo>
                    <a:pt x="404" y="86"/>
                  </a:lnTo>
                  <a:lnTo>
                    <a:pt x="409" y="63"/>
                  </a:lnTo>
                  <a:lnTo>
                    <a:pt x="410" y="40"/>
                  </a:lnTo>
                  <a:lnTo>
                    <a:pt x="414" y="18"/>
                  </a:lnTo>
                  <a:lnTo>
                    <a:pt x="41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8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20" name="Immagine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21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7604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xmlns="" id="{228C0821-1B4A-4FD2-9EA0-7C3645F54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12969"/>
              </p:ext>
            </p:extLst>
          </p:nvPr>
        </p:nvGraphicFramePr>
        <p:xfrm>
          <a:off x="1037514" y="1255182"/>
          <a:ext cx="9377799" cy="4829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236">
                  <a:extLst>
                    <a:ext uri="{9D8B030D-6E8A-4147-A177-3AD203B41FA5}">
                      <a16:colId xmlns:a16="http://schemas.microsoft.com/office/drawing/2014/main" xmlns="" val="1323711783"/>
                    </a:ext>
                  </a:extLst>
                </a:gridCol>
                <a:gridCol w="1879934">
                  <a:extLst>
                    <a:ext uri="{9D8B030D-6E8A-4147-A177-3AD203B41FA5}">
                      <a16:colId xmlns:a16="http://schemas.microsoft.com/office/drawing/2014/main" xmlns="" val="1512802440"/>
                    </a:ext>
                  </a:extLst>
                </a:gridCol>
                <a:gridCol w="1413200">
                  <a:extLst>
                    <a:ext uri="{9D8B030D-6E8A-4147-A177-3AD203B41FA5}">
                      <a16:colId xmlns:a16="http://schemas.microsoft.com/office/drawing/2014/main" xmlns="" val="1990003127"/>
                    </a:ext>
                  </a:extLst>
                </a:gridCol>
                <a:gridCol w="1488983">
                  <a:extLst>
                    <a:ext uri="{9D8B030D-6E8A-4147-A177-3AD203B41FA5}">
                      <a16:colId xmlns:a16="http://schemas.microsoft.com/office/drawing/2014/main" xmlns="" val="1490779859"/>
                    </a:ext>
                  </a:extLst>
                </a:gridCol>
                <a:gridCol w="1211680">
                  <a:extLst>
                    <a:ext uri="{9D8B030D-6E8A-4147-A177-3AD203B41FA5}">
                      <a16:colId xmlns:a16="http://schemas.microsoft.com/office/drawing/2014/main" xmlns="" val="3511756417"/>
                    </a:ext>
                  </a:extLst>
                </a:gridCol>
                <a:gridCol w="1780766">
                  <a:extLst>
                    <a:ext uri="{9D8B030D-6E8A-4147-A177-3AD203B41FA5}">
                      <a16:colId xmlns:a16="http://schemas.microsoft.com/office/drawing/2014/main" xmlns="" val="3656433405"/>
                    </a:ext>
                  </a:extLst>
                </a:gridCol>
              </a:tblGrid>
              <a:tr h="173834">
                <a:tc gridSpan="6">
                  <a:txBody>
                    <a:bodyPr/>
                    <a:lstStyle/>
                    <a:p>
                      <a:pPr marL="22860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55178"/>
                  </a:ext>
                </a:extLst>
              </a:tr>
              <a:tr h="61861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Arial Rounded MT Bold"/>
                        </a:rPr>
                        <a:t>Cosa si </a:t>
                      </a:r>
                      <a:r>
                        <a:rPr lang="es-ES" sz="1100" dirty="0" err="1">
                          <a:effectLst/>
                          <a:latin typeface="Arial Rounded MT Bold"/>
                        </a:rPr>
                        <a:t>deve</a:t>
                      </a:r>
                      <a:r>
                        <a:rPr lang="es-ES" sz="1100" dirty="0">
                          <a:effectLst/>
                          <a:latin typeface="Arial Rounded MT Bold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Arial Rounded MT Bold"/>
                        </a:rPr>
                        <a:t>fare</a:t>
                      </a:r>
                      <a:r>
                        <a:rPr lang="es-ES" sz="1100" dirty="0">
                          <a:effectLst/>
                          <a:latin typeface="Arial Rounded MT Bold"/>
                        </a:rPr>
                        <a:t>?</a:t>
                      </a:r>
                      <a:endParaRPr lang="es-ES" sz="1100" dirty="0"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Come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farlo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?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Stima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dei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costi</a:t>
                      </a: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Priorità</a:t>
                      </a:r>
                      <a:endParaRPr lang="es-ES" sz="1100" dirty="0" err="1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Scadenza</a:t>
                      </a: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Chi è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responsabile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?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827854"/>
                  </a:ext>
                </a:extLst>
              </a:tr>
              <a:tr h="107256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  <a:ea typeface="Calibri" panose="020F0502020204030204" pitchFamily="34" charset="0"/>
                          <a:cs typeface="Times New Roman"/>
                        </a:rPr>
                        <a:t>Leggere</a:t>
                      </a:r>
                      <a:endParaRPr lang="es-ES" sz="1100" dirty="0" err="1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FA910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Per prima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cosa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,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leggete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attentamente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gli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strumenti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e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familiarizzate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con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l'argomento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.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alto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medio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basso</a:t>
                      </a: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583726"/>
                  </a:ext>
                </a:extLst>
              </a:tr>
              <a:tr h="11837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Analizzare</a:t>
                      </a:r>
                      <a:endParaRPr lang="es-ES" sz="1100" dirty="0" err="1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FA910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suggerimenti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dovrebbero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poi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essere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analizzati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,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evidenziando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quelli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che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sono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già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in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atto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e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quelli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che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devono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essere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implementati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.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alto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medio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basso</a:t>
                      </a: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8370648"/>
                  </a:ext>
                </a:extLst>
              </a:tr>
              <a:tr h="78268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  <a:ea typeface="Calibri" panose="020F0502020204030204" pitchFamily="34" charset="0"/>
                          <a:cs typeface="Times New Roman"/>
                        </a:rPr>
                        <a:t>Adempimenti</a:t>
                      </a:r>
                      <a:endParaRPr lang="es-ES" sz="1100" dirty="0" err="1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FA9106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Il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passo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successivo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è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quello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implementare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gli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strumenti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suggeriti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nell'azienda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, al fine di far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funzionare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meglio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il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lavoro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squadra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. Nel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caso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un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colloquio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,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ricordatevi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prendere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appunti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e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seguire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le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linee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n-GB" sz="1100" b="0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guida</a:t>
                      </a: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.</a:t>
                      </a:r>
                      <a:endParaRPr lang="it-IT" dirty="0">
                        <a:solidFill>
                          <a:schemeClr val="bg1"/>
                        </a:solidFill>
                        <a:latin typeface="Arial Rounded MT Bold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alto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medio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basso</a:t>
                      </a: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304029"/>
                  </a:ext>
                </a:extLst>
              </a:tr>
            </a:tbl>
          </a:graphicData>
        </a:graphic>
      </p:graphicFrame>
      <p:pic>
        <p:nvPicPr>
          <p:cNvPr id="10" name="Marcador de contenido 5">
            <a:extLst>
              <a:ext uri="{FF2B5EF4-FFF2-40B4-BE49-F238E27FC236}">
                <a16:creationId xmlns:a16="http://schemas.microsoft.com/office/drawing/2014/main" xmlns="" id="{CB75E8F4-71EF-48EC-8BC0-297A595CAC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pSp>
        <p:nvGrpSpPr>
          <p:cNvPr id="8" name="Group 99">
            <a:extLst>
              <a:ext uri="{FF2B5EF4-FFF2-40B4-BE49-F238E27FC236}">
                <a16:creationId xmlns:a16="http://schemas.microsoft.com/office/drawing/2014/main" xmlns="" id="{A9837AB8-7DF5-41F0-A74E-2A180C427396}"/>
              </a:ext>
            </a:extLst>
          </p:cNvPr>
          <p:cNvGrpSpPr/>
          <p:nvPr/>
        </p:nvGrpSpPr>
        <p:grpSpPr>
          <a:xfrm>
            <a:off x="10836149" y="4209123"/>
            <a:ext cx="1387638" cy="1794496"/>
            <a:chOff x="7603184" y="547294"/>
            <a:chExt cx="4751433" cy="5754533"/>
          </a:xfrm>
        </p:grpSpPr>
        <p:sp>
          <p:nvSpPr>
            <p:cNvPr id="13" name="Isosceles Triangle 22">
              <a:extLst>
                <a:ext uri="{FF2B5EF4-FFF2-40B4-BE49-F238E27FC236}">
                  <a16:creationId xmlns:a16="http://schemas.microsoft.com/office/drawing/2014/main" xmlns="" id="{973598E1-47A6-400F-995A-B6D527ECC21F}"/>
                </a:ext>
              </a:extLst>
            </p:cNvPr>
            <p:cNvSpPr/>
            <p:nvPr/>
          </p:nvSpPr>
          <p:spPr>
            <a:xfrm rot="19800000">
              <a:off x="7603184" y="3604020"/>
              <a:ext cx="3327758" cy="2697807"/>
            </a:xfrm>
            <a:custGeom>
              <a:avLst/>
              <a:gdLst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476544 w 4995280"/>
                <a:gd name="connsiteY6" fmla="*/ 891386 h 4221188"/>
                <a:gd name="connsiteX7" fmla="*/ 2389121 w 4995280"/>
                <a:gd name="connsiteY7" fmla="*/ 874986 h 4221188"/>
                <a:gd name="connsiteX8" fmla="*/ 2317734 w 4995280"/>
                <a:gd name="connsiteY8" fmla="*/ 1082029 h 4221188"/>
                <a:gd name="connsiteX9" fmla="*/ 3205629 w 4995280"/>
                <a:gd name="connsiteY9" fmla="*/ 1594653 h 4221188"/>
                <a:gd name="connsiteX10" fmla="*/ 3357227 w 4995280"/>
                <a:gd name="connsiteY10" fmla="*/ 1446173 h 4221188"/>
                <a:gd name="connsiteX11" fmla="*/ 2863670 w 4995280"/>
                <a:gd name="connsiteY11" fmla="*/ 1075337 h 4221188"/>
                <a:gd name="connsiteX12" fmla="*/ 4568006 w 4995280"/>
                <a:gd name="connsiteY12" fmla="*/ 2045651 h 4221188"/>
                <a:gd name="connsiteX13" fmla="*/ 4524932 w 4995280"/>
                <a:gd name="connsiteY13" fmla="*/ 2024256 h 4221188"/>
                <a:gd name="connsiteX14" fmla="*/ 4376584 w 4995280"/>
                <a:gd name="connsiteY14" fmla="*/ 2109904 h 4221188"/>
                <a:gd name="connsiteX15" fmla="*/ 4462232 w 4995280"/>
                <a:gd name="connsiteY15" fmla="*/ 2258247 h 4221188"/>
                <a:gd name="connsiteX16" fmla="*/ 4610577 w 4995280"/>
                <a:gd name="connsiteY16" fmla="*/ 2172601 h 4221188"/>
                <a:gd name="connsiteX17" fmla="*/ 4568006 w 4995280"/>
                <a:gd name="connsiteY17" fmla="*/ 2045651 h 4221188"/>
                <a:gd name="connsiteX18" fmla="*/ 4995280 w 4995280"/>
                <a:gd name="connsiteY18" fmla="*/ 1981007 h 4221188"/>
                <a:gd name="connsiteX19" fmla="*/ 4937112 w 4995280"/>
                <a:gd name="connsiteY19" fmla="*/ 2070280 h 4221188"/>
                <a:gd name="connsiteX20" fmla="*/ 4678445 w 4995280"/>
                <a:gd name="connsiteY20" fmla="*/ 1985146 h 4221188"/>
                <a:gd name="connsiteX21" fmla="*/ 4727574 w 4995280"/>
                <a:gd name="connsiteY21" fmla="*/ 2203950 h 4221188"/>
                <a:gd name="connsiteX22" fmla="*/ 4430883 w 4995280"/>
                <a:gd name="connsiteY22" fmla="*/ 2375246 h 4221188"/>
                <a:gd name="connsiteX23" fmla="*/ 4259587 w 4995280"/>
                <a:gd name="connsiteY23" fmla="*/ 2078553 h 4221188"/>
                <a:gd name="connsiteX24" fmla="*/ 4378457 w 4995280"/>
                <a:gd name="connsiteY24" fmla="*/ 1928722 h 4221188"/>
                <a:gd name="connsiteX25" fmla="*/ 4281143 w 4995280"/>
                <a:gd name="connsiteY25" fmla="*/ 1925477 h 4221188"/>
                <a:gd name="connsiteX26" fmla="*/ 4111363 w 4995280"/>
                <a:gd name="connsiteY26" fmla="*/ 2010327 h 4221188"/>
                <a:gd name="connsiteX27" fmla="*/ 3937078 w 4995280"/>
                <a:gd name="connsiteY27" fmla="*/ 3001142 h 4221188"/>
                <a:gd name="connsiteX28" fmla="*/ 2864666 w 4995280"/>
                <a:gd name="connsiteY28" fmla="*/ 3621717 h 4221188"/>
                <a:gd name="connsiteX29" fmla="*/ 2346113 w 4995280"/>
                <a:gd name="connsiteY29" fmla="*/ 4221188 h 4221188"/>
                <a:gd name="connsiteX30" fmla="*/ 2043869 w 4995280"/>
                <a:gd name="connsiteY30" fmla="*/ 4046689 h 4221188"/>
                <a:gd name="connsiteX31" fmla="*/ 2232704 w 4995280"/>
                <a:gd name="connsiteY31" fmla="*/ 3502581 h 4221188"/>
                <a:gd name="connsiteX32" fmla="*/ 1545844 w 4995280"/>
                <a:gd name="connsiteY32" fmla="*/ 3182914 h 4221188"/>
                <a:gd name="connsiteX33" fmla="*/ 1187080 w 4995280"/>
                <a:gd name="connsiteY33" fmla="*/ 2940350 h 4221188"/>
                <a:gd name="connsiteX34" fmla="*/ 644563 w 4995280"/>
                <a:gd name="connsiteY34" fmla="*/ 3221269 h 4221188"/>
                <a:gd name="connsiteX35" fmla="*/ 313243 w 4995280"/>
                <a:gd name="connsiteY35" fmla="*/ 3021214 h 4221188"/>
                <a:gd name="connsiteX36" fmla="*/ 758618 w 4995280"/>
                <a:gd name="connsiteY36" fmla="*/ 2520701 h 4221188"/>
                <a:gd name="connsiteX37" fmla="*/ 220359 w 4995280"/>
                <a:gd name="connsiteY37" fmla="*/ 1559552 h 4221188"/>
                <a:gd name="connsiteX38" fmla="*/ 0 w 4995280"/>
                <a:gd name="connsiteY38" fmla="*/ 974235 h 4221188"/>
                <a:gd name="connsiteX39" fmla="*/ 136031 w 4995280"/>
                <a:gd name="connsiteY39" fmla="*/ 632342 h 4221188"/>
                <a:gd name="connsiteX40" fmla="*/ 441680 w 4995280"/>
                <a:gd name="connsiteY40" fmla="*/ 683821 h 4221188"/>
                <a:gd name="connsiteX41" fmla="*/ 615174 w 4995280"/>
                <a:gd name="connsiteY41" fmla="*/ 766457 h 4221188"/>
                <a:gd name="connsiteX42" fmla="*/ 1149669 w 4995280"/>
                <a:gd name="connsiteY42" fmla="*/ 564016 h 4221188"/>
                <a:gd name="connsiteX43" fmla="*/ 1235408 w 4995280"/>
                <a:gd name="connsiteY43" fmla="*/ 0 h 4221188"/>
                <a:gd name="connsiteX44" fmla="*/ 1757574 w 4995280"/>
                <a:gd name="connsiteY44" fmla="*/ 501984 h 4221188"/>
                <a:gd name="connsiteX45" fmla="*/ 2586293 w 4995280"/>
                <a:gd name="connsiteY45" fmla="*/ 651253 h 4221188"/>
                <a:gd name="connsiteX46" fmla="*/ 2586551 w 4995280"/>
                <a:gd name="connsiteY46" fmla="*/ 653057 h 4221188"/>
                <a:gd name="connsiteX47" fmla="*/ 2998334 w 4995280"/>
                <a:gd name="connsiteY47" fmla="*/ 842092 h 4221188"/>
                <a:gd name="connsiteX48" fmla="*/ 3507935 w 4995280"/>
                <a:gd name="connsiteY48" fmla="*/ 1190180 h 4221188"/>
                <a:gd name="connsiteX49" fmla="*/ 4078560 w 4995280"/>
                <a:gd name="connsiteY49" fmla="*/ 1897671 h 4221188"/>
                <a:gd name="connsiteX50" fmla="*/ 4265191 w 4995280"/>
                <a:gd name="connsiteY50" fmla="*/ 1816859 h 4221188"/>
                <a:gd name="connsiteX51" fmla="*/ 4559259 w 4995280"/>
                <a:gd name="connsiteY51" fmla="*/ 1882733 h 4221188"/>
                <a:gd name="connsiteX52" fmla="*/ 4843997 w 4995280"/>
                <a:gd name="connsiteY52" fmla="*/ 1908391 h 4221188"/>
                <a:gd name="connsiteX53" fmla="*/ 4995280 w 4995280"/>
                <a:gd name="connsiteY53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2863670 w 4995280"/>
                <a:gd name="connsiteY10" fmla="*/ 1075337 h 4221188"/>
                <a:gd name="connsiteX11" fmla="*/ 4568006 w 4995280"/>
                <a:gd name="connsiteY11" fmla="*/ 2045651 h 4221188"/>
                <a:gd name="connsiteX12" fmla="*/ 4524932 w 4995280"/>
                <a:gd name="connsiteY12" fmla="*/ 2024256 h 4221188"/>
                <a:gd name="connsiteX13" fmla="*/ 4376584 w 4995280"/>
                <a:gd name="connsiteY13" fmla="*/ 2109904 h 4221188"/>
                <a:gd name="connsiteX14" fmla="*/ 4462232 w 4995280"/>
                <a:gd name="connsiteY14" fmla="*/ 2258247 h 4221188"/>
                <a:gd name="connsiteX15" fmla="*/ 4610577 w 4995280"/>
                <a:gd name="connsiteY15" fmla="*/ 2172601 h 4221188"/>
                <a:gd name="connsiteX16" fmla="*/ 4568006 w 4995280"/>
                <a:gd name="connsiteY16" fmla="*/ 2045651 h 4221188"/>
                <a:gd name="connsiteX17" fmla="*/ 4995280 w 4995280"/>
                <a:gd name="connsiteY17" fmla="*/ 1981007 h 4221188"/>
                <a:gd name="connsiteX18" fmla="*/ 4937112 w 4995280"/>
                <a:gd name="connsiteY18" fmla="*/ 2070280 h 4221188"/>
                <a:gd name="connsiteX19" fmla="*/ 4678445 w 4995280"/>
                <a:gd name="connsiteY19" fmla="*/ 1985146 h 4221188"/>
                <a:gd name="connsiteX20" fmla="*/ 4727574 w 4995280"/>
                <a:gd name="connsiteY20" fmla="*/ 2203950 h 4221188"/>
                <a:gd name="connsiteX21" fmla="*/ 4430883 w 4995280"/>
                <a:gd name="connsiteY21" fmla="*/ 2375246 h 4221188"/>
                <a:gd name="connsiteX22" fmla="*/ 4259587 w 4995280"/>
                <a:gd name="connsiteY22" fmla="*/ 2078553 h 4221188"/>
                <a:gd name="connsiteX23" fmla="*/ 4378457 w 4995280"/>
                <a:gd name="connsiteY23" fmla="*/ 1928722 h 4221188"/>
                <a:gd name="connsiteX24" fmla="*/ 4281143 w 4995280"/>
                <a:gd name="connsiteY24" fmla="*/ 1925477 h 4221188"/>
                <a:gd name="connsiteX25" fmla="*/ 4111363 w 4995280"/>
                <a:gd name="connsiteY25" fmla="*/ 2010327 h 4221188"/>
                <a:gd name="connsiteX26" fmla="*/ 3937078 w 4995280"/>
                <a:gd name="connsiteY26" fmla="*/ 3001142 h 4221188"/>
                <a:gd name="connsiteX27" fmla="*/ 2864666 w 4995280"/>
                <a:gd name="connsiteY27" fmla="*/ 3621717 h 4221188"/>
                <a:gd name="connsiteX28" fmla="*/ 2346113 w 4995280"/>
                <a:gd name="connsiteY28" fmla="*/ 4221188 h 4221188"/>
                <a:gd name="connsiteX29" fmla="*/ 2043869 w 4995280"/>
                <a:gd name="connsiteY29" fmla="*/ 4046689 h 4221188"/>
                <a:gd name="connsiteX30" fmla="*/ 2232704 w 4995280"/>
                <a:gd name="connsiteY30" fmla="*/ 3502581 h 4221188"/>
                <a:gd name="connsiteX31" fmla="*/ 1545844 w 4995280"/>
                <a:gd name="connsiteY31" fmla="*/ 3182914 h 4221188"/>
                <a:gd name="connsiteX32" fmla="*/ 1187080 w 4995280"/>
                <a:gd name="connsiteY32" fmla="*/ 2940350 h 4221188"/>
                <a:gd name="connsiteX33" fmla="*/ 644563 w 4995280"/>
                <a:gd name="connsiteY33" fmla="*/ 3221269 h 4221188"/>
                <a:gd name="connsiteX34" fmla="*/ 313243 w 4995280"/>
                <a:gd name="connsiteY34" fmla="*/ 3021214 h 4221188"/>
                <a:gd name="connsiteX35" fmla="*/ 758618 w 4995280"/>
                <a:gd name="connsiteY35" fmla="*/ 2520701 h 4221188"/>
                <a:gd name="connsiteX36" fmla="*/ 220359 w 4995280"/>
                <a:gd name="connsiteY36" fmla="*/ 1559552 h 4221188"/>
                <a:gd name="connsiteX37" fmla="*/ 0 w 4995280"/>
                <a:gd name="connsiteY37" fmla="*/ 974235 h 4221188"/>
                <a:gd name="connsiteX38" fmla="*/ 136031 w 4995280"/>
                <a:gd name="connsiteY38" fmla="*/ 632342 h 4221188"/>
                <a:gd name="connsiteX39" fmla="*/ 441680 w 4995280"/>
                <a:gd name="connsiteY39" fmla="*/ 683821 h 4221188"/>
                <a:gd name="connsiteX40" fmla="*/ 615174 w 4995280"/>
                <a:gd name="connsiteY40" fmla="*/ 766457 h 4221188"/>
                <a:gd name="connsiteX41" fmla="*/ 1149669 w 4995280"/>
                <a:gd name="connsiteY41" fmla="*/ 564016 h 4221188"/>
                <a:gd name="connsiteX42" fmla="*/ 1235408 w 4995280"/>
                <a:gd name="connsiteY42" fmla="*/ 0 h 4221188"/>
                <a:gd name="connsiteX43" fmla="*/ 1757574 w 4995280"/>
                <a:gd name="connsiteY43" fmla="*/ 501984 h 4221188"/>
                <a:gd name="connsiteX44" fmla="*/ 2586293 w 4995280"/>
                <a:gd name="connsiteY44" fmla="*/ 651253 h 4221188"/>
                <a:gd name="connsiteX45" fmla="*/ 2586551 w 4995280"/>
                <a:gd name="connsiteY45" fmla="*/ 653057 h 4221188"/>
                <a:gd name="connsiteX46" fmla="*/ 2998334 w 4995280"/>
                <a:gd name="connsiteY46" fmla="*/ 842092 h 4221188"/>
                <a:gd name="connsiteX47" fmla="*/ 3507935 w 4995280"/>
                <a:gd name="connsiteY47" fmla="*/ 1190180 h 4221188"/>
                <a:gd name="connsiteX48" fmla="*/ 4078560 w 4995280"/>
                <a:gd name="connsiteY48" fmla="*/ 1897671 h 4221188"/>
                <a:gd name="connsiteX49" fmla="*/ 4265191 w 4995280"/>
                <a:gd name="connsiteY49" fmla="*/ 1816859 h 4221188"/>
                <a:gd name="connsiteX50" fmla="*/ 4559259 w 4995280"/>
                <a:gd name="connsiteY50" fmla="*/ 1882733 h 4221188"/>
                <a:gd name="connsiteX51" fmla="*/ 4843997 w 4995280"/>
                <a:gd name="connsiteY51" fmla="*/ 1908391 h 4221188"/>
                <a:gd name="connsiteX52" fmla="*/ 4995280 w 4995280"/>
                <a:gd name="connsiteY52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206857" h="4221188">
                  <a:moveTo>
                    <a:pt x="1295747" y="905623"/>
                  </a:moveTo>
                  <a:cubicBezTo>
                    <a:pt x="1206908" y="854331"/>
                    <a:pt x="1093311" y="884770"/>
                    <a:pt x="1042019" y="973609"/>
                  </a:cubicBezTo>
                  <a:cubicBezTo>
                    <a:pt x="990727" y="1062448"/>
                    <a:pt x="1021167" y="1176045"/>
                    <a:pt x="1110004" y="1227337"/>
                  </a:cubicBezTo>
                  <a:cubicBezTo>
                    <a:pt x="1198843" y="1278629"/>
                    <a:pt x="1312442" y="1248188"/>
                    <a:pt x="1363734" y="1159349"/>
                  </a:cubicBezTo>
                  <a:cubicBezTo>
                    <a:pt x="1415024" y="1070510"/>
                    <a:pt x="1384586" y="956913"/>
                    <a:pt x="1295747" y="905623"/>
                  </a:cubicBezTo>
                  <a:close/>
                  <a:moveTo>
                    <a:pt x="3357227" y="1446173"/>
                  </a:moveTo>
                  <a:cubicBezTo>
                    <a:pt x="3129812" y="1141517"/>
                    <a:pt x="2752436" y="968422"/>
                    <a:pt x="2389121" y="874986"/>
                  </a:cubicBezTo>
                  <a:lnTo>
                    <a:pt x="2317734" y="1082029"/>
                  </a:lnTo>
                  <a:cubicBezTo>
                    <a:pt x="2747544" y="1181755"/>
                    <a:pt x="2953061" y="1300410"/>
                    <a:pt x="3205629" y="1594653"/>
                  </a:cubicBezTo>
                  <a:lnTo>
                    <a:pt x="3357227" y="1446173"/>
                  </a:lnTo>
                  <a:close/>
                  <a:moveTo>
                    <a:pt x="4568006" y="2045651"/>
                  </a:moveTo>
                  <a:cubicBezTo>
                    <a:pt x="4555595" y="2035980"/>
                    <a:pt x="4541085" y="2028583"/>
                    <a:pt x="4524932" y="2024256"/>
                  </a:cubicBezTo>
                  <a:cubicBezTo>
                    <a:pt x="4460315" y="2006940"/>
                    <a:pt x="4393897" y="2045287"/>
                    <a:pt x="4376584" y="2109904"/>
                  </a:cubicBezTo>
                  <a:cubicBezTo>
                    <a:pt x="4359270" y="2174518"/>
                    <a:pt x="4397618" y="2240934"/>
                    <a:pt x="4462232" y="2258247"/>
                  </a:cubicBezTo>
                  <a:cubicBezTo>
                    <a:pt x="4526848" y="2275560"/>
                    <a:pt x="4593264" y="2237215"/>
                    <a:pt x="4610577" y="2172601"/>
                  </a:cubicBezTo>
                  <a:cubicBezTo>
                    <a:pt x="4623563" y="2124139"/>
                    <a:pt x="4605240" y="2074663"/>
                    <a:pt x="4568006" y="2045651"/>
                  </a:cubicBezTo>
                  <a:close/>
                  <a:moveTo>
                    <a:pt x="5206857" y="2224145"/>
                  </a:moveTo>
                  <a:cubicBezTo>
                    <a:pt x="4921274" y="2048294"/>
                    <a:pt x="4920915" y="2026120"/>
                    <a:pt x="4678445" y="1985146"/>
                  </a:cubicBezTo>
                  <a:cubicBezTo>
                    <a:pt x="4728023" y="2043477"/>
                    <a:pt x="4748889" y="2124397"/>
                    <a:pt x="4727574" y="2203950"/>
                  </a:cubicBezTo>
                  <a:cubicBezTo>
                    <a:pt x="4692947" y="2333181"/>
                    <a:pt x="4560113" y="2409872"/>
                    <a:pt x="4430883" y="2375246"/>
                  </a:cubicBezTo>
                  <a:cubicBezTo>
                    <a:pt x="4301653" y="2340617"/>
                    <a:pt x="4224961" y="2207783"/>
                    <a:pt x="4259587" y="2078553"/>
                  </a:cubicBezTo>
                  <a:cubicBezTo>
                    <a:pt x="4277514" y="2011651"/>
                    <a:pt x="4321758" y="1958831"/>
                    <a:pt x="4378457" y="1928722"/>
                  </a:cubicBezTo>
                  <a:cubicBezTo>
                    <a:pt x="4347097" y="1921171"/>
                    <a:pt x="4314157" y="1920631"/>
                    <a:pt x="4281143" y="1925477"/>
                  </a:cubicBezTo>
                  <a:cubicBezTo>
                    <a:pt x="4215467" y="1935122"/>
                    <a:pt x="4156203" y="1965111"/>
                    <a:pt x="4111363" y="2010327"/>
                  </a:cubicBezTo>
                  <a:cubicBezTo>
                    <a:pt x="4174707" y="2276774"/>
                    <a:pt x="4128182" y="2595919"/>
                    <a:pt x="3937078" y="3001142"/>
                  </a:cubicBezTo>
                  <a:cubicBezTo>
                    <a:pt x="3669544" y="3448889"/>
                    <a:pt x="3294666" y="3628704"/>
                    <a:pt x="2864666" y="3621717"/>
                  </a:cubicBezTo>
                  <a:lnTo>
                    <a:pt x="2346113" y="4221188"/>
                  </a:lnTo>
                  <a:lnTo>
                    <a:pt x="2043869" y="4046689"/>
                  </a:lnTo>
                  <a:lnTo>
                    <a:pt x="2232704" y="3502581"/>
                  </a:lnTo>
                  <a:cubicBezTo>
                    <a:pt x="2008768" y="3426591"/>
                    <a:pt x="1777979" y="3316937"/>
                    <a:pt x="1545844" y="3182914"/>
                  </a:cubicBezTo>
                  <a:cubicBezTo>
                    <a:pt x="1417311" y="3108706"/>
                    <a:pt x="1297174" y="3027587"/>
                    <a:pt x="1187080" y="2940350"/>
                  </a:cubicBezTo>
                  <a:lnTo>
                    <a:pt x="644563" y="3221269"/>
                  </a:lnTo>
                  <a:lnTo>
                    <a:pt x="313243" y="3021214"/>
                  </a:lnTo>
                  <a:lnTo>
                    <a:pt x="758618" y="2520701"/>
                  </a:lnTo>
                  <a:cubicBezTo>
                    <a:pt x="486809" y="2185364"/>
                    <a:pt x="366525" y="2001354"/>
                    <a:pt x="220359" y="1559552"/>
                  </a:cubicBezTo>
                  <a:lnTo>
                    <a:pt x="0" y="974235"/>
                  </a:lnTo>
                  <a:lnTo>
                    <a:pt x="136031" y="632342"/>
                  </a:lnTo>
                  <a:cubicBezTo>
                    <a:pt x="201560" y="518845"/>
                    <a:pt x="328181" y="618294"/>
                    <a:pt x="441680" y="683821"/>
                  </a:cubicBezTo>
                  <a:lnTo>
                    <a:pt x="615174" y="766457"/>
                  </a:lnTo>
                  <a:cubicBezTo>
                    <a:pt x="794799" y="679762"/>
                    <a:pt x="972030" y="610864"/>
                    <a:pt x="1149669" y="564016"/>
                  </a:cubicBezTo>
                  <a:cubicBezTo>
                    <a:pt x="1279669" y="425290"/>
                    <a:pt x="1292972" y="311951"/>
                    <a:pt x="1235408" y="0"/>
                  </a:cubicBezTo>
                  <a:cubicBezTo>
                    <a:pt x="1689387" y="260915"/>
                    <a:pt x="1677719" y="364303"/>
                    <a:pt x="1757574" y="501984"/>
                  </a:cubicBezTo>
                  <a:cubicBezTo>
                    <a:pt x="2034992" y="495023"/>
                    <a:pt x="2305491" y="544470"/>
                    <a:pt x="2586293" y="651253"/>
                  </a:cubicBezTo>
                  <a:lnTo>
                    <a:pt x="2586551" y="653057"/>
                  </a:lnTo>
                  <a:cubicBezTo>
                    <a:pt x="2720255" y="698863"/>
                    <a:pt x="2844770" y="752572"/>
                    <a:pt x="2998334" y="842092"/>
                  </a:cubicBezTo>
                  <a:cubicBezTo>
                    <a:pt x="3151898" y="931613"/>
                    <a:pt x="3327897" y="1014250"/>
                    <a:pt x="3507935" y="1190180"/>
                  </a:cubicBezTo>
                  <a:cubicBezTo>
                    <a:pt x="3763758" y="1398383"/>
                    <a:pt x="3991386" y="1651352"/>
                    <a:pt x="4078560" y="1897671"/>
                  </a:cubicBezTo>
                  <a:cubicBezTo>
                    <a:pt x="4130847" y="1854396"/>
                    <a:pt x="4195337" y="1827116"/>
                    <a:pt x="4265191" y="1816859"/>
                  </a:cubicBezTo>
                  <a:cubicBezTo>
                    <a:pt x="4370082" y="1801458"/>
                    <a:pt x="4474414" y="1826290"/>
                    <a:pt x="4559259" y="1882733"/>
                  </a:cubicBezTo>
                  <a:cubicBezTo>
                    <a:pt x="4654687" y="1869064"/>
                    <a:pt x="4752104" y="1878209"/>
                    <a:pt x="4843997" y="1908391"/>
                  </a:cubicBezTo>
                  <a:cubicBezTo>
                    <a:pt x="5016955" y="1984127"/>
                    <a:pt x="5035782" y="2044845"/>
                    <a:pt x="5206857" y="2224145"/>
                  </a:cubicBezTo>
                  <a:close/>
                </a:path>
              </a:pathLst>
            </a:cu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xmlns="" id="{DEE24790-4BBE-420A-851F-D67909443D63}"/>
                </a:ext>
              </a:extLst>
            </p:cNvPr>
            <p:cNvSpPr/>
            <p:nvPr/>
          </p:nvSpPr>
          <p:spPr>
            <a:xfrm rot="3335692" flipH="1">
              <a:off x="9435536" y="-177188"/>
              <a:ext cx="2194600" cy="3643563"/>
            </a:xfrm>
            <a:custGeom>
              <a:avLst/>
              <a:gdLst>
                <a:gd name="connsiteX0" fmla="*/ 3404 w 1180796"/>
                <a:gd name="connsiteY0" fmla="*/ 196574 h 1438562"/>
                <a:gd name="connsiteX1" fmla="*/ 3657 w 1180796"/>
                <a:gd name="connsiteY1" fmla="*/ 197380 h 1438562"/>
                <a:gd name="connsiteX2" fmla="*/ 3404 w 1180796"/>
                <a:gd name="connsiteY2" fmla="*/ 196574 h 1438562"/>
                <a:gd name="connsiteX3" fmla="*/ 567269 w 1180796"/>
                <a:gd name="connsiteY3" fmla="*/ 0 h 1438562"/>
                <a:gd name="connsiteX4" fmla="*/ 568172 w 1180796"/>
                <a:gd name="connsiteY4" fmla="*/ 304800 h 1438562"/>
                <a:gd name="connsiteX5" fmla="*/ 779871 w 1180796"/>
                <a:gd name="connsiteY5" fmla="*/ 459344 h 1438562"/>
                <a:gd name="connsiteX6" fmla="*/ 930391 w 1180796"/>
                <a:gd name="connsiteY6" fmla="*/ 667912 h 1438562"/>
                <a:gd name="connsiteX7" fmla="*/ 929264 w 1180796"/>
                <a:gd name="connsiteY7" fmla="*/ 654877 h 1438562"/>
                <a:gd name="connsiteX8" fmla="*/ 1089331 w 1180796"/>
                <a:gd name="connsiteY8" fmla="*/ 830882 h 1438562"/>
                <a:gd name="connsiteX9" fmla="*/ 1176007 w 1180796"/>
                <a:gd name="connsiteY9" fmla="*/ 1299015 h 1438562"/>
                <a:gd name="connsiteX10" fmla="*/ 1106293 w 1180796"/>
                <a:gd name="connsiteY10" fmla="*/ 1261345 h 1438562"/>
                <a:gd name="connsiteX11" fmla="*/ 1093530 w 1180796"/>
                <a:gd name="connsiteY11" fmla="*/ 1409318 h 1438562"/>
                <a:gd name="connsiteX12" fmla="*/ 1016094 w 1180796"/>
                <a:gd name="connsiteY12" fmla="*/ 1334364 h 1438562"/>
                <a:gd name="connsiteX13" fmla="*/ 984981 w 1180796"/>
                <a:gd name="connsiteY13" fmla="*/ 1437195 h 1438562"/>
                <a:gd name="connsiteX14" fmla="*/ 873874 w 1180796"/>
                <a:gd name="connsiteY14" fmla="*/ 986314 h 1438562"/>
                <a:gd name="connsiteX15" fmla="*/ 541005 w 1180796"/>
                <a:gd name="connsiteY15" fmla="*/ 803357 h 1438562"/>
                <a:gd name="connsiteX16" fmla="*/ 504720 w 1180796"/>
                <a:gd name="connsiteY16" fmla="*/ 953956 h 1438562"/>
                <a:gd name="connsiteX17" fmla="*/ 541004 w 1180796"/>
                <a:gd name="connsiteY17" fmla="*/ 1175672 h 1438562"/>
                <a:gd name="connsiteX18" fmla="*/ 532632 w 1180796"/>
                <a:gd name="connsiteY18" fmla="*/ 1402288 h 1438562"/>
                <a:gd name="connsiteX19" fmla="*/ 243154 w 1180796"/>
                <a:gd name="connsiteY19" fmla="*/ 889736 h 1438562"/>
                <a:gd name="connsiteX20" fmla="*/ 174649 w 1180796"/>
                <a:gd name="connsiteY20" fmla="*/ 445938 h 1438562"/>
                <a:gd name="connsiteX21" fmla="*/ 0 w 1180796"/>
                <a:gd name="connsiteY21" fmla="*/ 74192 h 1438562"/>
                <a:gd name="connsiteX22" fmla="*/ 567269 w 1180796"/>
                <a:gd name="connsiteY22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30391 w 1180796"/>
                <a:gd name="connsiteY3" fmla="*/ 667912 h 1438562"/>
                <a:gd name="connsiteX4" fmla="*/ 929264 w 1180796"/>
                <a:gd name="connsiteY4" fmla="*/ 654877 h 1438562"/>
                <a:gd name="connsiteX5" fmla="*/ 1089331 w 1180796"/>
                <a:gd name="connsiteY5" fmla="*/ 830882 h 1438562"/>
                <a:gd name="connsiteX6" fmla="*/ 1176007 w 1180796"/>
                <a:gd name="connsiteY6" fmla="*/ 1299015 h 1438562"/>
                <a:gd name="connsiteX7" fmla="*/ 1106293 w 1180796"/>
                <a:gd name="connsiteY7" fmla="*/ 1261345 h 1438562"/>
                <a:gd name="connsiteX8" fmla="*/ 1093530 w 1180796"/>
                <a:gd name="connsiteY8" fmla="*/ 1409318 h 1438562"/>
                <a:gd name="connsiteX9" fmla="*/ 1016094 w 1180796"/>
                <a:gd name="connsiteY9" fmla="*/ 1334364 h 1438562"/>
                <a:gd name="connsiteX10" fmla="*/ 984981 w 1180796"/>
                <a:gd name="connsiteY10" fmla="*/ 1437195 h 1438562"/>
                <a:gd name="connsiteX11" fmla="*/ 873874 w 1180796"/>
                <a:gd name="connsiteY11" fmla="*/ 986314 h 1438562"/>
                <a:gd name="connsiteX12" fmla="*/ 541005 w 1180796"/>
                <a:gd name="connsiteY12" fmla="*/ 803357 h 1438562"/>
                <a:gd name="connsiteX13" fmla="*/ 504720 w 1180796"/>
                <a:gd name="connsiteY13" fmla="*/ 953956 h 1438562"/>
                <a:gd name="connsiteX14" fmla="*/ 541004 w 1180796"/>
                <a:gd name="connsiteY14" fmla="*/ 1175672 h 1438562"/>
                <a:gd name="connsiteX15" fmla="*/ 532632 w 1180796"/>
                <a:gd name="connsiteY15" fmla="*/ 1402288 h 1438562"/>
                <a:gd name="connsiteX16" fmla="*/ 243154 w 1180796"/>
                <a:gd name="connsiteY16" fmla="*/ 889736 h 1438562"/>
                <a:gd name="connsiteX17" fmla="*/ 174649 w 1180796"/>
                <a:gd name="connsiteY17" fmla="*/ 445938 h 1438562"/>
                <a:gd name="connsiteX18" fmla="*/ 0 w 1180796"/>
                <a:gd name="connsiteY18" fmla="*/ 74192 h 1438562"/>
                <a:gd name="connsiteX19" fmla="*/ 567269 w 1180796"/>
                <a:gd name="connsiteY19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29264 w 1180796"/>
                <a:gd name="connsiteY3" fmla="*/ 654877 h 1438562"/>
                <a:gd name="connsiteX4" fmla="*/ 1089331 w 1180796"/>
                <a:gd name="connsiteY4" fmla="*/ 830882 h 1438562"/>
                <a:gd name="connsiteX5" fmla="*/ 1176007 w 1180796"/>
                <a:gd name="connsiteY5" fmla="*/ 1299015 h 1438562"/>
                <a:gd name="connsiteX6" fmla="*/ 1106293 w 1180796"/>
                <a:gd name="connsiteY6" fmla="*/ 1261345 h 1438562"/>
                <a:gd name="connsiteX7" fmla="*/ 1093530 w 1180796"/>
                <a:gd name="connsiteY7" fmla="*/ 1409318 h 1438562"/>
                <a:gd name="connsiteX8" fmla="*/ 1016094 w 1180796"/>
                <a:gd name="connsiteY8" fmla="*/ 1334364 h 1438562"/>
                <a:gd name="connsiteX9" fmla="*/ 984981 w 1180796"/>
                <a:gd name="connsiteY9" fmla="*/ 1437195 h 1438562"/>
                <a:gd name="connsiteX10" fmla="*/ 873874 w 1180796"/>
                <a:gd name="connsiteY10" fmla="*/ 986314 h 1438562"/>
                <a:gd name="connsiteX11" fmla="*/ 541005 w 1180796"/>
                <a:gd name="connsiteY11" fmla="*/ 803357 h 1438562"/>
                <a:gd name="connsiteX12" fmla="*/ 504720 w 1180796"/>
                <a:gd name="connsiteY12" fmla="*/ 953956 h 1438562"/>
                <a:gd name="connsiteX13" fmla="*/ 541004 w 1180796"/>
                <a:gd name="connsiteY13" fmla="*/ 1175672 h 1438562"/>
                <a:gd name="connsiteX14" fmla="*/ 532632 w 1180796"/>
                <a:gd name="connsiteY14" fmla="*/ 1402288 h 1438562"/>
                <a:gd name="connsiteX15" fmla="*/ 243154 w 1180796"/>
                <a:gd name="connsiteY15" fmla="*/ 889736 h 1438562"/>
                <a:gd name="connsiteX16" fmla="*/ 174649 w 1180796"/>
                <a:gd name="connsiteY16" fmla="*/ 445938 h 1438562"/>
                <a:gd name="connsiteX17" fmla="*/ 0 w 1180796"/>
                <a:gd name="connsiteY17" fmla="*/ 74192 h 1438562"/>
                <a:gd name="connsiteX18" fmla="*/ 567269 w 1180796"/>
                <a:gd name="connsiteY18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1089331 w 1180796"/>
                <a:gd name="connsiteY3" fmla="*/ 830882 h 1438562"/>
                <a:gd name="connsiteX4" fmla="*/ 1176007 w 1180796"/>
                <a:gd name="connsiteY4" fmla="*/ 1299015 h 1438562"/>
                <a:gd name="connsiteX5" fmla="*/ 1106293 w 1180796"/>
                <a:gd name="connsiteY5" fmla="*/ 1261345 h 1438562"/>
                <a:gd name="connsiteX6" fmla="*/ 1093530 w 1180796"/>
                <a:gd name="connsiteY6" fmla="*/ 1409318 h 1438562"/>
                <a:gd name="connsiteX7" fmla="*/ 1016094 w 1180796"/>
                <a:gd name="connsiteY7" fmla="*/ 1334364 h 1438562"/>
                <a:gd name="connsiteX8" fmla="*/ 984981 w 1180796"/>
                <a:gd name="connsiteY8" fmla="*/ 1437195 h 1438562"/>
                <a:gd name="connsiteX9" fmla="*/ 873874 w 1180796"/>
                <a:gd name="connsiteY9" fmla="*/ 986314 h 1438562"/>
                <a:gd name="connsiteX10" fmla="*/ 541005 w 1180796"/>
                <a:gd name="connsiteY10" fmla="*/ 803357 h 1438562"/>
                <a:gd name="connsiteX11" fmla="*/ 504720 w 1180796"/>
                <a:gd name="connsiteY11" fmla="*/ 953956 h 1438562"/>
                <a:gd name="connsiteX12" fmla="*/ 541004 w 1180796"/>
                <a:gd name="connsiteY12" fmla="*/ 1175672 h 1438562"/>
                <a:gd name="connsiteX13" fmla="*/ 532632 w 1180796"/>
                <a:gd name="connsiteY13" fmla="*/ 1402288 h 1438562"/>
                <a:gd name="connsiteX14" fmla="*/ 243154 w 1180796"/>
                <a:gd name="connsiteY14" fmla="*/ 889736 h 1438562"/>
                <a:gd name="connsiteX15" fmla="*/ 174649 w 1180796"/>
                <a:gd name="connsiteY15" fmla="*/ 445938 h 1438562"/>
                <a:gd name="connsiteX16" fmla="*/ 0 w 1180796"/>
                <a:gd name="connsiteY16" fmla="*/ 74192 h 1438562"/>
                <a:gd name="connsiteX17" fmla="*/ 567269 w 1180796"/>
                <a:gd name="connsiteY17" fmla="*/ 0 h 1438562"/>
                <a:gd name="connsiteX0" fmla="*/ 587856 w 1201383"/>
                <a:gd name="connsiteY0" fmla="*/ 0 h 1438562"/>
                <a:gd name="connsiteX1" fmla="*/ 588759 w 1201383"/>
                <a:gd name="connsiteY1" fmla="*/ 304800 h 1438562"/>
                <a:gd name="connsiteX2" fmla="*/ 800458 w 1201383"/>
                <a:gd name="connsiteY2" fmla="*/ 459344 h 1438562"/>
                <a:gd name="connsiteX3" fmla="*/ 1109918 w 1201383"/>
                <a:gd name="connsiteY3" fmla="*/ 830882 h 1438562"/>
                <a:gd name="connsiteX4" fmla="*/ 1196594 w 1201383"/>
                <a:gd name="connsiteY4" fmla="*/ 1299015 h 1438562"/>
                <a:gd name="connsiteX5" fmla="*/ 1126880 w 1201383"/>
                <a:gd name="connsiteY5" fmla="*/ 1261345 h 1438562"/>
                <a:gd name="connsiteX6" fmla="*/ 1114117 w 1201383"/>
                <a:gd name="connsiteY6" fmla="*/ 1409318 h 1438562"/>
                <a:gd name="connsiteX7" fmla="*/ 1036681 w 1201383"/>
                <a:gd name="connsiteY7" fmla="*/ 1334364 h 1438562"/>
                <a:gd name="connsiteX8" fmla="*/ 1005568 w 1201383"/>
                <a:gd name="connsiteY8" fmla="*/ 1437195 h 1438562"/>
                <a:gd name="connsiteX9" fmla="*/ 894461 w 1201383"/>
                <a:gd name="connsiteY9" fmla="*/ 986314 h 1438562"/>
                <a:gd name="connsiteX10" fmla="*/ 561592 w 1201383"/>
                <a:gd name="connsiteY10" fmla="*/ 803357 h 1438562"/>
                <a:gd name="connsiteX11" fmla="*/ 525307 w 1201383"/>
                <a:gd name="connsiteY11" fmla="*/ 953956 h 1438562"/>
                <a:gd name="connsiteX12" fmla="*/ 561591 w 1201383"/>
                <a:gd name="connsiteY12" fmla="*/ 1175672 h 1438562"/>
                <a:gd name="connsiteX13" fmla="*/ 553219 w 1201383"/>
                <a:gd name="connsiteY13" fmla="*/ 1402288 h 1438562"/>
                <a:gd name="connsiteX14" fmla="*/ 263741 w 1201383"/>
                <a:gd name="connsiteY14" fmla="*/ 889736 h 1438562"/>
                <a:gd name="connsiteX15" fmla="*/ 195236 w 1201383"/>
                <a:gd name="connsiteY15" fmla="*/ 445938 h 1438562"/>
                <a:gd name="connsiteX16" fmla="*/ 0 w 1201383"/>
                <a:gd name="connsiteY16" fmla="*/ 5568 h 1438562"/>
                <a:gd name="connsiteX17" fmla="*/ 587856 w 1201383"/>
                <a:gd name="connsiteY17" fmla="*/ 0 h 1438562"/>
                <a:gd name="connsiteX0" fmla="*/ 512370 w 1201383"/>
                <a:gd name="connsiteY0" fmla="*/ 0 h 1438562"/>
                <a:gd name="connsiteX1" fmla="*/ 588759 w 1201383"/>
                <a:gd name="connsiteY1" fmla="*/ 304800 h 1438562"/>
                <a:gd name="connsiteX2" fmla="*/ 800458 w 1201383"/>
                <a:gd name="connsiteY2" fmla="*/ 459344 h 1438562"/>
                <a:gd name="connsiteX3" fmla="*/ 1109918 w 1201383"/>
                <a:gd name="connsiteY3" fmla="*/ 830882 h 1438562"/>
                <a:gd name="connsiteX4" fmla="*/ 1196594 w 1201383"/>
                <a:gd name="connsiteY4" fmla="*/ 1299015 h 1438562"/>
                <a:gd name="connsiteX5" fmla="*/ 1126880 w 1201383"/>
                <a:gd name="connsiteY5" fmla="*/ 1261345 h 1438562"/>
                <a:gd name="connsiteX6" fmla="*/ 1114117 w 1201383"/>
                <a:gd name="connsiteY6" fmla="*/ 1409318 h 1438562"/>
                <a:gd name="connsiteX7" fmla="*/ 1036681 w 1201383"/>
                <a:gd name="connsiteY7" fmla="*/ 1334364 h 1438562"/>
                <a:gd name="connsiteX8" fmla="*/ 1005568 w 1201383"/>
                <a:gd name="connsiteY8" fmla="*/ 1437195 h 1438562"/>
                <a:gd name="connsiteX9" fmla="*/ 894461 w 1201383"/>
                <a:gd name="connsiteY9" fmla="*/ 986314 h 1438562"/>
                <a:gd name="connsiteX10" fmla="*/ 561592 w 1201383"/>
                <a:gd name="connsiteY10" fmla="*/ 803357 h 1438562"/>
                <a:gd name="connsiteX11" fmla="*/ 525307 w 1201383"/>
                <a:gd name="connsiteY11" fmla="*/ 953956 h 1438562"/>
                <a:gd name="connsiteX12" fmla="*/ 561591 w 1201383"/>
                <a:gd name="connsiteY12" fmla="*/ 1175672 h 1438562"/>
                <a:gd name="connsiteX13" fmla="*/ 553219 w 1201383"/>
                <a:gd name="connsiteY13" fmla="*/ 1402288 h 1438562"/>
                <a:gd name="connsiteX14" fmla="*/ 263741 w 1201383"/>
                <a:gd name="connsiteY14" fmla="*/ 889736 h 1438562"/>
                <a:gd name="connsiteX15" fmla="*/ 195236 w 1201383"/>
                <a:gd name="connsiteY15" fmla="*/ 445938 h 1438562"/>
                <a:gd name="connsiteX16" fmla="*/ 0 w 1201383"/>
                <a:gd name="connsiteY16" fmla="*/ 5568 h 1438562"/>
                <a:gd name="connsiteX17" fmla="*/ 512370 w 1201383"/>
                <a:gd name="connsiteY17" fmla="*/ 0 h 1438562"/>
                <a:gd name="connsiteX0" fmla="*/ 386189 w 1075202"/>
                <a:gd name="connsiteY0" fmla="*/ 0 h 1438562"/>
                <a:gd name="connsiteX1" fmla="*/ 462578 w 1075202"/>
                <a:gd name="connsiteY1" fmla="*/ 304800 h 1438562"/>
                <a:gd name="connsiteX2" fmla="*/ 674277 w 1075202"/>
                <a:gd name="connsiteY2" fmla="*/ 459344 h 1438562"/>
                <a:gd name="connsiteX3" fmla="*/ 983737 w 1075202"/>
                <a:gd name="connsiteY3" fmla="*/ 830882 h 1438562"/>
                <a:gd name="connsiteX4" fmla="*/ 1070413 w 1075202"/>
                <a:gd name="connsiteY4" fmla="*/ 1299015 h 1438562"/>
                <a:gd name="connsiteX5" fmla="*/ 1000699 w 1075202"/>
                <a:gd name="connsiteY5" fmla="*/ 1261345 h 1438562"/>
                <a:gd name="connsiteX6" fmla="*/ 987936 w 1075202"/>
                <a:gd name="connsiteY6" fmla="*/ 1409318 h 1438562"/>
                <a:gd name="connsiteX7" fmla="*/ 910500 w 1075202"/>
                <a:gd name="connsiteY7" fmla="*/ 1334364 h 1438562"/>
                <a:gd name="connsiteX8" fmla="*/ 879387 w 1075202"/>
                <a:gd name="connsiteY8" fmla="*/ 1437195 h 1438562"/>
                <a:gd name="connsiteX9" fmla="*/ 768280 w 1075202"/>
                <a:gd name="connsiteY9" fmla="*/ 986314 h 1438562"/>
                <a:gd name="connsiteX10" fmla="*/ 435411 w 1075202"/>
                <a:gd name="connsiteY10" fmla="*/ 803357 h 1438562"/>
                <a:gd name="connsiteX11" fmla="*/ 399126 w 1075202"/>
                <a:gd name="connsiteY11" fmla="*/ 953956 h 1438562"/>
                <a:gd name="connsiteX12" fmla="*/ 435410 w 1075202"/>
                <a:gd name="connsiteY12" fmla="*/ 1175672 h 1438562"/>
                <a:gd name="connsiteX13" fmla="*/ 427038 w 1075202"/>
                <a:gd name="connsiteY13" fmla="*/ 1402288 h 1438562"/>
                <a:gd name="connsiteX14" fmla="*/ 137560 w 1075202"/>
                <a:gd name="connsiteY14" fmla="*/ 889736 h 1438562"/>
                <a:gd name="connsiteX15" fmla="*/ 69055 w 1075202"/>
                <a:gd name="connsiteY15" fmla="*/ 445938 h 1438562"/>
                <a:gd name="connsiteX16" fmla="*/ 0 w 1075202"/>
                <a:gd name="connsiteY16" fmla="*/ 240550 h 1438562"/>
                <a:gd name="connsiteX17" fmla="*/ 386189 w 1075202"/>
                <a:gd name="connsiteY17" fmla="*/ 0 h 1438562"/>
                <a:gd name="connsiteX0" fmla="*/ 225187 w 1075202"/>
                <a:gd name="connsiteY0" fmla="*/ 0 h 2195821"/>
                <a:gd name="connsiteX1" fmla="*/ 462578 w 1075202"/>
                <a:gd name="connsiteY1" fmla="*/ 1062059 h 2195821"/>
                <a:gd name="connsiteX2" fmla="*/ 674277 w 1075202"/>
                <a:gd name="connsiteY2" fmla="*/ 1216603 h 2195821"/>
                <a:gd name="connsiteX3" fmla="*/ 983737 w 1075202"/>
                <a:gd name="connsiteY3" fmla="*/ 1588141 h 2195821"/>
                <a:gd name="connsiteX4" fmla="*/ 1070413 w 1075202"/>
                <a:gd name="connsiteY4" fmla="*/ 2056274 h 2195821"/>
                <a:gd name="connsiteX5" fmla="*/ 1000699 w 1075202"/>
                <a:gd name="connsiteY5" fmla="*/ 2018604 h 2195821"/>
                <a:gd name="connsiteX6" fmla="*/ 987936 w 1075202"/>
                <a:gd name="connsiteY6" fmla="*/ 2166577 h 2195821"/>
                <a:gd name="connsiteX7" fmla="*/ 910500 w 1075202"/>
                <a:gd name="connsiteY7" fmla="*/ 2091623 h 2195821"/>
                <a:gd name="connsiteX8" fmla="*/ 879387 w 1075202"/>
                <a:gd name="connsiteY8" fmla="*/ 2194454 h 2195821"/>
                <a:gd name="connsiteX9" fmla="*/ 768280 w 1075202"/>
                <a:gd name="connsiteY9" fmla="*/ 1743573 h 2195821"/>
                <a:gd name="connsiteX10" fmla="*/ 435411 w 1075202"/>
                <a:gd name="connsiteY10" fmla="*/ 1560616 h 2195821"/>
                <a:gd name="connsiteX11" fmla="*/ 399126 w 1075202"/>
                <a:gd name="connsiteY11" fmla="*/ 1711215 h 2195821"/>
                <a:gd name="connsiteX12" fmla="*/ 435410 w 1075202"/>
                <a:gd name="connsiteY12" fmla="*/ 1932931 h 2195821"/>
                <a:gd name="connsiteX13" fmla="*/ 427038 w 1075202"/>
                <a:gd name="connsiteY13" fmla="*/ 2159547 h 2195821"/>
                <a:gd name="connsiteX14" fmla="*/ 137560 w 1075202"/>
                <a:gd name="connsiteY14" fmla="*/ 1646995 h 2195821"/>
                <a:gd name="connsiteX15" fmla="*/ 69055 w 1075202"/>
                <a:gd name="connsiteY15" fmla="*/ 1203197 h 2195821"/>
                <a:gd name="connsiteX16" fmla="*/ 0 w 1075202"/>
                <a:gd name="connsiteY16" fmla="*/ 997809 h 2195821"/>
                <a:gd name="connsiteX17" fmla="*/ 225187 w 1075202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8945 w 1324451"/>
                <a:gd name="connsiteY0" fmla="*/ 0 h 2198909"/>
                <a:gd name="connsiteX1" fmla="*/ 711827 w 1324451"/>
                <a:gd name="connsiteY1" fmla="*/ 1065147 h 2198909"/>
                <a:gd name="connsiteX2" fmla="*/ 923526 w 1324451"/>
                <a:gd name="connsiteY2" fmla="*/ 1219691 h 2198909"/>
                <a:gd name="connsiteX3" fmla="*/ 1232986 w 1324451"/>
                <a:gd name="connsiteY3" fmla="*/ 1591229 h 2198909"/>
                <a:gd name="connsiteX4" fmla="*/ 1319662 w 1324451"/>
                <a:gd name="connsiteY4" fmla="*/ 2059362 h 2198909"/>
                <a:gd name="connsiteX5" fmla="*/ 1249948 w 1324451"/>
                <a:gd name="connsiteY5" fmla="*/ 2021692 h 2198909"/>
                <a:gd name="connsiteX6" fmla="*/ 1237185 w 1324451"/>
                <a:gd name="connsiteY6" fmla="*/ 2169665 h 2198909"/>
                <a:gd name="connsiteX7" fmla="*/ 1159749 w 1324451"/>
                <a:gd name="connsiteY7" fmla="*/ 2094711 h 2198909"/>
                <a:gd name="connsiteX8" fmla="*/ 1128636 w 1324451"/>
                <a:gd name="connsiteY8" fmla="*/ 2197542 h 2198909"/>
                <a:gd name="connsiteX9" fmla="*/ 1017529 w 1324451"/>
                <a:gd name="connsiteY9" fmla="*/ 1746661 h 2198909"/>
                <a:gd name="connsiteX10" fmla="*/ 684660 w 1324451"/>
                <a:gd name="connsiteY10" fmla="*/ 1563704 h 2198909"/>
                <a:gd name="connsiteX11" fmla="*/ 648375 w 1324451"/>
                <a:gd name="connsiteY11" fmla="*/ 1714303 h 2198909"/>
                <a:gd name="connsiteX12" fmla="*/ 684659 w 1324451"/>
                <a:gd name="connsiteY12" fmla="*/ 1936019 h 2198909"/>
                <a:gd name="connsiteX13" fmla="*/ 676287 w 1324451"/>
                <a:gd name="connsiteY13" fmla="*/ 2162635 h 2198909"/>
                <a:gd name="connsiteX14" fmla="*/ 386809 w 1324451"/>
                <a:gd name="connsiteY14" fmla="*/ 1650083 h 2198909"/>
                <a:gd name="connsiteX15" fmla="*/ 318304 w 1324451"/>
                <a:gd name="connsiteY15" fmla="*/ 1206285 h 2198909"/>
                <a:gd name="connsiteX16" fmla="*/ 0 w 1324451"/>
                <a:gd name="connsiteY16" fmla="*/ 337185 h 2198909"/>
                <a:gd name="connsiteX17" fmla="*/ 478945 w 1324451"/>
                <a:gd name="connsiteY17" fmla="*/ 0 h 2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4451" h="2198909">
                  <a:moveTo>
                    <a:pt x="478945" y="0"/>
                  </a:moveTo>
                  <a:cubicBezTo>
                    <a:pt x="504408" y="101600"/>
                    <a:pt x="610165" y="929642"/>
                    <a:pt x="711827" y="1065147"/>
                  </a:cubicBezTo>
                  <a:cubicBezTo>
                    <a:pt x="784379" y="1111697"/>
                    <a:pt x="809274" y="1131442"/>
                    <a:pt x="923526" y="1219691"/>
                  </a:cubicBezTo>
                  <a:cubicBezTo>
                    <a:pt x="1010386" y="1307371"/>
                    <a:pt x="1166963" y="1451284"/>
                    <a:pt x="1232986" y="1591229"/>
                  </a:cubicBezTo>
                  <a:cubicBezTo>
                    <a:pt x="1266275" y="1759409"/>
                    <a:pt x="1344499" y="2025354"/>
                    <a:pt x="1319662" y="2059362"/>
                  </a:cubicBezTo>
                  <a:cubicBezTo>
                    <a:pt x="1308006" y="2071424"/>
                    <a:pt x="1281384" y="2055131"/>
                    <a:pt x="1249948" y="2021692"/>
                  </a:cubicBezTo>
                  <a:cubicBezTo>
                    <a:pt x="1252388" y="2098272"/>
                    <a:pt x="1250403" y="2157099"/>
                    <a:pt x="1237185" y="2169665"/>
                  </a:cubicBezTo>
                  <a:cubicBezTo>
                    <a:pt x="1220788" y="2181435"/>
                    <a:pt x="1190417" y="2148933"/>
                    <a:pt x="1159749" y="2094711"/>
                  </a:cubicBezTo>
                  <a:cubicBezTo>
                    <a:pt x="1150966" y="2149824"/>
                    <a:pt x="1140903" y="2189287"/>
                    <a:pt x="1128636" y="2197542"/>
                  </a:cubicBezTo>
                  <a:cubicBezTo>
                    <a:pt x="1080680" y="2220994"/>
                    <a:pt x="1014851" y="1937661"/>
                    <a:pt x="1017529" y="1746661"/>
                  </a:cubicBezTo>
                  <a:cubicBezTo>
                    <a:pt x="943533" y="1601804"/>
                    <a:pt x="747088" y="1564411"/>
                    <a:pt x="684660" y="1563704"/>
                  </a:cubicBezTo>
                  <a:cubicBezTo>
                    <a:pt x="623631" y="1575189"/>
                    <a:pt x="641425" y="1641330"/>
                    <a:pt x="648375" y="1714303"/>
                  </a:cubicBezTo>
                  <a:cubicBezTo>
                    <a:pt x="664752" y="1797723"/>
                    <a:pt x="668094" y="1871721"/>
                    <a:pt x="684659" y="1936019"/>
                  </a:cubicBezTo>
                  <a:cubicBezTo>
                    <a:pt x="751859" y="2074779"/>
                    <a:pt x="728411" y="2210291"/>
                    <a:pt x="676287" y="2162635"/>
                  </a:cubicBezTo>
                  <a:cubicBezTo>
                    <a:pt x="642620" y="2161861"/>
                    <a:pt x="524231" y="1891785"/>
                    <a:pt x="386809" y="1650083"/>
                  </a:cubicBezTo>
                  <a:cubicBezTo>
                    <a:pt x="319203" y="1502109"/>
                    <a:pt x="343938" y="1348166"/>
                    <a:pt x="318304" y="1206285"/>
                  </a:cubicBezTo>
                  <a:cubicBezTo>
                    <a:pt x="327395" y="1047084"/>
                    <a:pt x="109427" y="532299"/>
                    <a:pt x="0" y="337185"/>
                  </a:cubicBezTo>
                  <a:lnTo>
                    <a:pt x="478945" y="0"/>
                  </a:lnTo>
                  <a:close/>
                </a:path>
              </a:pathLst>
            </a:custGeom>
            <a:solidFill>
              <a:srgbClr val="FD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xmlns="" id="{DD937A81-5C37-4523-B677-5021FDB50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80510" y="3138293"/>
              <a:ext cx="267037" cy="367567"/>
            </a:xfrm>
            <a:custGeom>
              <a:avLst/>
              <a:gdLst/>
              <a:ahLst/>
              <a:cxnLst/>
              <a:rect l="l" t="t" r="r" b="b"/>
              <a:pathLst>
                <a:path w="2862291" h="3939861">
                  <a:moveTo>
                    <a:pt x="483172" y="3610747"/>
                  </a:moveTo>
                  <a:cubicBezTo>
                    <a:pt x="440599" y="3610747"/>
                    <a:pt x="406087" y="3645259"/>
                    <a:pt x="406087" y="3687832"/>
                  </a:cubicBezTo>
                  <a:cubicBezTo>
                    <a:pt x="406087" y="3730405"/>
                    <a:pt x="440599" y="3764917"/>
                    <a:pt x="483172" y="3764917"/>
                  </a:cubicBezTo>
                  <a:cubicBezTo>
                    <a:pt x="525745" y="3764917"/>
                    <a:pt x="560257" y="3730405"/>
                    <a:pt x="560257" y="3687832"/>
                  </a:cubicBezTo>
                  <a:cubicBezTo>
                    <a:pt x="560257" y="3645259"/>
                    <a:pt x="525745" y="3610747"/>
                    <a:pt x="483172" y="3610747"/>
                  </a:cubicBezTo>
                  <a:close/>
                  <a:moveTo>
                    <a:pt x="2052229" y="3610746"/>
                  </a:moveTo>
                  <a:cubicBezTo>
                    <a:pt x="2009656" y="3610746"/>
                    <a:pt x="1975144" y="3645258"/>
                    <a:pt x="1975144" y="3687831"/>
                  </a:cubicBezTo>
                  <a:cubicBezTo>
                    <a:pt x="1975144" y="3730404"/>
                    <a:pt x="2009656" y="3764916"/>
                    <a:pt x="2052229" y="3764916"/>
                  </a:cubicBezTo>
                  <a:cubicBezTo>
                    <a:pt x="2094802" y="3764916"/>
                    <a:pt x="2129314" y="3730404"/>
                    <a:pt x="2129314" y="3687831"/>
                  </a:cubicBezTo>
                  <a:cubicBezTo>
                    <a:pt x="2129314" y="3645258"/>
                    <a:pt x="2094802" y="3610746"/>
                    <a:pt x="2052229" y="3610746"/>
                  </a:cubicBezTo>
                  <a:close/>
                  <a:moveTo>
                    <a:pt x="1578923" y="1215908"/>
                  </a:moveTo>
                  <a:cubicBezTo>
                    <a:pt x="1549100" y="1215908"/>
                    <a:pt x="1524923" y="1240085"/>
                    <a:pt x="1524923" y="1269908"/>
                  </a:cubicBezTo>
                  <a:lnTo>
                    <a:pt x="1524923" y="2745908"/>
                  </a:lnTo>
                  <a:cubicBezTo>
                    <a:pt x="1524923" y="2775731"/>
                    <a:pt x="1549100" y="2799908"/>
                    <a:pt x="1578923" y="2799908"/>
                  </a:cubicBezTo>
                  <a:cubicBezTo>
                    <a:pt x="1608746" y="2799908"/>
                    <a:pt x="1632923" y="2775731"/>
                    <a:pt x="1632923" y="2745908"/>
                  </a:cubicBezTo>
                  <a:lnTo>
                    <a:pt x="1632923" y="1269908"/>
                  </a:lnTo>
                  <a:cubicBezTo>
                    <a:pt x="1632923" y="1240085"/>
                    <a:pt x="1608746" y="1215908"/>
                    <a:pt x="1578923" y="1215908"/>
                  </a:cubicBezTo>
                  <a:close/>
                  <a:moveTo>
                    <a:pt x="1318523" y="1215908"/>
                  </a:moveTo>
                  <a:cubicBezTo>
                    <a:pt x="1288700" y="1215908"/>
                    <a:pt x="1264523" y="1240085"/>
                    <a:pt x="1264523" y="1269908"/>
                  </a:cubicBezTo>
                  <a:lnTo>
                    <a:pt x="1264523" y="2745908"/>
                  </a:lnTo>
                  <a:cubicBezTo>
                    <a:pt x="1264523" y="2775731"/>
                    <a:pt x="1288700" y="2799908"/>
                    <a:pt x="1318523" y="2799908"/>
                  </a:cubicBezTo>
                  <a:cubicBezTo>
                    <a:pt x="1348346" y="2799908"/>
                    <a:pt x="1372523" y="2775731"/>
                    <a:pt x="1372523" y="2745908"/>
                  </a:cubicBezTo>
                  <a:lnTo>
                    <a:pt x="1372523" y="1269908"/>
                  </a:lnTo>
                  <a:cubicBezTo>
                    <a:pt x="1372523" y="1240085"/>
                    <a:pt x="1348346" y="1215908"/>
                    <a:pt x="1318523" y="1215908"/>
                  </a:cubicBezTo>
                  <a:close/>
                  <a:moveTo>
                    <a:pt x="1058123" y="1215908"/>
                  </a:moveTo>
                  <a:cubicBezTo>
                    <a:pt x="1028300" y="1215908"/>
                    <a:pt x="1004123" y="1240085"/>
                    <a:pt x="1004123" y="1269908"/>
                  </a:cubicBezTo>
                  <a:lnTo>
                    <a:pt x="1004123" y="2745908"/>
                  </a:lnTo>
                  <a:cubicBezTo>
                    <a:pt x="1004123" y="2775731"/>
                    <a:pt x="1028300" y="2799908"/>
                    <a:pt x="1058123" y="2799908"/>
                  </a:cubicBezTo>
                  <a:cubicBezTo>
                    <a:pt x="1087946" y="2799908"/>
                    <a:pt x="1112123" y="2775731"/>
                    <a:pt x="1112123" y="2745908"/>
                  </a:cubicBezTo>
                  <a:lnTo>
                    <a:pt x="1112123" y="1269908"/>
                  </a:lnTo>
                  <a:cubicBezTo>
                    <a:pt x="1112123" y="1240085"/>
                    <a:pt x="1087946" y="1215908"/>
                    <a:pt x="1058123" y="1215908"/>
                  </a:cubicBezTo>
                  <a:close/>
                  <a:moveTo>
                    <a:pt x="797723" y="1215908"/>
                  </a:moveTo>
                  <a:cubicBezTo>
                    <a:pt x="767900" y="1215908"/>
                    <a:pt x="743723" y="1240085"/>
                    <a:pt x="743723" y="1269908"/>
                  </a:cubicBezTo>
                  <a:lnTo>
                    <a:pt x="743723" y="2745908"/>
                  </a:lnTo>
                  <a:cubicBezTo>
                    <a:pt x="743723" y="2775731"/>
                    <a:pt x="767900" y="2799908"/>
                    <a:pt x="797723" y="2799908"/>
                  </a:cubicBezTo>
                  <a:cubicBezTo>
                    <a:pt x="827546" y="2799908"/>
                    <a:pt x="851723" y="2775731"/>
                    <a:pt x="851723" y="2745908"/>
                  </a:cubicBezTo>
                  <a:lnTo>
                    <a:pt x="851723" y="1269908"/>
                  </a:lnTo>
                  <a:cubicBezTo>
                    <a:pt x="851723" y="1240085"/>
                    <a:pt x="827546" y="1215908"/>
                    <a:pt x="797723" y="1215908"/>
                  </a:cubicBezTo>
                  <a:close/>
                  <a:moveTo>
                    <a:pt x="537323" y="1215908"/>
                  </a:moveTo>
                  <a:cubicBezTo>
                    <a:pt x="507500" y="1215908"/>
                    <a:pt x="483323" y="1240085"/>
                    <a:pt x="483323" y="1269908"/>
                  </a:cubicBezTo>
                  <a:lnTo>
                    <a:pt x="483323" y="2745908"/>
                  </a:lnTo>
                  <a:cubicBezTo>
                    <a:pt x="483323" y="2775731"/>
                    <a:pt x="507500" y="2799908"/>
                    <a:pt x="537323" y="2799908"/>
                  </a:cubicBezTo>
                  <a:cubicBezTo>
                    <a:pt x="567146" y="2799908"/>
                    <a:pt x="591323" y="2775731"/>
                    <a:pt x="591323" y="2745908"/>
                  </a:cubicBezTo>
                  <a:lnTo>
                    <a:pt x="591323" y="1269908"/>
                  </a:lnTo>
                  <a:cubicBezTo>
                    <a:pt x="591323" y="1240085"/>
                    <a:pt x="567146" y="1215908"/>
                    <a:pt x="537323" y="1215908"/>
                  </a:cubicBezTo>
                  <a:close/>
                  <a:moveTo>
                    <a:pt x="1071414" y="977717"/>
                  </a:moveTo>
                  <a:cubicBezTo>
                    <a:pt x="1014599" y="977717"/>
                    <a:pt x="965699" y="1011599"/>
                    <a:pt x="944338" y="1060494"/>
                  </a:cubicBezTo>
                  <a:lnTo>
                    <a:pt x="1198489" y="1060494"/>
                  </a:lnTo>
                  <a:cubicBezTo>
                    <a:pt x="1177129" y="1011599"/>
                    <a:pt x="1128228" y="977717"/>
                    <a:pt x="1071414" y="977717"/>
                  </a:cubicBezTo>
                  <a:close/>
                  <a:moveTo>
                    <a:pt x="872752" y="191454"/>
                  </a:moveTo>
                  <a:cubicBezTo>
                    <a:pt x="759529" y="233114"/>
                    <a:pt x="679221" y="342129"/>
                    <a:pt x="679221" y="469900"/>
                  </a:cubicBezTo>
                  <a:lnTo>
                    <a:pt x="679221" y="1060494"/>
                  </a:lnTo>
                  <a:lnTo>
                    <a:pt x="797638" y="1060494"/>
                  </a:lnTo>
                  <a:cubicBezTo>
                    <a:pt x="823919" y="933391"/>
                    <a:pt x="936512" y="837880"/>
                    <a:pt x="1071414" y="837880"/>
                  </a:cubicBezTo>
                  <a:cubicBezTo>
                    <a:pt x="1206315" y="837880"/>
                    <a:pt x="1318908" y="933391"/>
                    <a:pt x="1345190" y="1060494"/>
                  </a:cubicBezTo>
                  <a:lnTo>
                    <a:pt x="1458130" y="1060494"/>
                  </a:lnTo>
                  <a:lnTo>
                    <a:pt x="1458130" y="469900"/>
                  </a:lnTo>
                  <a:cubicBezTo>
                    <a:pt x="1458130" y="344471"/>
                    <a:pt x="1380739" y="237117"/>
                    <a:pt x="1270928" y="193418"/>
                  </a:cubicBezTo>
                  <a:cubicBezTo>
                    <a:pt x="1254126" y="208193"/>
                    <a:pt x="1231951" y="216024"/>
                    <a:pt x="1207947" y="216024"/>
                  </a:cubicBezTo>
                  <a:lnTo>
                    <a:pt x="938648" y="216024"/>
                  </a:lnTo>
                  <a:cubicBezTo>
                    <a:pt x="913362" y="216024"/>
                    <a:pt x="890106" y="207335"/>
                    <a:pt x="872752" y="191454"/>
                  </a:cubicBezTo>
                  <a:close/>
                  <a:moveTo>
                    <a:pt x="938648" y="0"/>
                  </a:moveTo>
                  <a:lnTo>
                    <a:pt x="1207947" y="0"/>
                  </a:lnTo>
                  <a:cubicBezTo>
                    <a:pt x="1249829" y="0"/>
                    <a:pt x="1286143" y="23838"/>
                    <a:pt x="1302947" y="59260"/>
                  </a:cubicBezTo>
                  <a:cubicBezTo>
                    <a:pt x="1459619" y="107029"/>
                    <a:pt x="1572731" y="253123"/>
                    <a:pt x="1572731" y="425635"/>
                  </a:cubicBezTo>
                  <a:lnTo>
                    <a:pt x="1572731" y="1062970"/>
                  </a:lnTo>
                  <a:cubicBezTo>
                    <a:pt x="1700463" y="1074093"/>
                    <a:pt x="1800202" y="1181663"/>
                    <a:pt x="1800202" y="1312527"/>
                  </a:cubicBezTo>
                  <a:lnTo>
                    <a:pt x="1800202" y="2703289"/>
                  </a:lnTo>
                  <a:cubicBezTo>
                    <a:pt x="1800202" y="2833087"/>
                    <a:pt x="1702083" y="2939968"/>
                    <a:pt x="1575831" y="2952534"/>
                  </a:cubicBezTo>
                  <a:lnTo>
                    <a:pt x="1539130" y="3099337"/>
                  </a:lnTo>
                  <a:lnTo>
                    <a:pt x="1377130" y="3099337"/>
                  </a:lnTo>
                  <a:lnTo>
                    <a:pt x="1341126" y="2955322"/>
                  </a:lnTo>
                  <a:lnTo>
                    <a:pt x="743221" y="2955322"/>
                  </a:lnTo>
                  <a:lnTo>
                    <a:pt x="707217" y="3099338"/>
                  </a:lnTo>
                  <a:lnTo>
                    <a:pt x="2063557" y="3099338"/>
                  </a:lnTo>
                  <a:lnTo>
                    <a:pt x="2063557" y="924090"/>
                  </a:lnTo>
                  <a:cubicBezTo>
                    <a:pt x="2063557" y="873822"/>
                    <a:pt x="2088497" y="829380"/>
                    <a:pt x="2128246" y="804684"/>
                  </a:cubicBezTo>
                  <a:cubicBezTo>
                    <a:pt x="2129584" y="799633"/>
                    <a:pt x="2132808" y="796081"/>
                    <a:pt x="2136234" y="792655"/>
                  </a:cubicBezTo>
                  <a:lnTo>
                    <a:pt x="2607705" y="321183"/>
                  </a:lnTo>
                  <a:cubicBezTo>
                    <a:pt x="2636744" y="292144"/>
                    <a:pt x="2674804" y="277625"/>
                    <a:pt x="2712864" y="277625"/>
                  </a:cubicBezTo>
                  <a:cubicBezTo>
                    <a:pt x="2750924" y="277625"/>
                    <a:pt x="2788985" y="292144"/>
                    <a:pt x="2818024" y="321183"/>
                  </a:cubicBezTo>
                  <a:lnTo>
                    <a:pt x="2862291" y="365451"/>
                  </a:lnTo>
                  <a:cubicBezTo>
                    <a:pt x="2920370" y="423529"/>
                    <a:pt x="2920370" y="517692"/>
                    <a:pt x="2862291" y="575770"/>
                  </a:cubicBezTo>
                  <a:lnTo>
                    <a:pt x="2423597" y="1014465"/>
                  </a:lnTo>
                  <a:lnTo>
                    <a:pt x="2423597" y="3310659"/>
                  </a:lnTo>
                  <a:cubicBezTo>
                    <a:pt x="2423597" y="3392794"/>
                    <a:pt x="2357014" y="3459377"/>
                    <a:pt x="2274879" y="3459377"/>
                  </a:cubicBezTo>
                  <a:lnTo>
                    <a:pt x="2247260" y="3459377"/>
                  </a:lnTo>
                  <a:lnTo>
                    <a:pt x="2157276" y="3459377"/>
                  </a:lnTo>
                  <a:cubicBezTo>
                    <a:pt x="2244145" y="3498679"/>
                    <a:pt x="2304259" y="3586235"/>
                    <a:pt x="2304259" y="3687831"/>
                  </a:cubicBezTo>
                  <a:cubicBezTo>
                    <a:pt x="2304259" y="3827023"/>
                    <a:pt x="2191422" y="3939860"/>
                    <a:pt x="2052230" y="3939860"/>
                  </a:cubicBezTo>
                  <a:cubicBezTo>
                    <a:pt x="1913038" y="3939860"/>
                    <a:pt x="1800201" y="3827023"/>
                    <a:pt x="1800201" y="3687831"/>
                  </a:cubicBezTo>
                  <a:cubicBezTo>
                    <a:pt x="1800201" y="3586235"/>
                    <a:pt x="1860315" y="3498679"/>
                    <a:pt x="1947184" y="3459377"/>
                  </a:cubicBezTo>
                  <a:lnTo>
                    <a:pt x="588218" y="3459378"/>
                  </a:lnTo>
                  <a:cubicBezTo>
                    <a:pt x="675087" y="3498679"/>
                    <a:pt x="735202" y="3586235"/>
                    <a:pt x="735202" y="3687832"/>
                  </a:cubicBezTo>
                  <a:cubicBezTo>
                    <a:pt x="735202" y="3827024"/>
                    <a:pt x="622365" y="3939861"/>
                    <a:pt x="483173" y="3939861"/>
                  </a:cubicBezTo>
                  <a:cubicBezTo>
                    <a:pt x="343981" y="3939861"/>
                    <a:pt x="231144" y="3827024"/>
                    <a:pt x="231144" y="3687832"/>
                  </a:cubicBezTo>
                  <a:cubicBezTo>
                    <a:pt x="231144" y="3586235"/>
                    <a:pt x="291259" y="3498679"/>
                    <a:pt x="378128" y="3459378"/>
                  </a:cubicBezTo>
                  <a:lnTo>
                    <a:pt x="148718" y="3459378"/>
                  </a:lnTo>
                  <a:cubicBezTo>
                    <a:pt x="66583" y="3459378"/>
                    <a:pt x="0" y="3392795"/>
                    <a:pt x="0" y="3310660"/>
                  </a:cubicBezTo>
                  <a:lnTo>
                    <a:pt x="0" y="3248056"/>
                  </a:lnTo>
                  <a:cubicBezTo>
                    <a:pt x="0" y="3165921"/>
                    <a:pt x="66583" y="3099338"/>
                    <a:pt x="148718" y="3099338"/>
                  </a:cubicBezTo>
                  <a:lnTo>
                    <a:pt x="544674" y="3099338"/>
                  </a:lnTo>
                  <a:lnTo>
                    <a:pt x="507859" y="2952075"/>
                  </a:lnTo>
                  <a:cubicBezTo>
                    <a:pt x="383796" y="2937382"/>
                    <a:pt x="288034" y="2831519"/>
                    <a:pt x="288034" y="2703289"/>
                  </a:cubicBezTo>
                  <a:lnTo>
                    <a:pt x="288034" y="1312527"/>
                  </a:lnTo>
                  <a:cubicBezTo>
                    <a:pt x="288034" y="1173333"/>
                    <a:pt x="400873" y="1060494"/>
                    <a:pt x="540067" y="1060494"/>
                  </a:cubicBezTo>
                  <a:lnTo>
                    <a:pt x="564619" y="1060494"/>
                  </a:lnTo>
                  <a:lnTo>
                    <a:pt x="564619" y="425635"/>
                  </a:lnTo>
                  <a:cubicBezTo>
                    <a:pt x="564619" y="248812"/>
                    <a:pt x="683454" y="99744"/>
                    <a:pt x="846095" y="55630"/>
                  </a:cubicBezTo>
                  <a:cubicBezTo>
                    <a:pt x="863191" y="22078"/>
                    <a:pt x="898341" y="0"/>
                    <a:pt x="938648" y="0"/>
                  </a:cubicBez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6" name="Rectangle 41">
              <a:extLst>
                <a:ext uri="{FF2B5EF4-FFF2-40B4-BE49-F238E27FC236}">
                  <a16:creationId xmlns:a16="http://schemas.microsoft.com/office/drawing/2014/main" xmlns="" id="{2BAEA2A2-4D5F-4BDD-B2B1-0A5512B213CF}"/>
                </a:ext>
              </a:extLst>
            </p:cNvPr>
            <p:cNvSpPr>
              <a:spLocks/>
            </p:cNvSpPr>
            <p:nvPr/>
          </p:nvSpPr>
          <p:spPr>
            <a:xfrm>
              <a:off x="9600365" y="3504870"/>
              <a:ext cx="305934" cy="305934"/>
            </a:xfrm>
            <a:custGeom>
              <a:avLst/>
              <a:gdLst/>
              <a:ahLst/>
              <a:cxnLst/>
              <a:rect l="l" t="t" r="r" b="b"/>
              <a:pathLst>
                <a:path w="3888423" h="3970014">
                  <a:moveTo>
                    <a:pt x="1259577" y="2471243"/>
                  </a:moveTo>
                  <a:cubicBezTo>
                    <a:pt x="1293292" y="2471243"/>
                    <a:pt x="1320623" y="2543205"/>
                    <a:pt x="1320623" y="2631975"/>
                  </a:cubicBezTo>
                  <a:cubicBezTo>
                    <a:pt x="1320623" y="2720745"/>
                    <a:pt x="1293292" y="2792707"/>
                    <a:pt x="1259577" y="2792707"/>
                  </a:cubicBezTo>
                  <a:cubicBezTo>
                    <a:pt x="1225862" y="2792707"/>
                    <a:pt x="1198531" y="2720745"/>
                    <a:pt x="1198531" y="2631975"/>
                  </a:cubicBezTo>
                  <a:cubicBezTo>
                    <a:pt x="1198531" y="2543205"/>
                    <a:pt x="1225862" y="2471243"/>
                    <a:pt x="1259577" y="2471243"/>
                  </a:cubicBezTo>
                  <a:close/>
                  <a:moveTo>
                    <a:pt x="1710471" y="2470362"/>
                  </a:moveTo>
                  <a:cubicBezTo>
                    <a:pt x="1741030" y="2470028"/>
                    <a:pt x="1768823" y="2488083"/>
                    <a:pt x="1781169" y="2516203"/>
                  </a:cubicBezTo>
                  <a:cubicBezTo>
                    <a:pt x="1793845" y="2545068"/>
                    <a:pt x="1787700" y="2578742"/>
                    <a:pt x="1765642" y="2601268"/>
                  </a:cubicBezTo>
                  <a:cubicBezTo>
                    <a:pt x="1750827" y="2616399"/>
                    <a:pt x="1730831" y="2624459"/>
                    <a:pt x="1710472" y="2623745"/>
                  </a:cubicBezTo>
                  <a:close/>
                  <a:moveTo>
                    <a:pt x="2456093" y="2374056"/>
                  </a:moveTo>
                  <a:lnTo>
                    <a:pt x="2456093" y="2889893"/>
                  </a:lnTo>
                  <a:lnTo>
                    <a:pt x="2566690" y="2889893"/>
                  </a:lnTo>
                  <a:lnTo>
                    <a:pt x="2566690" y="2706284"/>
                  </a:lnTo>
                  <a:lnTo>
                    <a:pt x="2632197" y="2884955"/>
                  </a:lnTo>
                  <a:lnTo>
                    <a:pt x="2635843" y="2883618"/>
                  </a:lnTo>
                  <a:lnTo>
                    <a:pt x="2635843" y="2889893"/>
                  </a:lnTo>
                  <a:lnTo>
                    <a:pt x="2746439" y="2889893"/>
                  </a:lnTo>
                  <a:lnTo>
                    <a:pt x="2746439" y="2374056"/>
                  </a:lnTo>
                  <a:lnTo>
                    <a:pt x="2635843" y="2374056"/>
                  </a:lnTo>
                  <a:lnTo>
                    <a:pt x="2635843" y="2573614"/>
                  </a:lnTo>
                  <a:lnTo>
                    <a:pt x="2566690" y="2385000"/>
                  </a:lnTo>
                  <a:lnTo>
                    <a:pt x="2566690" y="2374056"/>
                  </a:lnTo>
                  <a:close/>
                  <a:moveTo>
                    <a:pt x="2032426" y="2374056"/>
                  </a:moveTo>
                  <a:lnTo>
                    <a:pt x="2032426" y="2889895"/>
                  </a:lnTo>
                  <a:lnTo>
                    <a:pt x="2115405" y="2889895"/>
                  </a:lnTo>
                  <a:lnTo>
                    <a:pt x="2143023" y="2889895"/>
                  </a:lnTo>
                  <a:lnTo>
                    <a:pt x="2308949" y="2889895"/>
                  </a:lnTo>
                  <a:lnTo>
                    <a:pt x="2308949" y="2779299"/>
                  </a:lnTo>
                  <a:lnTo>
                    <a:pt x="2143023" y="2779299"/>
                  </a:lnTo>
                  <a:lnTo>
                    <a:pt x="2143023" y="2686401"/>
                  </a:lnTo>
                  <a:lnTo>
                    <a:pt x="2308949" y="2686401"/>
                  </a:lnTo>
                  <a:lnTo>
                    <a:pt x="2308949" y="2575804"/>
                  </a:lnTo>
                  <a:lnTo>
                    <a:pt x="2143023" y="2575804"/>
                  </a:lnTo>
                  <a:lnTo>
                    <a:pt x="2143023" y="2484653"/>
                  </a:lnTo>
                  <a:lnTo>
                    <a:pt x="2308949" y="2484653"/>
                  </a:lnTo>
                  <a:lnTo>
                    <a:pt x="2308949" y="2374056"/>
                  </a:lnTo>
                  <a:lnTo>
                    <a:pt x="2143023" y="2374056"/>
                  </a:lnTo>
                  <a:lnTo>
                    <a:pt x="2115405" y="2374056"/>
                  </a:lnTo>
                  <a:close/>
                  <a:moveTo>
                    <a:pt x="1259577" y="2374056"/>
                  </a:moveTo>
                  <a:cubicBezTo>
                    <a:pt x="1172187" y="2374056"/>
                    <a:pt x="1101344" y="2489530"/>
                    <a:pt x="1101344" y="2631975"/>
                  </a:cubicBezTo>
                  <a:cubicBezTo>
                    <a:pt x="1101344" y="2774420"/>
                    <a:pt x="1172187" y="2889894"/>
                    <a:pt x="1259577" y="2889894"/>
                  </a:cubicBezTo>
                  <a:cubicBezTo>
                    <a:pt x="1346967" y="2889894"/>
                    <a:pt x="1417810" y="2774420"/>
                    <a:pt x="1417810" y="2631975"/>
                  </a:cubicBezTo>
                  <a:cubicBezTo>
                    <a:pt x="1417810" y="2489530"/>
                    <a:pt x="1346967" y="2374056"/>
                    <a:pt x="1259577" y="2374056"/>
                  </a:cubicBezTo>
                  <a:close/>
                  <a:moveTo>
                    <a:pt x="1599876" y="2366688"/>
                  </a:moveTo>
                  <a:lnTo>
                    <a:pt x="1599875" y="2882524"/>
                  </a:lnTo>
                  <a:lnTo>
                    <a:pt x="1710472" y="2882525"/>
                  </a:lnTo>
                  <a:lnTo>
                    <a:pt x="1710472" y="2723975"/>
                  </a:lnTo>
                  <a:cubicBezTo>
                    <a:pt x="1757507" y="2725624"/>
                    <a:pt x="1803701" y="2707003"/>
                    <a:pt x="1837929" y="2672047"/>
                  </a:cubicBezTo>
                  <a:cubicBezTo>
                    <a:pt x="1888884" y="2620006"/>
                    <a:pt x="1903084" y="2542214"/>
                    <a:pt x="1873801" y="2475527"/>
                  </a:cubicBezTo>
                  <a:cubicBezTo>
                    <a:pt x="1845275" y="2410565"/>
                    <a:pt x="1781067" y="2368851"/>
                    <a:pt x="1710472" y="2369624"/>
                  </a:cubicBezTo>
                  <a:lnTo>
                    <a:pt x="1710471" y="2366688"/>
                  </a:lnTo>
                  <a:close/>
                  <a:moveTo>
                    <a:pt x="920754" y="2169815"/>
                  </a:moveTo>
                  <a:lnTo>
                    <a:pt x="3008986" y="2169815"/>
                  </a:lnTo>
                  <a:lnTo>
                    <a:pt x="3008986" y="3105919"/>
                  </a:lnTo>
                  <a:lnTo>
                    <a:pt x="920754" y="3105919"/>
                  </a:lnTo>
                  <a:close/>
                  <a:moveTo>
                    <a:pt x="632722" y="1985007"/>
                  </a:moveTo>
                  <a:lnTo>
                    <a:pt x="632722" y="3321943"/>
                  </a:lnTo>
                  <a:lnTo>
                    <a:pt x="3297018" y="3321943"/>
                  </a:lnTo>
                  <a:lnTo>
                    <a:pt x="3297018" y="1985007"/>
                  </a:lnTo>
                  <a:close/>
                  <a:moveTo>
                    <a:pt x="2657019" y="761679"/>
                  </a:moveTo>
                  <a:lnTo>
                    <a:pt x="2760733" y="1606387"/>
                  </a:lnTo>
                  <a:lnTo>
                    <a:pt x="2761762" y="1614761"/>
                  </a:lnTo>
                  <a:lnTo>
                    <a:pt x="2762330" y="1614691"/>
                  </a:lnTo>
                  <a:cubicBezTo>
                    <a:pt x="2780335" y="1740615"/>
                    <a:pt x="2862522" y="1833408"/>
                    <a:pt x="2948897" y="1824230"/>
                  </a:cubicBezTo>
                  <a:cubicBezTo>
                    <a:pt x="3036464" y="1814924"/>
                    <a:pt x="3095979" y="1704243"/>
                    <a:pt x="3083047" y="1575312"/>
                  </a:cubicBezTo>
                  <a:lnTo>
                    <a:pt x="3083347" y="1575275"/>
                  </a:lnTo>
                  <a:lnTo>
                    <a:pt x="2983448" y="761679"/>
                  </a:lnTo>
                  <a:close/>
                  <a:moveTo>
                    <a:pt x="2205921" y="761679"/>
                  </a:moveTo>
                  <a:lnTo>
                    <a:pt x="2264137" y="1594263"/>
                  </a:lnTo>
                  <a:cubicBezTo>
                    <a:pt x="2264333" y="1597068"/>
                    <a:pt x="2264530" y="1599874"/>
                    <a:pt x="2264726" y="1602679"/>
                  </a:cubicBezTo>
                  <a:lnTo>
                    <a:pt x="2265297" y="1602640"/>
                  </a:lnTo>
                  <a:cubicBezTo>
                    <a:pt x="2276686" y="1729333"/>
                    <a:pt x="2353905" y="1826300"/>
                    <a:pt x="2440641" y="1821655"/>
                  </a:cubicBezTo>
                  <a:cubicBezTo>
                    <a:pt x="2528577" y="1816945"/>
                    <a:pt x="2593802" y="1709530"/>
                    <a:pt x="2587636" y="1580099"/>
                  </a:cubicBezTo>
                  <a:lnTo>
                    <a:pt x="2587937" y="1580078"/>
                  </a:lnTo>
                  <a:lnTo>
                    <a:pt x="2530706" y="761679"/>
                  </a:lnTo>
                  <a:close/>
                  <a:moveTo>
                    <a:pt x="1761700" y="761679"/>
                  </a:moveTo>
                  <a:cubicBezTo>
                    <a:pt x="1761699" y="1032443"/>
                    <a:pt x="1761699" y="1303208"/>
                    <a:pt x="1761698" y="1573972"/>
                  </a:cubicBezTo>
                  <a:lnTo>
                    <a:pt x="1761698" y="1582410"/>
                  </a:lnTo>
                  <a:lnTo>
                    <a:pt x="1762270" y="1582410"/>
                  </a:lnTo>
                  <a:cubicBezTo>
                    <a:pt x="1764795" y="1709590"/>
                    <a:pt x="1835062" y="1811707"/>
                    <a:pt x="1921910" y="1813122"/>
                  </a:cubicBezTo>
                  <a:cubicBezTo>
                    <a:pt x="2009960" y="1814558"/>
                    <a:pt x="2082519" y="1711955"/>
                    <a:pt x="2085398" y="1582410"/>
                  </a:cubicBezTo>
                  <a:lnTo>
                    <a:pt x="2085698" y="1582410"/>
                  </a:lnTo>
                  <a:cubicBezTo>
                    <a:pt x="2085698" y="1308834"/>
                    <a:pt x="2085698" y="1035256"/>
                    <a:pt x="2085696" y="761679"/>
                  </a:cubicBezTo>
                  <a:close/>
                  <a:moveTo>
                    <a:pt x="3411320" y="761678"/>
                  </a:moveTo>
                  <a:lnTo>
                    <a:pt x="3078803" y="761679"/>
                  </a:lnTo>
                  <a:lnTo>
                    <a:pt x="3277545" y="1622538"/>
                  </a:lnTo>
                  <a:lnTo>
                    <a:pt x="3279443" y="1630759"/>
                  </a:lnTo>
                  <a:lnTo>
                    <a:pt x="3280000" y="1630631"/>
                  </a:lnTo>
                  <a:cubicBezTo>
                    <a:pt x="3311069" y="1753983"/>
                    <a:pt x="3402507" y="1837676"/>
                    <a:pt x="3487448" y="1819520"/>
                  </a:cubicBezTo>
                  <a:cubicBezTo>
                    <a:pt x="3573564" y="1801112"/>
                    <a:pt x="3621183" y="1684815"/>
                    <a:pt x="3594846" y="1557943"/>
                  </a:cubicBezTo>
                  <a:lnTo>
                    <a:pt x="3595140" y="1557876"/>
                  </a:lnTo>
                  <a:close/>
                  <a:moveTo>
                    <a:pt x="1633002" y="761678"/>
                  </a:moveTo>
                  <a:lnTo>
                    <a:pt x="1308563" y="761679"/>
                  </a:lnTo>
                  <a:lnTo>
                    <a:pt x="1266057" y="1572672"/>
                  </a:lnTo>
                  <a:lnTo>
                    <a:pt x="1265616" y="1581099"/>
                  </a:lnTo>
                  <a:lnTo>
                    <a:pt x="1266187" y="1581128"/>
                  </a:lnTo>
                  <a:cubicBezTo>
                    <a:pt x="1262052" y="1708267"/>
                    <a:pt x="1326878" y="1813921"/>
                    <a:pt x="1413534" y="1819881"/>
                  </a:cubicBezTo>
                  <a:cubicBezTo>
                    <a:pt x="1501387" y="1825922"/>
                    <a:pt x="1579217" y="1727257"/>
                    <a:pt x="1588872" y="1598040"/>
                  </a:cubicBezTo>
                  <a:lnTo>
                    <a:pt x="1589172" y="1598055"/>
                  </a:lnTo>
                  <a:close/>
                  <a:moveTo>
                    <a:pt x="863949" y="761678"/>
                  </a:moveTo>
                  <a:lnTo>
                    <a:pt x="765078" y="1566901"/>
                  </a:lnTo>
                  <a:lnTo>
                    <a:pt x="764050" y="1575275"/>
                  </a:lnTo>
                  <a:lnTo>
                    <a:pt x="764617" y="1575345"/>
                  </a:lnTo>
                  <a:cubicBezTo>
                    <a:pt x="751624" y="1701884"/>
                    <a:pt x="808922" y="1811803"/>
                    <a:pt x="894951" y="1823794"/>
                  </a:cubicBezTo>
                  <a:cubicBezTo>
                    <a:pt x="982168" y="1835949"/>
                    <a:pt x="1066691" y="1742953"/>
                    <a:pt x="1085336" y="1614724"/>
                  </a:cubicBezTo>
                  <a:lnTo>
                    <a:pt x="1085635" y="1614761"/>
                  </a:lnTo>
                  <a:lnTo>
                    <a:pt x="1190378" y="761679"/>
                  </a:lnTo>
                  <a:close/>
                  <a:moveTo>
                    <a:pt x="295535" y="441623"/>
                  </a:moveTo>
                  <a:lnTo>
                    <a:pt x="3583899" y="441623"/>
                  </a:lnTo>
                  <a:cubicBezTo>
                    <a:pt x="3610412" y="441623"/>
                    <a:pt x="3631905" y="463116"/>
                    <a:pt x="3631905" y="489629"/>
                  </a:cubicBezTo>
                  <a:lnTo>
                    <a:pt x="3631905" y="655863"/>
                  </a:lnTo>
                  <a:lnTo>
                    <a:pt x="3884522" y="1666330"/>
                  </a:lnTo>
                  <a:cubicBezTo>
                    <a:pt x="3909974" y="1748325"/>
                    <a:pt x="3809191" y="1900953"/>
                    <a:pt x="3631905" y="1666330"/>
                  </a:cubicBezTo>
                  <a:lnTo>
                    <a:pt x="3631905" y="3970014"/>
                  </a:lnTo>
                  <a:lnTo>
                    <a:pt x="247529" y="3970014"/>
                  </a:lnTo>
                  <a:lnTo>
                    <a:pt x="247529" y="1768425"/>
                  </a:lnTo>
                  <a:cubicBezTo>
                    <a:pt x="263724" y="1795996"/>
                    <a:pt x="288366" y="1813812"/>
                    <a:pt x="317369" y="1820473"/>
                  </a:cubicBezTo>
                  <a:cubicBezTo>
                    <a:pt x="403196" y="1840184"/>
                    <a:pt x="495502" y="1754908"/>
                    <a:pt x="525251" y="1628793"/>
                  </a:cubicBezTo>
                  <a:lnTo>
                    <a:pt x="525545" y="1628855"/>
                  </a:lnTo>
                  <a:lnTo>
                    <a:pt x="709866" y="761679"/>
                  </a:lnTo>
                  <a:lnTo>
                    <a:pt x="378634" y="761679"/>
                  </a:lnTo>
                  <a:lnTo>
                    <a:pt x="210380" y="1553239"/>
                  </a:lnTo>
                  <a:lnTo>
                    <a:pt x="208625" y="1561492"/>
                  </a:lnTo>
                  <a:lnTo>
                    <a:pt x="209185" y="1561611"/>
                  </a:lnTo>
                  <a:cubicBezTo>
                    <a:pt x="202164" y="1598200"/>
                    <a:pt x="201274" y="1633895"/>
                    <a:pt x="207433" y="1666330"/>
                  </a:cubicBezTo>
                  <a:cubicBezTo>
                    <a:pt x="113985" y="1883037"/>
                    <a:pt x="-32319" y="1816968"/>
                    <a:pt x="6372" y="1666330"/>
                  </a:cubicBezTo>
                  <a:lnTo>
                    <a:pt x="249769" y="692744"/>
                  </a:lnTo>
                  <a:cubicBezTo>
                    <a:pt x="247993" y="689334"/>
                    <a:pt x="247529" y="685546"/>
                    <a:pt x="247529" y="681649"/>
                  </a:cubicBezTo>
                  <a:lnTo>
                    <a:pt x="247529" y="489629"/>
                  </a:lnTo>
                  <a:cubicBezTo>
                    <a:pt x="247529" y="463116"/>
                    <a:pt x="269022" y="441623"/>
                    <a:pt x="295535" y="441623"/>
                  </a:cubicBezTo>
                  <a:close/>
                  <a:moveTo>
                    <a:pt x="307785" y="0"/>
                  </a:moveTo>
                  <a:lnTo>
                    <a:pt x="3571649" y="0"/>
                  </a:lnTo>
                  <a:cubicBezTo>
                    <a:pt x="3604927" y="0"/>
                    <a:pt x="3631905" y="26978"/>
                    <a:pt x="3631905" y="60256"/>
                  </a:cubicBezTo>
                  <a:lnTo>
                    <a:pt x="3631905" y="301273"/>
                  </a:lnTo>
                  <a:cubicBezTo>
                    <a:pt x="3631905" y="334551"/>
                    <a:pt x="3604927" y="361529"/>
                    <a:pt x="3571649" y="361529"/>
                  </a:cubicBezTo>
                  <a:lnTo>
                    <a:pt x="307785" y="361529"/>
                  </a:lnTo>
                  <a:cubicBezTo>
                    <a:pt x="274507" y="361529"/>
                    <a:pt x="247529" y="334551"/>
                    <a:pt x="247529" y="301273"/>
                  </a:cubicBezTo>
                  <a:lnTo>
                    <a:pt x="247529" y="60256"/>
                  </a:lnTo>
                  <a:cubicBezTo>
                    <a:pt x="247529" y="26978"/>
                    <a:pt x="274507" y="0"/>
                    <a:pt x="3077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7" name="Isosceles Triangle 3">
              <a:extLst>
                <a:ext uri="{FF2B5EF4-FFF2-40B4-BE49-F238E27FC236}">
                  <a16:creationId xmlns:a16="http://schemas.microsoft.com/office/drawing/2014/main" xmlns="" id="{B31AEB9F-466F-4C02-9966-269D695D3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1514" y="3661877"/>
              <a:ext cx="305645" cy="305933"/>
            </a:xfrm>
            <a:custGeom>
              <a:avLst/>
              <a:gdLst/>
              <a:ahLst/>
              <a:cxnLst/>
              <a:rect l="l" t="t" r="r" b="b"/>
              <a:pathLst>
                <a:path w="3935086" h="3938802">
                  <a:moveTo>
                    <a:pt x="1861742" y="3314001"/>
                  </a:moveTo>
                  <a:cubicBezTo>
                    <a:pt x="1921395" y="3314001"/>
                    <a:pt x="1969754" y="3362360"/>
                    <a:pt x="1969754" y="3422013"/>
                  </a:cubicBezTo>
                  <a:cubicBezTo>
                    <a:pt x="1969754" y="3481666"/>
                    <a:pt x="1921395" y="3530025"/>
                    <a:pt x="1861742" y="3530025"/>
                  </a:cubicBezTo>
                  <a:cubicBezTo>
                    <a:pt x="1802089" y="3530025"/>
                    <a:pt x="1753730" y="3481666"/>
                    <a:pt x="1753730" y="3422013"/>
                  </a:cubicBezTo>
                  <a:cubicBezTo>
                    <a:pt x="1753730" y="3362360"/>
                    <a:pt x="1802089" y="3314001"/>
                    <a:pt x="1861742" y="3314001"/>
                  </a:cubicBezTo>
                  <a:close/>
                  <a:moveTo>
                    <a:pt x="2097646" y="2118753"/>
                  </a:moveTo>
                  <a:lnTo>
                    <a:pt x="2097646" y="2478753"/>
                  </a:lnTo>
                  <a:lnTo>
                    <a:pt x="2457646" y="2478753"/>
                  </a:lnTo>
                  <a:lnTo>
                    <a:pt x="2457646" y="2118753"/>
                  </a:lnTo>
                  <a:close/>
                  <a:moveTo>
                    <a:pt x="1476536" y="2118753"/>
                  </a:moveTo>
                  <a:lnTo>
                    <a:pt x="1476536" y="2478753"/>
                  </a:lnTo>
                  <a:lnTo>
                    <a:pt x="1836536" y="2478753"/>
                  </a:lnTo>
                  <a:lnTo>
                    <a:pt x="1836536" y="2118753"/>
                  </a:lnTo>
                  <a:close/>
                  <a:moveTo>
                    <a:pt x="2097646" y="1539638"/>
                  </a:moveTo>
                  <a:lnTo>
                    <a:pt x="2097646" y="1899638"/>
                  </a:lnTo>
                  <a:lnTo>
                    <a:pt x="2457646" y="1899638"/>
                  </a:lnTo>
                  <a:lnTo>
                    <a:pt x="2457646" y="1539638"/>
                  </a:lnTo>
                  <a:close/>
                  <a:moveTo>
                    <a:pt x="1476536" y="1539638"/>
                  </a:moveTo>
                  <a:lnTo>
                    <a:pt x="1476536" y="1899638"/>
                  </a:lnTo>
                  <a:lnTo>
                    <a:pt x="1836536" y="1899638"/>
                  </a:lnTo>
                  <a:lnTo>
                    <a:pt x="1836536" y="1539638"/>
                  </a:lnTo>
                  <a:close/>
                  <a:moveTo>
                    <a:pt x="1989788" y="770570"/>
                  </a:moveTo>
                  <a:lnTo>
                    <a:pt x="3429788" y="1850570"/>
                  </a:lnTo>
                  <a:lnTo>
                    <a:pt x="3430108" y="1850570"/>
                  </a:lnTo>
                  <a:lnTo>
                    <a:pt x="3430108" y="3938802"/>
                  </a:lnTo>
                  <a:lnTo>
                    <a:pt x="2265771" y="3938802"/>
                  </a:lnTo>
                  <a:lnTo>
                    <a:pt x="2265771" y="2786674"/>
                  </a:lnTo>
                  <a:lnTo>
                    <a:pt x="1669844" y="2786674"/>
                  </a:lnTo>
                  <a:lnTo>
                    <a:pt x="1669844" y="3938802"/>
                  </a:lnTo>
                  <a:lnTo>
                    <a:pt x="549788" y="3938802"/>
                  </a:lnTo>
                  <a:lnTo>
                    <a:pt x="549788" y="1850570"/>
                  </a:lnTo>
                  <a:close/>
                  <a:moveTo>
                    <a:pt x="1969233" y="1003"/>
                  </a:moveTo>
                  <a:cubicBezTo>
                    <a:pt x="1995162" y="-2644"/>
                    <a:pt x="2022483" y="3601"/>
                    <a:pt x="2045048" y="20601"/>
                  </a:cubicBezTo>
                  <a:lnTo>
                    <a:pt x="3894333" y="1413834"/>
                  </a:lnTo>
                  <a:cubicBezTo>
                    <a:pt x="3939464" y="1447835"/>
                    <a:pt x="3948486" y="1511986"/>
                    <a:pt x="3914485" y="1557117"/>
                  </a:cubicBezTo>
                  <a:lnTo>
                    <a:pt x="3756006" y="1767472"/>
                  </a:lnTo>
                  <a:cubicBezTo>
                    <a:pt x="3722004" y="1812603"/>
                    <a:pt x="3657854" y="1821626"/>
                    <a:pt x="3612722" y="1787625"/>
                  </a:cubicBezTo>
                  <a:lnTo>
                    <a:pt x="1967544" y="548164"/>
                  </a:lnTo>
                  <a:lnTo>
                    <a:pt x="322364" y="1787626"/>
                  </a:lnTo>
                  <a:cubicBezTo>
                    <a:pt x="277233" y="1821627"/>
                    <a:pt x="213082" y="1812604"/>
                    <a:pt x="179080" y="1767473"/>
                  </a:cubicBezTo>
                  <a:lnTo>
                    <a:pt x="20601" y="1557118"/>
                  </a:lnTo>
                  <a:cubicBezTo>
                    <a:pt x="-13400" y="1511987"/>
                    <a:pt x="-4378" y="1447836"/>
                    <a:pt x="40754" y="1413835"/>
                  </a:cubicBezTo>
                  <a:lnTo>
                    <a:pt x="1890038" y="20602"/>
                  </a:lnTo>
                  <a:cubicBezTo>
                    <a:pt x="1912604" y="3602"/>
                    <a:pt x="1939924" y="-2643"/>
                    <a:pt x="1965854" y="1004"/>
                  </a:cubicBezTo>
                  <a:lnTo>
                    <a:pt x="1967542" y="1586"/>
                  </a:lnTo>
                  <a:cubicBezTo>
                    <a:pt x="1968071" y="1171"/>
                    <a:pt x="1968652" y="1085"/>
                    <a:pt x="1969233" y="100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8" name="Pie 2">
              <a:extLst>
                <a:ext uri="{FF2B5EF4-FFF2-40B4-BE49-F238E27FC236}">
                  <a16:creationId xmlns:a16="http://schemas.microsoft.com/office/drawing/2014/main" xmlns="" id="{DCC952D8-8547-4670-AD7A-BD37554CD0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3774" y="3211838"/>
              <a:ext cx="348471" cy="342637"/>
            </a:xfrm>
            <a:custGeom>
              <a:avLst/>
              <a:gdLst/>
              <a:ahLst/>
              <a:cxnLst/>
              <a:rect l="l" t="t" r="r" b="b"/>
              <a:pathLst>
                <a:path w="3851322" h="3786842">
                  <a:moveTo>
                    <a:pt x="3845029" y="1629937"/>
                  </a:moveTo>
                  <a:lnTo>
                    <a:pt x="3851322" y="1762720"/>
                  </a:lnTo>
                  <a:lnTo>
                    <a:pt x="3812477" y="1776859"/>
                  </a:lnTo>
                  <a:lnTo>
                    <a:pt x="3444864" y="1775585"/>
                  </a:lnTo>
                  <a:close/>
                  <a:moveTo>
                    <a:pt x="3791299" y="1322869"/>
                  </a:moveTo>
                  <a:cubicBezTo>
                    <a:pt x="3804294" y="1363489"/>
                    <a:pt x="3813753" y="1405089"/>
                    <a:pt x="3820726" y="1447230"/>
                  </a:cubicBezTo>
                  <a:lnTo>
                    <a:pt x="2923542" y="1773779"/>
                  </a:lnTo>
                  <a:lnTo>
                    <a:pt x="2555935" y="1772505"/>
                  </a:lnTo>
                  <a:close/>
                  <a:moveTo>
                    <a:pt x="3686733" y="1034305"/>
                  </a:moveTo>
                  <a:cubicBezTo>
                    <a:pt x="3706467" y="1071934"/>
                    <a:pt x="3722972" y="1111031"/>
                    <a:pt x="3736130" y="1151397"/>
                  </a:cubicBezTo>
                  <a:lnTo>
                    <a:pt x="2052009" y="1764367"/>
                  </a:lnTo>
                  <a:lnTo>
                    <a:pt x="2052009" y="1629296"/>
                  </a:lnTo>
                  <a:close/>
                  <a:moveTo>
                    <a:pt x="3531650" y="764128"/>
                  </a:moveTo>
                  <a:cubicBezTo>
                    <a:pt x="3557479" y="799119"/>
                    <a:pt x="3581112" y="835525"/>
                    <a:pt x="3601539" y="873761"/>
                  </a:cubicBezTo>
                  <a:lnTo>
                    <a:pt x="2052009" y="1437744"/>
                  </a:lnTo>
                  <a:lnTo>
                    <a:pt x="2052009" y="1302673"/>
                  </a:lnTo>
                  <a:close/>
                  <a:moveTo>
                    <a:pt x="3320179" y="514474"/>
                  </a:moveTo>
                  <a:lnTo>
                    <a:pt x="3414136" y="615348"/>
                  </a:lnTo>
                  <a:lnTo>
                    <a:pt x="2052009" y="1111121"/>
                  </a:lnTo>
                  <a:lnTo>
                    <a:pt x="2052009" y="976050"/>
                  </a:lnTo>
                  <a:close/>
                  <a:moveTo>
                    <a:pt x="3038975" y="290201"/>
                  </a:moveTo>
                  <a:cubicBezTo>
                    <a:pt x="3082160" y="317774"/>
                    <a:pt x="3124087" y="347421"/>
                    <a:pt x="3164106" y="379728"/>
                  </a:cubicBezTo>
                  <a:lnTo>
                    <a:pt x="2052009" y="784498"/>
                  </a:lnTo>
                  <a:lnTo>
                    <a:pt x="2052009" y="649428"/>
                  </a:lnTo>
                  <a:close/>
                  <a:moveTo>
                    <a:pt x="1800000" y="186842"/>
                  </a:moveTo>
                  <a:lnTo>
                    <a:pt x="1800000" y="1986842"/>
                  </a:lnTo>
                  <a:lnTo>
                    <a:pt x="3600000" y="1986842"/>
                  </a:lnTo>
                  <a:cubicBezTo>
                    <a:pt x="3600000" y="2980955"/>
                    <a:pt x="2794113" y="3786842"/>
                    <a:pt x="1800000" y="3786842"/>
                  </a:cubicBezTo>
                  <a:cubicBezTo>
                    <a:pt x="805887" y="3786842"/>
                    <a:pt x="0" y="2980955"/>
                    <a:pt x="0" y="1986842"/>
                  </a:cubicBezTo>
                  <a:cubicBezTo>
                    <a:pt x="0" y="992729"/>
                    <a:pt x="805887" y="186842"/>
                    <a:pt x="1800000" y="186842"/>
                  </a:cubicBezTo>
                  <a:close/>
                  <a:moveTo>
                    <a:pt x="2653345" y="103936"/>
                  </a:moveTo>
                  <a:cubicBezTo>
                    <a:pt x="2713623" y="122781"/>
                    <a:pt x="2772066" y="146664"/>
                    <a:pt x="2828252" y="175345"/>
                  </a:cubicBezTo>
                  <a:lnTo>
                    <a:pt x="2052009" y="457876"/>
                  </a:lnTo>
                  <a:lnTo>
                    <a:pt x="2052009" y="322805"/>
                  </a:lnTo>
                  <a:close/>
                  <a:moveTo>
                    <a:pt x="2052009" y="0"/>
                  </a:moveTo>
                  <a:cubicBezTo>
                    <a:pt x="2150315" y="0"/>
                    <a:pt x="2247800" y="7911"/>
                    <a:pt x="2343281" y="25238"/>
                  </a:cubicBezTo>
                  <a:lnTo>
                    <a:pt x="2052009" y="1312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xmlns="" id="{D75DB5C3-174C-4F1E-A36A-B2CB117EFE89}"/>
                </a:ext>
              </a:extLst>
            </p:cNvPr>
            <p:cNvSpPr>
              <a:spLocks noChangeAspect="1"/>
            </p:cNvSpPr>
            <p:nvPr/>
          </p:nvSpPr>
          <p:spPr>
            <a:xfrm rot="1589284">
              <a:off x="8522533" y="3887211"/>
              <a:ext cx="389530" cy="276211"/>
            </a:xfrm>
            <a:custGeom>
              <a:avLst/>
              <a:gdLst/>
              <a:ahLst/>
              <a:cxnLst/>
              <a:rect l="l" t="t" r="r" b="b"/>
              <a:pathLst>
                <a:path w="3960000" h="2808000">
                  <a:moveTo>
                    <a:pt x="2137982" y="2165237"/>
                  </a:moveTo>
                  <a:lnTo>
                    <a:pt x="2111402" y="2204211"/>
                  </a:lnTo>
                  <a:lnTo>
                    <a:pt x="2137982" y="2204211"/>
                  </a:lnTo>
                  <a:close/>
                  <a:moveTo>
                    <a:pt x="2635730" y="2101964"/>
                  </a:moveTo>
                  <a:cubicBezTo>
                    <a:pt x="2615812" y="2101964"/>
                    <a:pt x="2599666" y="2142287"/>
                    <a:pt x="2599666" y="2192028"/>
                  </a:cubicBezTo>
                  <a:cubicBezTo>
                    <a:pt x="2599666" y="2241769"/>
                    <a:pt x="2615812" y="2282092"/>
                    <a:pt x="2635730" y="2282092"/>
                  </a:cubicBezTo>
                  <a:cubicBezTo>
                    <a:pt x="2655648" y="2282092"/>
                    <a:pt x="2671794" y="2241769"/>
                    <a:pt x="2671794" y="2192028"/>
                  </a:cubicBezTo>
                  <a:cubicBezTo>
                    <a:pt x="2671794" y="2142287"/>
                    <a:pt x="2655648" y="2101964"/>
                    <a:pt x="2635730" y="2101964"/>
                  </a:cubicBezTo>
                  <a:close/>
                  <a:moveTo>
                    <a:pt x="1280012" y="2101964"/>
                  </a:moveTo>
                  <a:cubicBezTo>
                    <a:pt x="1260094" y="2101964"/>
                    <a:pt x="1243948" y="2142287"/>
                    <a:pt x="1243948" y="2192028"/>
                  </a:cubicBezTo>
                  <a:cubicBezTo>
                    <a:pt x="1243948" y="2241769"/>
                    <a:pt x="1260094" y="2282092"/>
                    <a:pt x="1280012" y="2282092"/>
                  </a:cubicBezTo>
                  <a:cubicBezTo>
                    <a:pt x="1299930" y="2282092"/>
                    <a:pt x="1316076" y="2241769"/>
                    <a:pt x="1316076" y="2192028"/>
                  </a:cubicBezTo>
                  <a:cubicBezTo>
                    <a:pt x="1316076" y="2142287"/>
                    <a:pt x="1299930" y="2101964"/>
                    <a:pt x="1280012" y="2101964"/>
                  </a:cubicBezTo>
                  <a:close/>
                  <a:moveTo>
                    <a:pt x="2138296" y="2025749"/>
                  </a:moveTo>
                  <a:lnTo>
                    <a:pt x="2139137" y="2026323"/>
                  </a:lnTo>
                  <a:lnTo>
                    <a:pt x="2216315" y="2026323"/>
                  </a:lnTo>
                  <a:lnTo>
                    <a:pt x="2216315" y="2204211"/>
                  </a:lnTo>
                  <a:lnTo>
                    <a:pt x="2256063" y="2204211"/>
                  </a:lnTo>
                  <a:lnTo>
                    <a:pt x="2256063" y="2282544"/>
                  </a:lnTo>
                  <a:lnTo>
                    <a:pt x="2216315" y="2282544"/>
                  </a:lnTo>
                  <a:lnTo>
                    <a:pt x="2216315" y="2357732"/>
                  </a:lnTo>
                  <a:lnTo>
                    <a:pt x="2137982" y="2357732"/>
                  </a:lnTo>
                  <a:lnTo>
                    <a:pt x="2137982" y="2282544"/>
                  </a:lnTo>
                  <a:lnTo>
                    <a:pt x="2015039" y="2282544"/>
                  </a:lnTo>
                  <a:lnTo>
                    <a:pt x="2015039" y="2208059"/>
                  </a:lnTo>
                  <a:lnTo>
                    <a:pt x="2014304" y="2207558"/>
                  </a:lnTo>
                  <a:lnTo>
                    <a:pt x="2015039" y="2206481"/>
                  </a:lnTo>
                  <a:lnTo>
                    <a:pt x="2015039" y="2204211"/>
                  </a:lnTo>
                  <a:lnTo>
                    <a:pt x="2016587" y="2204211"/>
                  </a:lnTo>
                  <a:close/>
                  <a:moveTo>
                    <a:pt x="1855876" y="2017651"/>
                  </a:moveTo>
                  <a:cubicBezTo>
                    <a:pt x="1914135" y="2017257"/>
                    <a:pt x="1961791" y="2063958"/>
                    <a:pt x="1962577" y="2122214"/>
                  </a:cubicBezTo>
                  <a:cubicBezTo>
                    <a:pt x="1962954" y="2150145"/>
                    <a:pt x="1952489" y="2175712"/>
                    <a:pt x="1934995" y="2194820"/>
                  </a:cubicBezTo>
                  <a:cubicBezTo>
                    <a:pt x="1952694" y="2214184"/>
                    <a:pt x="1963194" y="2240138"/>
                    <a:pt x="1962560" y="2268406"/>
                  </a:cubicBezTo>
                  <a:cubicBezTo>
                    <a:pt x="1961260" y="2326468"/>
                    <a:pt x="1913477" y="2372672"/>
                    <a:pt x="1855404" y="2372021"/>
                  </a:cubicBezTo>
                  <a:cubicBezTo>
                    <a:pt x="1797331" y="2371371"/>
                    <a:pt x="1750595" y="2324109"/>
                    <a:pt x="1750595" y="2266032"/>
                  </a:cubicBezTo>
                  <a:lnTo>
                    <a:pt x="1826499" y="2266032"/>
                  </a:lnTo>
                  <a:cubicBezTo>
                    <a:pt x="1826499" y="2282520"/>
                    <a:pt x="1839767" y="2295938"/>
                    <a:pt x="1856254" y="2296122"/>
                  </a:cubicBezTo>
                  <a:cubicBezTo>
                    <a:pt x="1872741" y="2296307"/>
                    <a:pt x="1886306" y="2283190"/>
                    <a:pt x="1886676" y="2266706"/>
                  </a:cubicBezTo>
                  <a:cubicBezTo>
                    <a:pt x="1887039" y="2250493"/>
                    <a:pt x="1874503" y="2236962"/>
                    <a:pt x="1858407" y="2236065"/>
                  </a:cubicBezTo>
                  <a:lnTo>
                    <a:pt x="1814193" y="2236065"/>
                  </a:lnTo>
                  <a:lnTo>
                    <a:pt x="1814193" y="2152552"/>
                  </a:lnTo>
                  <a:lnTo>
                    <a:pt x="1857384" y="2152552"/>
                  </a:lnTo>
                  <a:cubicBezTo>
                    <a:pt x="1873190" y="2152141"/>
                    <a:pt x="1885741" y="2139089"/>
                    <a:pt x="1885527" y="2123254"/>
                  </a:cubicBezTo>
                  <a:cubicBezTo>
                    <a:pt x="1885313" y="2107349"/>
                    <a:pt x="1872302" y="2094598"/>
                    <a:pt x="1856396" y="2094706"/>
                  </a:cubicBezTo>
                  <a:cubicBezTo>
                    <a:pt x="1840490" y="2094813"/>
                    <a:pt x="1827652" y="2107738"/>
                    <a:pt x="1827652" y="2123644"/>
                  </a:cubicBezTo>
                  <a:lnTo>
                    <a:pt x="1750595" y="2123644"/>
                  </a:lnTo>
                  <a:cubicBezTo>
                    <a:pt x="1750595" y="2065383"/>
                    <a:pt x="1797616" y="2018044"/>
                    <a:pt x="1855876" y="2017651"/>
                  </a:cubicBezTo>
                  <a:close/>
                  <a:moveTo>
                    <a:pt x="2930344" y="2012028"/>
                  </a:moveTo>
                  <a:cubicBezTo>
                    <a:pt x="2996416" y="2014229"/>
                    <a:pt x="3045968" y="2074602"/>
                    <a:pt x="3038901" y="2136479"/>
                  </a:cubicBezTo>
                  <a:cubicBezTo>
                    <a:pt x="3029916" y="2202312"/>
                    <a:pt x="2982346" y="2231435"/>
                    <a:pt x="2939412" y="2275597"/>
                  </a:cubicBezTo>
                  <a:lnTo>
                    <a:pt x="3031192" y="2275597"/>
                  </a:lnTo>
                  <a:lnTo>
                    <a:pt x="3031192" y="2357732"/>
                  </a:lnTo>
                  <a:lnTo>
                    <a:pt x="2819358" y="2357732"/>
                  </a:lnTo>
                  <a:cubicBezTo>
                    <a:pt x="2819409" y="2335416"/>
                    <a:pt x="2820521" y="2314113"/>
                    <a:pt x="2820571" y="2291797"/>
                  </a:cubicBezTo>
                  <a:cubicBezTo>
                    <a:pt x="2870625" y="2240158"/>
                    <a:pt x="2905662" y="2213324"/>
                    <a:pt x="2965770" y="2143601"/>
                  </a:cubicBezTo>
                  <a:cubicBezTo>
                    <a:pt x="2980233" y="2116927"/>
                    <a:pt x="2957264" y="2092452"/>
                    <a:pt x="2931831" y="2093607"/>
                  </a:cubicBezTo>
                  <a:cubicBezTo>
                    <a:pt x="2910102" y="2094595"/>
                    <a:pt x="2891536" y="2110969"/>
                    <a:pt x="2889885" y="2139461"/>
                  </a:cubicBezTo>
                  <a:lnTo>
                    <a:pt x="2818945" y="2139461"/>
                  </a:lnTo>
                  <a:cubicBezTo>
                    <a:pt x="2821421" y="2064364"/>
                    <a:pt x="2869776" y="2012037"/>
                    <a:pt x="2930344" y="2012028"/>
                  </a:cubicBezTo>
                  <a:close/>
                  <a:moveTo>
                    <a:pt x="2635730" y="2012028"/>
                  </a:moveTo>
                  <a:cubicBezTo>
                    <a:pt x="2705318" y="2012028"/>
                    <a:pt x="2761730" y="2092617"/>
                    <a:pt x="2761730" y="2192028"/>
                  </a:cubicBezTo>
                  <a:cubicBezTo>
                    <a:pt x="2761730" y="2291439"/>
                    <a:pt x="2705318" y="2372028"/>
                    <a:pt x="2635730" y="2372028"/>
                  </a:cubicBezTo>
                  <a:cubicBezTo>
                    <a:pt x="2566142" y="2372028"/>
                    <a:pt x="2509730" y="2291439"/>
                    <a:pt x="2509730" y="2192028"/>
                  </a:cubicBezTo>
                  <a:cubicBezTo>
                    <a:pt x="2509730" y="2092617"/>
                    <a:pt x="2566142" y="2012028"/>
                    <a:pt x="2635730" y="2012028"/>
                  </a:cubicBezTo>
                  <a:close/>
                  <a:moveTo>
                    <a:pt x="2436237" y="2012028"/>
                  </a:moveTo>
                  <a:lnTo>
                    <a:pt x="2436206" y="2012510"/>
                  </a:lnTo>
                  <a:lnTo>
                    <a:pt x="2452515" y="2012510"/>
                  </a:lnTo>
                  <a:lnTo>
                    <a:pt x="2452515" y="2372028"/>
                  </a:lnTo>
                  <a:lnTo>
                    <a:pt x="2364870" y="2372028"/>
                  </a:lnTo>
                  <a:lnTo>
                    <a:pt x="2364870" y="2101874"/>
                  </a:lnTo>
                  <a:cubicBezTo>
                    <a:pt x="2347394" y="2108434"/>
                    <a:pt x="2328091" y="2111607"/>
                    <a:pt x="2308515" y="2111039"/>
                  </a:cubicBezTo>
                  <a:lnTo>
                    <a:pt x="2311564" y="2043892"/>
                  </a:lnTo>
                  <a:cubicBezTo>
                    <a:pt x="2321741" y="2044066"/>
                    <a:pt x="2331771" y="2042373"/>
                    <a:pt x="2340372" y="2039030"/>
                  </a:cubicBezTo>
                  <a:cubicBezTo>
                    <a:pt x="2355279" y="2033236"/>
                    <a:pt x="2364268" y="2023137"/>
                    <a:pt x="2364156" y="2012310"/>
                  </a:cubicBezTo>
                  <a:cubicBezTo>
                    <a:pt x="2388183" y="2012216"/>
                    <a:pt x="2412210" y="2012122"/>
                    <a:pt x="2436237" y="2012028"/>
                  </a:cubicBezTo>
                  <a:close/>
                  <a:moveTo>
                    <a:pt x="1574625" y="2012028"/>
                  </a:moveTo>
                  <a:cubicBezTo>
                    <a:pt x="1640698" y="2014229"/>
                    <a:pt x="1690250" y="2074602"/>
                    <a:pt x="1683183" y="2136479"/>
                  </a:cubicBezTo>
                  <a:cubicBezTo>
                    <a:pt x="1674198" y="2202312"/>
                    <a:pt x="1626628" y="2231435"/>
                    <a:pt x="1583694" y="2275597"/>
                  </a:cubicBezTo>
                  <a:lnTo>
                    <a:pt x="1675474" y="2275597"/>
                  </a:lnTo>
                  <a:lnTo>
                    <a:pt x="1675474" y="2357732"/>
                  </a:lnTo>
                  <a:lnTo>
                    <a:pt x="1463640" y="2357732"/>
                  </a:lnTo>
                  <a:cubicBezTo>
                    <a:pt x="1463691" y="2335416"/>
                    <a:pt x="1464802" y="2314113"/>
                    <a:pt x="1464853" y="2291797"/>
                  </a:cubicBezTo>
                  <a:cubicBezTo>
                    <a:pt x="1514907" y="2240158"/>
                    <a:pt x="1549943" y="2213324"/>
                    <a:pt x="1610052" y="2143601"/>
                  </a:cubicBezTo>
                  <a:cubicBezTo>
                    <a:pt x="1624515" y="2116927"/>
                    <a:pt x="1601546" y="2092452"/>
                    <a:pt x="1576112" y="2093607"/>
                  </a:cubicBezTo>
                  <a:cubicBezTo>
                    <a:pt x="1554383" y="2094595"/>
                    <a:pt x="1535817" y="2110969"/>
                    <a:pt x="1534167" y="2139461"/>
                  </a:cubicBezTo>
                  <a:lnTo>
                    <a:pt x="1463227" y="2139461"/>
                  </a:lnTo>
                  <a:cubicBezTo>
                    <a:pt x="1465703" y="2064364"/>
                    <a:pt x="1514058" y="2012037"/>
                    <a:pt x="1574625" y="2012028"/>
                  </a:cubicBezTo>
                  <a:close/>
                  <a:moveTo>
                    <a:pt x="1280012" y="2012028"/>
                  </a:moveTo>
                  <a:cubicBezTo>
                    <a:pt x="1349600" y="2012028"/>
                    <a:pt x="1406012" y="2092617"/>
                    <a:pt x="1406012" y="2192028"/>
                  </a:cubicBezTo>
                  <a:cubicBezTo>
                    <a:pt x="1406012" y="2291439"/>
                    <a:pt x="1349600" y="2372028"/>
                    <a:pt x="1280012" y="2372028"/>
                  </a:cubicBezTo>
                  <a:cubicBezTo>
                    <a:pt x="1210424" y="2372028"/>
                    <a:pt x="1154012" y="2291439"/>
                    <a:pt x="1154012" y="2192028"/>
                  </a:cubicBezTo>
                  <a:cubicBezTo>
                    <a:pt x="1154012" y="2092617"/>
                    <a:pt x="1210424" y="2012028"/>
                    <a:pt x="1280012" y="2012028"/>
                  </a:cubicBezTo>
                  <a:close/>
                  <a:moveTo>
                    <a:pt x="1080519" y="2012028"/>
                  </a:moveTo>
                  <a:lnTo>
                    <a:pt x="1080488" y="2012510"/>
                  </a:lnTo>
                  <a:lnTo>
                    <a:pt x="1096797" y="2012510"/>
                  </a:lnTo>
                  <a:lnTo>
                    <a:pt x="1096797" y="2372028"/>
                  </a:lnTo>
                  <a:lnTo>
                    <a:pt x="1009152" y="2372028"/>
                  </a:lnTo>
                  <a:lnTo>
                    <a:pt x="1009152" y="2101874"/>
                  </a:lnTo>
                  <a:cubicBezTo>
                    <a:pt x="991676" y="2108434"/>
                    <a:pt x="972373" y="2111607"/>
                    <a:pt x="952797" y="2111039"/>
                  </a:cubicBezTo>
                  <a:lnTo>
                    <a:pt x="955846" y="2043892"/>
                  </a:lnTo>
                  <a:cubicBezTo>
                    <a:pt x="966023" y="2044066"/>
                    <a:pt x="976053" y="2042373"/>
                    <a:pt x="984654" y="2039030"/>
                  </a:cubicBezTo>
                  <a:cubicBezTo>
                    <a:pt x="999561" y="2033236"/>
                    <a:pt x="1008550" y="2023137"/>
                    <a:pt x="1008438" y="2012310"/>
                  </a:cubicBezTo>
                  <a:cubicBezTo>
                    <a:pt x="1032465" y="2012216"/>
                    <a:pt x="1056492" y="2012122"/>
                    <a:pt x="1080519" y="2012028"/>
                  </a:cubicBezTo>
                  <a:close/>
                  <a:moveTo>
                    <a:pt x="3373743" y="362438"/>
                  </a:moveTo>
                  <a:lnTo>
                    <a:pt x="3553743" y="362438"/>
                  </a:lnTo>
                  <a:lnTo>
                    <a:pt x="3553743" y="2414438"/>
                  </a:lnTo>
                  <a:lnTo>
                    <a:pt x="3373743" y="2414438"/>
                  </a:lnTo>
                  <a:close/>
                  <a:moveTo>
                    <a:pt x="3129580" y="362438"/>
                  </a:moveTo>
                  <a:lnTo>
                    <a:pt x="3273580" y="362438"/>
                  </a:lnTo>
                  <a:lnTo>
                    <a:pt x="3273580" y="2414438"/>
                  </a:lnTo>
                  <a:lnTo>
                    <a:pt x="3129580" y="2414438"/>
                  </a:lnTo>
                  <a:close/>
                  <a:moveTo>
                    <a:pt x="2939411" y="362438"/>
                  </a:moveTo>
                  <a:lnTo>
                    <a:pt x="3029411" y="362438"/>
                  </a:lnTo>
                  <a:lnTo>
                    <a:pt x="3029411" y="1957238"/>
                  </a:lnTo>
                  <a:lnTo>
                    <a:pt x="2939411" y="1957238"/>
                  </a:lnTo>
                  <a:close/>
                  <a:moveTo>
                    <a:pt x="2731242" y="362438"/>
                  </a:moveTo>
                  <a:lnTo>
                    <a:pt x="2839242" y="362438"/>
                  </a:lnTo>
                  <a:lnTo>
                    <a:pt x="2839242" y="1957238"/>
                  </a:lnTo>
                  <a:lnTo>
                    <a:pt x="2731242" y="1957238"/>
                  </a:lnTo>
                  <a:close/>
                  <a:moveTo>
                    <a:pt x="2487073" y="362438"/>
                  </a:moveTo>
                  <a:lnTo>
                    <a:pt x="2631073" y="362438"/>
                  </a:lnTo>
                  <a:lnTo>
                    <a:pt x="2631073" y="1957238"/>
                  </a:lnTo>
                  <a:lnTo>
                    <a:pt x="2487073" y="1957238"/>
                  </a:lnTo>
                  <a:close/>
                  <a:moveTo>
                    <a:pt x="2296904" y="362438"/>
                  </a:moveTo>
                  <a:lnTo>
                    <a:pt x="2386904" y="362438"/>
                  </a:lnTo>
                  <a:lnTo>
                    <a:pt x="2386904" y="1957238"/>
                  </a:lnTo>
                  <a:lnTo>
                    <a:pt x="2296904" y="1957238"/>
                  </a:lnTo>
                  <a:close/>
                  <a:moveTo>
                    <a:pt x="2016735" y="362438"/>
                  </a:moveTo>
                  <a:lnTo>
                    <a:pt x="2196735" y="362438"/>
                  </a:lnTo>
                  <a:lnTo>
                    <a:pt x="2196735" y="1957238"/>
                  </a:lnTo>
                  <a:lnTo>
                    <a:pt x="2016735" y="1957238"/>
                  </a:lnTo>
                  <a:close/>
                  <a:moveTo>
                    <a:pt x="1826566" y="362438"/>
                  </a:moveTo>
                  <a:lnTo>
                    <a:pt x="1916566" y="362438"/>
                  </a:lnTo>
                  <a:lnTo>
                    <a:pt x="1916566" y="1957238"/>
                  </a:lnTo>
                  <a:lnTo>
                    <a:pt x="1826566" y="1957238"/>
                  </a:lnTo>
                  <a:close/>
                  <a:moveTo>
                    <a:pt x="1582397" y="362438"/>
                  </a:moveTo>
                  <a:lnTo>
                    <a:pt x="1726397" y="362438"/>
                  </a:lnTo>
                  <a:lnTo>
                    <a:pt x="1726397" y="1957238"/>
                  </a:lnTo>
                  <a:lnTo>
                    <a:pt x="1582397" y="1957238"/>
                  </a:lnTo>
                  <a:close/>
                  <a:moveTo>
                    <a:pt x="1302228" y="362438"/>
                  </a:moveTo>
                  <a:lnTo>
                    <a:pt x="1482228" y="362438"/>
                  </a:lnTo>
                  <a:lnTo>
                    <a:pt x="1482228" y="1957238"/>
                  </a:lnTo>
                  <a:lnTo>
                    <a:pt x="1302228" y="1957238"/>
                  </a:lnTo>
                  <a:close/>
                  <a:moveTo>
                    <a:pt x="1094059" y="362438"/>
                  </a:moveTo>
                  <a:lnTo>
                    <a:pt x="1202059" y="362438"/>
                  </a:lnTo>
                  <a:lnTo>
                    <a:pt x="1202059" y="1957238"/>
                  </a:lnTo>
                  <a:lnTo>
                    <a:pt x="1094059" y="1957238"/>
                  </a:lnTo>
                  <a:close/>
                  <a:moveTo>
                    <a:pt x="903890" y="362438"/>
                  </a:moveTo>
                  <a:lnTo>
                    <a:pt x="993890" y="362438"/>
                  </a:lnTo>
                  <a:lnTo>
                    <a:pt x="993890" y="1957238"/>
                  </a:lnTo>
                  <a:lnTo>
                    <a:pt x="903890" y="1957238"/>
                  </a:lnTo>
                  <a:close/>
                  <a:moveTo>
                    <a:pt x="623721" y="362438"/>
                  </a:moveTo>
                  <a:lnTo>
                    <a:pt x="803721" y="362438"/>
                  </a:lnTo>
                  <a:lnTo>
                    <a:pt x="803721" y="2414438"/>
                  </a:lnTo>
                  <a:lnTo>
                    <a:pt x="623721" y="2414438"/>
                  </a:lnTo>
                  <a:close/>
                  <a:moveTo>
                    <a:pt x="433552" y="362438"/>
                  </a:moveTo>
                  <a:lnTo>
                    <a:pt x="523552" y="362438"/>
                  </a:lnTo>
                  <a:lnTo>
                    <a:pt x="523552" y="2414438"/>
                  </a:lnTo>
                  <a:lnTo>
                    <a:pt x="433552" y="2414438"/>
                  </a:lnTo>
                  <a:close/>
                  <a:moveTo>
                    <a:pt x="303674" y="216000"/>
                  </a:moveTo>
                  <a:cubicBezTo>
                    <a:pt x="255253" y="216000"/>
                    <a:pt x="216000" y="255253"/>
                    <a:pt x="216000" y="303674"/>
                  </a:cubicBezTo>
                  <a:lnTo>
                    <a:pt x="216000" y="2504326"/>
                  </a:lnTo>
                  <a:cubicBezTo>
                    <a:pt x="216000" y="2552747"/>
                    <a:pt x="255253" y="2592000"/>
                    <a:pt x="303674" y="2592000"/>
                  </a:cubicBezTo>
                  <a:lnTo>
                    <a:pt x="3656326" y="2592000"/>
                  </a:lnTo>
                  <a:cubicBezTo>
                    <a:pt x="3704747" y="2592000"/>
                    <a:pt x="3744000" y="2552747"/>
                    <a:pt x="3744000" y="2504326"/>
                  </a:cubicBezTo>
                  <a:lnTo>
                    <a:pt x="3744000" y="303674"/>
                  </a:lnTo>
                  <a:cubicBezTo>
                    <a:pt x="3744000" y="255253"/>
                    <a:pt x="3704747" y="216000"/>
                    <a:pt x="3656326" y="216000"/>
                  </a:cubicBezTo>
                  <a:close/>
                  <a:moveTo>
                    <a:pt x="149021" y="0"/>
                  </a:moveTo>
                  <a:lnTo>
                    <a:pt x="3810979" y="0"/>
                  </a:lnTo>
                  <a:cubicBezTo>
                    <a:pt x="3893281" y="0"/>
                    <a:pt x="3960000" y="66719"/>
                    <a:pt x="3960000" y="149021"/>
                  </a:cubicBezTo>
                  <a:lnTo>
                    <a:pt x="3960000" y="2658979"/>
                  </a:lnTo>
                  <a:cubicBezTo>
                    <a:pt x="3960000" y="2741281"/>
                    <a:pt x="3893281" y="2808000"/>
                    <a:pt x="3810979" y="2808000"/>
                  </a:cubicBezTo>
                  <a:lnTo>
                    <a:pt x="149021" y="2808000"/>
                  </a:lnTo>
                  <a:cubicBezTo>
                    <a:pt x="66719" y="2808000"/>
                    <a:pt x="0" y="2741281"/>
                    <a:pt x="0" y="2658979"/>
                  </a:cubicBezTo>
                  <a:lnTo>
                    <a:pt x="0" y="149021"/>
                  </a:lnTo>
                  <a:cubicBezTo>
                    <a:pt x="0" y="66719"/>
                    <a:pt x="66719" y="0"/>
                    <a:pt x="149021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0" name="Round Same Side Corner Rectangle 3">
              <a:extLst>
                <a:ext uri="{FF2B5EF4-FFF2-40B4-BE49-F238E27FC236}">
                  <a16:creationId xmlns:a16="http://schemas.microsoft.com/office/drawing/2014/main" xmlns="" id="{C7DCD0B3-3081-4C01-9637-BF3B9000C1F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393342" y="3922587"/>
              <a:ext cx="272246" cy="273762"/>
            </a:xfrm>
            <a:custGeom>
              <a:avLst/>
              <a:gdLst/>
              <a:ahLst/>
              <a:cxnLst/>
              <a:rect l="l" t="t" r="r" b="b"/>
              <a:pathLst>
                <a:path w="3935149" h="3957041">
                  <a:moveTo>
                    <a:pt x="2899653" y="531993"/>
                  </a:moveTo>
                  <a:lnTo>
                    <a:pt x="2899653" y="423993"/>
                  </a:lnTo>
                  <a:lnTo>
                    <a:pt x="271653" y="423993"/>
                  </a:lnTo>
                  <a:lnTo>
                    <a:pt x="271653" y="531993"/>
                  </a:lnTo>
                  <a:close/>
                  <a:moveTo>
                    <a:pt x="2899653" y="893649"/>
                  </a:moveTo>
                  <a:lnTo>
                    <a:pt x="2899653" y="785649"/>
                  </a:lnTo>
                  <a:lnTo>
                    <a:pt x="271653" y="785649"/>
                  </a:lnTo>
                  <a:lnTo>
                    <a:pt x="271653" y="893649"/>
                  </a:lnTo>
                  <a:close/>
                  <a:moveTo>
                    <a:pt x="2899653" y="1255303"/>
                  </a:moveTo>
                  <a:lnTo>
                    <a:pt x="2899653" y="1147303"/>
                  </a:lnTo>
                  <a:lnTo>
                    <a:pt x="271653" y="1147303"/>
                  </a:lnTo>
                  <a:lnTo>
                    <a:pt x="271653" y="1255303"/>
                  </a:lnTo>
                  <a:close/>
                  <a:moveTo>
                    <a:pt x="2899653" y="1616957"/>
                  </a:moveTo>
                  <a:lnTo>
                    <a:pt x="2899653" y="1508957"/>
                  </a:lnTo>
                  <a:lnTo>
                    <a:pt x="271653" y="1508957"/>
                  </a:lnTo>
                  <a:lnTo>
                    <a:pt x="271653" y="1616957"/>
                  </a:lnTo>
                  <a:close/>
                  <a:moveTo>
                    <a:pt x="1315653" y="1999083"/>
                  </a:moveTo>
                  <a:lnTo>
                    <a:pt x="1315653" y="1891083"/>
                  </a:lnTo>
                  <a:lnTo>
                    <a:pt x="271653" y="1891083"/>
                  </a:lnTo>
                  <a:lnTo>
                    <a:pt x="271653" y="1999083"/>
                  </a:lnTo>
                  <a:close/>
                  <a:moveTo>
                    <a:pt x="1315653" y="2360737"/>
                  </a:moveTo>
                  <a:lnTo>
                    <a:pt x="1315653" y="2252737"/>
                  </a:lnTo>
                  <a:lnTo>
                    <a:pt x="271653" y="2252737"/>
                  </a:lnTo>
                  <a:lnTo>
                    <a:pt x="271653" y="2360737"/>
                  </a:lnTo>
                  <a:close/>
                  <a:moveTo>
                    <a:pt x="1315653" y="2722391"/>
                  </a:moveTo>
                  <a:lnTo>
                    <a:pt x="1315653" y="2614391"/>
                  </a:lnTo>
                  <a:lnTo>
                    <a:pt x="271653" y="2614391"/>
                  </a:lnTo>
                  <a:lnTo>
                    <a:pt x="271653" y="2722391"/>
                  </a:lnTo>
                  <a:close/>
                  <a:moveTo>
                    <a:pt x="2900162" y="2797568"/>
                  </a:moveTo>
                  <a:lnTo>
                    <a:pt x="2900162" y="1844447"/>
                  </a:lnTo>
                  <a:lnTo>
                    <a:pt x="1629979" y="1844447"/>
                  </a:lnTo>
                  <a:lnTo>
                    <a:pt x="1629979" y="2797568"/>
                  </a:lnTo>
                  <a:close/>
                  <a:moveTo>
                    <a:pt x="3810581" y="2815737"/>
                  </a:moveTo>
                  <a:lnTo>
                    <a:pt x="3810581" y="306661"/>
                  </a:lnTo>
                  <a:cubicBezTo>
                    <a:pt x="3810581" y="280746"/>
                    <a:pt x="3789572" y="259737"/>
                    <a:pt x="3763657" y="259737"/>
                  </a:cubicBezTo>
                  <a:cubicBezTo>
                    <a:pt x="3737742" y="259737"/>
                    <a:pt x="3716733" y="280746"/>
                    <a:pt x="3716733" y="306661"/>
                  </a:cubicBezTo>
                  <a:lnTo>
                    <a:pt x="3716733" y="2815737"/>
                  </a:lnTo>
                  <a:close/>
                  <a:moveTo>
                    <a:pt x="3598887" y="2979130"/>
                  </a:moveTo>
                  <a:lnTo>
                    <a:pt x="3598887" y="218054"/>
                  </a:lnTo>
                  <a:cubicBezTo>
                    <a:pt x="3598887" y="192139"/>
                    <a:pt x="3577878" y="171130"/>
                    <a:pt x="3551963" y="171130"/>
                  </a:cubicBezTo>
                  <a:cubicBezTo>
                    <a:pt x="3526048" y="171130"/>
                    <a:pt x="3505039" y="192139"/>
                    <a:pt x="3505039" y="218054"/>
                  </a:cubicBezTo>
                  <a:lnTo>
                    <a:pt x="3505039" y="2979130"/>
                  </a:lnTo>
                  <a:close/>
                  <a:moveTo>
                    <a:pt x="3355251" y="3231428"/>
                  </a:moveTo>
                  <a:lnTo>
                    <a:pt x="3355251" y="182352"/>
                  </a:lnTo>
                  <a:cubicBezTo>
                    <a:pt x="3355251" y="156437"/>
                    <a:pt x="3334242" y="135428"/>
                    <a:pt x="3308327" y="135428"/>
                  </a:cubicBezTo>
                  <a:cubicBezTo>
                    <a:pt x="3282412" y="135428"/>
                    <a:pt x="3261403" y="156437"/>
                    <a:pt x="3261403" y="182352"/>
                  </a:cubicBezTo>
                  <a:lnTo>
                    <a:pt x="3261403" y="3231428"/>
                  </a:lnTo>
                  <a:close/>
                  <a:moveTo>
                    <a:pt x="689888" y="3532959"/>
                  </a:moveTo>
                  <a:cubicBezTo>
                    <a:pt x="817550" y="3530004"/>
                    <a:pt x="918251" y="3455702"/>
                    <a:pt x="916146" y="3366015"/>
                  </a:cubicBezTo>
                  <a:cubicBezTo>
                    <a:pt x="914042" y="3276328"/>
                    <a:pt x="809910" y="3204397"/>
                    <a:pt x="682179" y="3204397"/>
                  </a:cubicBezTo>
                  <a:lnTo>
                    <a:pt x="682179" y="3204473"/>
                  </a:lnTo>
                  <a:cubicBezTo>
                    <a:pt x="645571" y="3204473"/>
                    <a:pt x="615727" y="3183857"/>
                    <a:pt x="615124" y="3158153"/>
                  </a:cubicBezTo>
                  <a:cubicBezTo>
                    <a:pt x="614521" y="3132449"/>
                    <a:pt x="643381" y="3111154"/>
                    <a:pt x="679969" y="3110307"/>
                  </a:cubicBezTo>
                  <a:cubicBezTo>
                    <a:pt x="716557" y="3109460"/>
                    <a:pt x="747352" y="3129374"/>
                    <a:pt x="749161" y="3155050"/>
                  </a:cubicBezTo>
                  <a:lnTo>
                    <a:pt x="915893" y="3149258"/>
                  </a:lnTo>
                  <a:cubicBezTo>
                    <a:pt x="909582" y="3059669"/>
                    <a:pt x="802131" y="2990185"/>
                    <a:pt x="674469" y="2993141"/>
                  </a:cubicBezTo>
                  <a:cubicBezTo>
                    <a:pt x="546807" y="2996096"/>
                    <a:pt x="446107" y="3070398"/>
                    <a:pt x="448211" y="3160085"/>
                  </a:cubicBezTo>
                  <a:cubicBezTo>
                    <a:pt x="450316" y="3249772"/>
                    <a:pt x="554448" y="3321703"/>
                    <a:pt x="682179" y="3321703"/>
                  </a:cubicBezTo>
                  <a:lnTo>
                    <a:pt x="682179" y="3321627"/>
                  </a:lnTo>
                  <a:cubicBezTo>
                    <a:pt x="718786" y="3321627"/>
                    <a:pt x="748631" y="3342242"/>
                    <a:pt x="749234" y="3367946"/>
                  </a:cubicBezTo>
                  <a:cubicBezTo>
                    <a:pt x="749837" y="3393651"/>
                    <a:pt x="720976" y="3414946"/>
                    <a:pt x="684388" y="3415793"/>
                  </a:cubicBezTo>
                  <a:cubicBezTo>
                    <a:pt x="647800" y="3416640"/>
                    <a:pt x="617005" y="3396726"/>
                    <a:pt x="615196" y="3371049"/>
                  </a:cubicBezTo>
                  <a:lnTo>
                    <a:pt x="448465" y="3376842"/>
                  </a:lnTo>
                  <a:cubicBezTo>
                    <a:pt x="454776" y="3466431"/>
                    <a:pt x="562226" y="3535915"/>
                    <a:pt x="689888" y="3532959"/>
                  </a:cubicBezTo>
                  <a:close/>
                  <a:moveTo>
                    <a:pt x="1563929" y="3533050"/>
                  </a:moveTo>
                  <a:lnTo>
                    <a:pt x="1450158" y="2995479"/>
                  </a:lnTo>
                  <a:cubicBezTo>
                    <a:pt x="1450329" y="2994669"/>
                    <a:pt x="1450501" y="2993860"/>
                    <a:pt x="1450672" y="2993050"/>
                  </a:cubicBezTo>
                  <a:lnTo>
                    <a:pt x="1449643" y="2993050"/>
                  </a:lnTo>
                  <a:lnTo>
                    <a:pt x="1303428" y="2993050"/>
                  </a:lnTo>
                  <a:lnTo>
                    <a:pt x="1302400" y="2993050"/>
                  </a:lnTo>
                  <a:cubicBezTo>
                    <a:pt x="1302571" y="2993860"/>
                    <a:pt x="1302743" y="2994669"/>
                    <a:pt x="1302914" y="2995479"/>
                  </a:cubicBezTo>
                  <a:lnTo>
                    <a:pt x="1260527" y="3195759"/>
                  </a:lnTo>
                  <a:lnTo>
                    <a:pt x="1218140" y="2995479"/>
                  </a:lnTo>
                  <a:cubicBezTo>
                    <a:pt x="1218311" y="2994669"/>
                    <a:pt x="1218483" y="2993860"/>
                    <a:pt x="1218654" y="2993050"/>
                  </a:cubicBezTo>
                  <a:lnTo>
                    <a:pt x="1217625" y="2993050"/>
                  </a:lnTo>
                  <a:lnTo>
                    <a:pt x="1071410" y="2993050"/>
                  </a:lnTo>
                  <a:lnTo>
                    <a:pt x="1070382" y="2993050"/>
                  </a:lnTo>
                  <a:cubicBezTo>
                    <a:pt x="1070553" y="2993860"/>
                    <a:pt x="1070725" y="2994669"/>
                    <a:pt x="1070896" y="2995479"/>
                  </a:cubicBezTo>
                  <a:lnTo>
                    <a:pt x="957124" y="3533050"/>
                  </a:lnTo>
                  <a:lnTo>
                    <a:pt x="1104368" y="3533050"/>
                  </a:lnTo>
                  <a:lnTo>
                    <a:pt x="1144518" y="3343342"/>
                  </a:lnTo>
                  <a:lnTo>
                    <a:pt x="1184667" y="3533050"/>
                  </a:lnTo>
                  <a:lnTo>
                    <a:pt x="1189142" y="3533050"/>
                  </a:lnTo>
                  <a:lnTo>
                    <a:pt x="1331911" y="3533050"/>
                  </a:lnTo>
                  <a:lnTo>
                    <a:pt x="1336386" y="3533050"/>
                  </a:lnTo>
                  <a:lnTo>
                    <a:pt x="1376536" y="3343342"/>
                  </a:lnTo>
                  <a:lnTo>
                    <a:pt x="1416686" y="3533050"/>
                  </a:lnTo>
                  <a:close/>
                  <a:moveTo>
                    <a:pt x="2126028" y="3533050"/>
                  </a:moveTo>
                  <a:lnTo>
                    <a:pt x="2126028" y="3406155"/>
                  </a:lnTo>
                  <a:lnTo>
                    <a:pt x="2126028" y="3326497"/>
                  </a:lnTo>
                  <a:lnTo>
                    <a:pt x="2126028" y="3199602"/>
                  </a:lnTo>
                  <a:lnTo>
                    <a:pt x="2126028" y="3119945"/>
                  </a:lnTo>
                  <a:lnTo>
                    <a:pt x="2126028" y="2993050"/>
                  </a:lnTo>
                  <a:lnTo>
                    <a:pt x="1658028" y="2993050"/>
                  </a:lnTo>
                  <a:lnTo>
                    <a:pt x="1658028" y="3119945"/>
                  </a:lnTo>
                  <a:lnTo>
                    <a:pt x="1989309" y="3119945"/>
                  </a:lnTo>
                  <a:lnTo>
                    <a:pt x="1989309" y="3199602"/>
                  </a:lnTo>
                  <a:lnTo>
                    <a:pt x="1658028" y="3199602"/>
                  </a:lnTo>
                  <a:lnTo>
                    <a:pt x="1658028" y="3326497"/>
                  </a:lnTo>
                  <a:lnTo>
                    <a:pt x="1989309" y="3326497"/>
                  </a:lnTo>
                  <a:lnTo>
                    <a:pt x="1989309" y="3406155"/>
                  </a:lnTo>
                  <a:lnTo>
                    <a:pt x="1658028" y="3406155"/>
                  </a:lnTo>
                  <a:lnTo>
                    <a:pt x="1658028" y="3533050"/>
                  </a:lnTo>
                  <a:close/>
                  <a:moveTo>
                    <a:pt x="2721509" y="3533050"/>
                  </a:moveTo>
                  <a:lnTo>
                    <a:pt x="2721509" y="2993050"/>
                  </a:lnTo>
                  <a:lnTo>
                    <a:pt x="2610374" y="2993050"/>
                  </a:lnTo>
                  <a:lnTo>
                    <a:pt x="2610374" y="3332072"/>
                  </a:lnTo>
                  <a:lnTo>
                    <a:pt x="2365383" y="2996750"/>
                  </a:lnTo>
                  <a:lnTo>
                    <a:pt x="2365383" y="2993050"/>
                  </a:lnTo>
                  <a:lnTo>
                    <a:pt x="2254248" y="2993050"/>
                  </a:lnTo>
                  <a:lnTo>
                    <a:pt x="2254248" y="3533050"/>
                  </a:lnTo>
                  <a:lnTo>
                    <a:pt x="2365383" y="3533050"/>
                  </a:lnTo>
                  <a:lnTo>
                    <a:pt x="2365383" y="3195316"/>
                  </a:lnTo>
                  <a:lnTo>
                    <a:pt x="2610374" y="3530639"/>
                  </a:lnTo>
                  <a:lnTo>
                    <a:pt x="2610374" y="3533050"/>
                  </a:lnTo>
                  <a:close/>
                  <a:moveTo>
                    <a:pt x="3240360" y="3957041"/>
                  </a:moveTo>
                  <a:lnTo>
                    <a:pt x="0" y="3957041"/>
                  </a:lnTo>
                  <a:cubicBezTo>
                    <a:pt x="1236" y="2806695"/>
                    <a:pt x="2473" y="1669946"/>
                    <a:pt x="3709" y="519600"/>
                  </a:cubicBezTo>
                  <a:cubicBezTo>
                    <a:pt x="5872" y="183235"/>
                    <a:pt x="181397" y="16834"/>
                    <a:pt x="503091" y="0"/>
                  </a:cubicBezTo>
                  <a:lnTo>
                    <a:pt x="3441061" y="1"/>
                  </a:lnTo>
                  <a:cubicBezTo>
                    <a:pt x="3578904" y="24486"/>
                    <a:pt x="3655553" y="22411"/>
                    <a:pt x="3759198" y="79593"/>
                  </a:cubicBezTo>
                  <a:cubicBezTo>
                    <a:pt x="3885281" y="187263"/>
                    <a:pt x="3932832" y="263653"/>
                    <a:pt x="3933900" y="449681"/>
                  </a:cubicBezTo>
                  <a:cubicBezTo>
                    <a:pt x="3936712" y="939497"/>
                    <a:pt x="3933899" y="2112038"/>
                    <a:pt x="3933899" y="3013339"/>
                  </a:cubicBezTo>
                  <a:lnTo>
                    <a:pt x="3711125" y="3015171"/>
                  </a:lnTo>
                  <a:cubicBezTo>
                    <a:pt x="3710964" y="3066672"/>
                    <a:pt x="3710896" y="3117212"/>
                    <a:pt x="3710896" y="3166612"/>
                  </a:cubicBezTo>
                  <a:lnTo>
                    <a:pt x="3501148" y="3170775"/>
                  </a:lnTo>
                  <a:lnTo>
                    <a:pt x="3501148" y="3349247"/>
                  </a:lnTo>
                  <a:lnTo>
                    <a:pt x="3290598" y="3353687"/>
                  </a:lnTo>
                  <a:lnTo>
                    <a:pt x="3240846" y="3350727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1" name="Isosceles Triangle 33">
              <a:extLst>
                <a:ext uri="{FF2B5EF4-FFF2-40B4-BE49-F238E27FC236}">
                  <a16:creationId xmlns:a16="http://schemas.microsoft.com/office/drawing/2014/main" xmlns="" id="{14F0ADB5-5DF4-4AA1-B34C-ED8429959E4E}"/>
                </a:ext>
              </a:extLst>
            </p:cNvPr>
            <p:cNvSpPr>
              <a:spLocks/>
            </p:cNvSpPr>
            <p:nvPr/>
          </p:nvSpPr>
          <p:spPr>
            <a:xfrm rot="10800000">
              <a:off x="9127377" y="2780100"/>
              <a:ext cx="314869" cy="314869"/>
            </a:xfrm>
            <a:custGeom>
              <a:avLst/>
              <a:gdLst/>
              <a:ahLst/>
              <a:cxnLst/>
              <a:rect l="l" t="t" r="r" b="b"/>
              <a:pathLst>
                <a:path w="3982665" h="3915008">
                  <a:moveTo>
                    <a:pt x="0" y="2664000"/>
                  </a:moveTo>
                  <a:lnTo>
                    <a:pt x="1911318" y="72000"/>
                  </a:lnTo>
                  <a:lnTo>
                    <a:pt x="1142725" y="2655962"/>
                  </a:lnTo>
                  <a:close/>
                  <a:moveTo>
                    <a:pt x="3982665" y="2664000"/>
                  </a:moveTo>
                  <a:lnTo>
                    <a:pt x="2839940" y="2655962"/>
                  </a:lnTo>
                  <a:lnTo>
                    <a:pt x="2071347" y="72000"/>
                  </a:lnTo>
                  <a:close/>
                  <a:moveTo>
                    <a:pt x="2621333" y="2664000"/>
                  </a:moveTo>
                  <a:lnTo>
                    <a:pt x="1361333" y="2664000"/>
                  </a:lnTo>
                  <a:lnTo>
                    <a:pt x="1991333" y="0"/>
                  </a:lnTo>
                  <a:close/>
                  <a:moveTo>
                    <a:pt x="1806654" y="3915007"/>
                  </a:moveTo>
                  <a:lnTo>
                    <a:pt x="726654" y="3915007"/>
                  </a:lnTo>
                  <a:lnTo>
                    <a:pt x="1266654" y="2835007"/>
                  </a:lnTo>
                  <a:close/>
                  <a:moveTo>
                    <a:pt x="555902" y="3915008"/>
                  </a:moveTo>
                  <a:lnTo>
                    <a:pt x="15902" y="2835008"/>
                  </a:lnTo>
                  <a:lnTo>
                    <a:pt x="1095902" y="2835008"/>
                  </a:lnTo>
                  <a:close/>
                  <a:moveTo>
                    <a:pt x="1977406" y="3915008"/>
                  </a:moveTo>
                  <a:lnTo>
                    <a:pt x="1437406" y="2835008"/>
                  </a:lnTo>
                  <a:lnTo>
                    <a:pt x="2517406" y="2835008"/>
                  </a:lnTo>
                  <a:close/>
                  <a:moveTo>
                    <a:pt x="3228158" y="3915008"/>
                  </a:moveTo>
                  <a:lnTo>
                    <a:pt x="2148158" y="3915008"/>
                  </a:lnTo>
                  <a:lnTo>
                    <a:pt x="2688158" y="2835008"/>
                  </a:lnTo>
                  <a:close/>
                  <a:moveTo>
                    <a:pt x="3398910" y="3915008"/>
                  </a:moveTo>
                  <a:lnTo>
                    <a:pt x="2858910" y="2835008"/>
                  </a:lnTo>
                  <a:lnTo>
                    <a:pt x="3938910" y="283500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22" name="Rectangle 1">
              <a:extLst>
                <a:ext uri="{FF2B5EF4-FFF2-40B4-BE49-F238E27FC236}">
                  <a16:creationId xmlns:a16="http://schemas.microsoft.com/office/drawing/2014/main" xmlns="" id="{D01291C5-696B-4033-8B7D-EF8BCC679B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323" y="2978006"/>
              <a:ext cx="371699" cy="370986"/>
            </a:xfrm>
            <a:custGeom>
              <a:avLst/>
              <a:gdLst/>
              <a:ahLst/>
              <a:cxnLst/>
              <a:rect l="l" t="t" r="r" b="b"/>
              <a:pathLst>
                <a:path w="4020621" h="4012920">
                  <a:moveTo>
                    <a:pt x="780213" y="3724888"/>
                  </a:moveTo>
                  <a:lnTo>
                    <a:pt x="2868445" y="3724888"/>
                  </a:lnTo>
                  <a:lnTo>
                    <a:pt x="2868445" y="4012920"/>
                  </a:lnTo>
                  <a:lnTo>
                    <a:pt x="780213" y="4012920"/>
                  </a:lnTo>
                  <a:close/>
                  <a:moveTo>
                    <a:pt x="4020621" y="2152587"/>
                  </a:moveTo>
                  <a:lnTo>
                    <a:pt x="4020621" y="3448731"/>
                  </a:lnTo>
                  <a:lnTo>
                    <a:pt x="3903908" y="3386593"/>
                  </a:lnTo>
                  <a:lnTo>
                    <a:pt x="3903908" y="2214725"/>
                  </a:lnTo>
                  <a:close/>
                  <a:moveTo>
                    <a:pt x="1582587" y="1544569"/>
                  </a:moveTo>
                  <a:cubicBezTo>
                    <a:pt x="1525677" y="1652847"/>
                    <a:pt x="1434945" y="1739939"/>
                    <a:pt x="1324158" y="1792547"/>
                  </a:cubicBezTo>
                  <a:lnTo>
                    <a:pt x="1790243" y="1792547"/>
                  </a:lnTo>
                  <a:cubicBezTo>
                    <a:pt x="1708293" y="1721838"/>
                    <a:pt x="1638004" y="1638154"/>
                    <a:pt x="1582587" y="1544569"/>
                  </a:cubicBezTo>
                  <a:close/>
                  <a:moveTo>
                    <a:pt x="1238323" y="1312673"/>
                  </a:moveTo>
                  <a:cubicBezTo>
                    <a:pt x="1173622" y="1312673"/>
                    <a:pt x="1121172" y="1365123"/>
                    <a:pt x="1121172" y="1429824"/>
                  </a:cubicBezTo>
                  <a:cubicBezTo>
                    <a:pt x="1121172" y="1494525"/>
                    <a:pt x="1173622" y="1546975"/>
                    <a:pt x="1238323" y="1546975"/>
                  </a:cubicBezTo>
                  <a:cubicBezTo>
                    <a:pt x="1303024" y="1546975"/>
                    <a:pt x="1355474" y="1494525"/>
                    <a:pt x="1355474" y="1429824"/>
                  </a:cubicBezTo>
                  <a:cubicBezTo>
                    <a:pt x="1355474" y="1365123"/>
                    <a:pt x="1303024" y="1312673"/>
                    <a:pt x="1238323" y="1312673"/>
                  </a:cubicBezTo>
                  <a:close/>
                  <a:moveTo>
                    <a:pt x="870057" y="1312673"/>
                  </a:moveTo>
                  <a:cubicBezTo>
                    <a:pt x="805356" y="1312673"/>
                    <a:pt x="752906" y="1365123"/>
                    <a:pt x="752906" y="1429824"/>
                  </a:cubicBezTo>
                  <a:cubicBezTo>
                    <a:pt x="752906" y="1494525"/>
                    <a:pt x="805356" y="1546975"/>
                    <a:pt x="870057" y="1546975"/>
                  </a:cubicBezTo>
                  <a:cubicBezTo>
                    <a:pt x="934758" y="1546975"/>
                    <a:pt x="987208" y="1494525"/>
                    <a:pt x="987208" y="1429824"/>
                  </a:cubicBezTo>
                  <a:cubicBezTo>
                    <a:pt x="987208" y="1365123"/>
                    <a:pt x="934758" y="1312673"/>
                    <a:pt x="870057" y="1312673"/>
                  </a:cubicBezTo>
                  <a:close/>
                  <a:moveTo>
                    <a:pt x="2775838" y="1127627"/>
                  </a:moveTo>
                  <a:cubicBezTo>
                    <a:pt x="2666578" y="1127627"/>
                    <a:pt x="2578006" y="1216199"/>
                    <a:pt x="2578006" y="1325459"/>
                  </a:cubicBezTo>
                  <a:cubicBezTo>
                    <a:pt x="2578006" y="1434719"/>
                    <a:pt x="2666578" y="1523291"/>
                    <a:pt x="2775838" y="1523291"/>
                  </a:cubicBezTo>
                  <a:cubicBezTo>
                    <a:pt x="2885098" y="1523291"/>
                    <a:pt x="2973670" y="1434719"/>
                    <a:pt x="2973670" y="1325459"/>
                  </a:cubicBezTo>
                  <a:cubicBezTo>
                    <a:pt x="2973670" y="1216199"/>
                    <a:pt x="2885098" y="1127627"/>
                    <a:pt x="2775838" y="1127627"/>
                  </a:cubicBezTo>
                  <a:close/>
                  <a:moveTo>
                    <a:pt x="2153949" y="1127627"/>
                  </a:moveTo>
                  <a:cubicBezTo>
                    <a:pt x="2044689" y="1127627"/>
                    <a:pt x="1956117" y="1216199"/>
                    <a:pt x="1956117" y="1325459"/>
                  </a:cubicBezTo>
                  <a:cubicBezTo>
                    <a:pt x="1956117" y="1434719"/>
                    <a:pt x="2044689" y="1523291"/>
                    <a:pt x="2153949" y="1523291"/>
                  </a:cubicBezTo>
                  <a:cubicBezTo>
                    <a:pt x="2263209" y="1523291"/>
                    <a:pt x="2351781" y="1434719"/>
                    <a:pt x="2351781" y="1325459"/>
                  </a:cubicBezTo>
                  <a:cubicBezTo>
                    <a:pt x="2351781" y="1216199"/>
                    <a:pt x="2263209" y="1127627"/>
                    <a:pt x="2153949" y="1127627"/>
                  </a:cubicBezTo>
                  <a:close/>
                  <a:moveTo>
                    <a:pt x="1238323" y="956510"/>
                  </a:moveTo>
                  <a:cubicBezTo>
                    <a:pt x="1173622" y="956510"/>
                    <a:pt x="1121172" y="1008960"/>
                    <a:pt x="1121172" y="1073661"/>
                  </a:cubicBezTo>
                  <a:cubicBezTo>
                    <a:pt x="1121172" y="1138362"/>
                    <a:pt x="1173622" y="1190812"/>
                    <a:pt x="1238323" y="1190812"/>
                  </a:cubicBezTo>
                  <a:cubicBezTo>
                    <a:pt x="1303024" y="1190812"/>
                    <a:pt x="1355474" y="1138362"/>
                    <a:pt x="1355474" y="1073661"/>
                  </a:cubicBezTo>
                  <a:cubicBezTo>
                    <a:pt x="1355474" y="1008960"/>
                    <a:pt x="1303024" y="956510"/>
                    <a:pt x="1238323" y="956510"/>
                  </a:cubicBezTo>
                  <a:close/>
                  <a:moveTo>
                    <a:pt x="870057" y="956510"/>
                  </a:moveTo>
                  <a:cubicBezTo>
                    <a:pt x="805356" y="956510"/>
                    <a:pt x="752906" y="1008960"/>
                    <a:pt x="752906" y="1073661"/>
                  </a:cubicBezTo>
                  <a:cubicBezTo>
                    <a:pt x="752906" y="1138362"/>
                    <a:pt x="805356" y="1190812"/>
                    <a:pt x="870057" y="1190812"/>
                  </a:cubicBezTo>
                  <a:cubicBezTo>
                    <a:pt x="934758" y="1190812"/>
                    <a:pt x="987208" y="1138362"/>
                    <a:pt x="987208" y="1073661"/>
                  </a:cubicBezTo>
                  <a:cubicBezTo>
                    <a:pt x="987208" y="1008960"/>
                    <a:pt x="934758" y="956510"/>
                    <a:pt x="870057" y="956510"/>
                  </a:cubicBezTo>
                  <a:close/>
                  <a:moveTo>
                    <a:pt x="2775838" y="526176"/>
                  </a:moveTo>
                  <a:cubicBezTo>
                    <a:pt x="2666578" y="526176"/>
                    <a:pt x="2578006" y="614748"/>
                    <a:pt x="2578006" y="724008"/>
                  </a:cubicBezTo>
                  <a:cubicBezTo>
                    <a:pt x="2578006" y="833268"/>
                    <a:pt x="2666578" y="921840"/>
                    <a:pt x="2775838" y="921840"/>
                  </a:cubicBezTo>
                  <a:cubicBezTo>
                    <a:pt x="2885098" y="921840"/>
                    <a:pt x="2973670" y="833268"/>
                    <a:pt x="2973670" y="724008"/>
                  </a:cubicBezTo>
                  <a:cubicBezTo>
                    <a:pt x="2973670" y="614748"/>
                    <a:pt x="2885098" y="526176"/>
                    <a:pt x="2775838" y="526176"/>
                  </a:cubicBezTo>
                  <a:close/>
                  <a:moveTo>
                    <a:pt x="2153949" y="526176"/>
                  </a:moveTo>
                  <a:cubicBezTo>
                    <a:pt x="2044689" y="526176"/>
                    <a:pt x="1956117" y="614748"/>
                    <a:pt x="1956117" y="724008"/>
                  </a:cubicBezTo>
                  <a:cubicBezTo>
                    <a:pt x="1956117" y="833268"/>
                    <a:pt x="2044689" y="921840"/>
                    <a:pt x="2153949" y="921840"/>
                  </a:cubicBezTo>
                  <a:cubicBezTo>
                    <a:pt x="2263209" y="921840"/>
                    <a:pt x="2351781" y="833268"/>
                    <a:pt x="2351781" y="724008"/>
                  </a:cubicBezTo>
                  <a:cubicBezTo>
                    <a:pt x="2351781" y="614748"/>
                    <a:pt x="2263209" y="526176"/>
                    <a:pt x="2153949" y="526176"/>
                  </a:cubicBezTo>
                  <a:close/>
                  <a:moveTo>
                    <a:pt x="2464893" y="0"/>
                  </a:moveTo>
                  <a:cubicBezTo>
                    <a:pt x="3030837" y="0"/>
                    <a:pt x="3489626" y="458789"/>
                    <a:pt x="3489626" y="1024733"/>
                  </a:cubicBezTo>
                  <a:cubicBezTo>
                    <a:pt x="3489626" y="1442455"/>
                    <a:pt x="3239684" y="1801800"/>
                    <a:pt x="2880320" y="1959209"/>
                  </a:cubicBezTo>
                  <a:lnTo>
                    <a:pt x="2880320" y="2008571"/>
                  </a:lnTo>
                  <a:lnTo>
                    <a:pt x="3250857" y="2008571"/>
                  </a:lnTo>
                  <a:lnTo>
                    <a:pt x="3250857" y="2359970"/>
                  </a:lnTo>
                  <a:lnTo>
                    <a:pt x="3437294" y="2359970"/>
                  </a:lnTo>
                  <a:lnTo>
                    <a:pt x="3437294" y="2360694"/>
                  </a:lnTo>
                  <a:lnTo>
                    <a:pt x="3852060" y="2233461"/>
                  </a:lnTo>
                  <a:lnTo>
                    <a:pt x="3852060" y="3367858"/>
                  </a:lnTo>
                  <a:lnTo>
                    <a:pt x="3437294" y="3240624"/>
                  </a:lnTo>
                  <a:lnTo>
                    <a:pt x="3437294" y="3241349"/>
                  </a:lnTo>
                  <a:lnTo>
                    <a:pt x="3250857" y="3241349"/>
                  </a:lnTo>
                  <a:lnTo>
                    <a:pt x="3250857" y="3633063"/>
                  </a:lnTo>
                  <a:lnTo>
                    <a:pt x="298529" y="3633063"/>
                  </a:lnTo>
                  <a:lnTo>
                    <a:pt x="298529" y="2431730"/>
                  </a:lnTo>
                  <a:lnTo>
                    <a:pt x="0" y="2008571"/>
                  </a:lnTo>
                  <a:lnTo>
                    <a:pt x="298529" y="2008571"/>
                  </a:lnTo>
                  <a:lnTo>
                    <a:pt x="792088" y="2008571"/>
                  </a:lnTo>
                  <a:lnTo>
                    <a:pt x="792088" y="1796817"/>
                  </a:lnTo>
                  <a:cubicBezTo>
                    <a:pt x="587745" y="1700755"/>
                    <a:pt x="447370" y="1492642"/>
                    <a:pt x="447370" y="1251742"/>
                  </a:cubicBezTo>
                  <a:cubicBezTo>
                    <a:pt x="447370" y="916605"/>
                    <a:pt x="719053" y="644923"/>
                    <a:pt x="1054190" y="644923"/>
                  </a:cubicBezTo>
                  <a:cubicBezTo>
                    <a:pt x="1212753" y="644923"/>
                    <a:pt x="1357112" y="705740"/>
                    <a:pt x="1463939" y="806702"/>
                  </a:cubicBezTo>
                  <a:cubicBezTo>
                    <a:pt x="1563407" y="345444"/>
                    <a:pt x="1973809" y="0"/>
                    <a:pt x="24648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" name="Trapezoid 6">
              <a:extLst>
                <a:ext uri="{FF2B5EF4-FFF2-40B4-BE49-F238E27FC236}">
                  <a16:creationId xmlns:a16="http://schemas.microsoft.com/office/drawing/2014/main" xmlns="" id="{038187D6-7364-4747-A498-487D95556280}"/>
                </a:ext>
              </a:extLst>
            </p:cNvPr>
            <p:cNvSpPr>
              <a:spLocks/>
            </p:cNvSpPr>
            <p:nvPr/>
          </p:nvSpPr>
          <p:spPr>
            <a:xfrm>
              <a:off x="8644130" y="2767305"/>
              <a:ext cx="370986" cy="370986"/>
            </a:xfrm>
            <a:custGeom>
              <a:avLst/>
              <a:gdLst/>
              <a:ahLst/>
              <a:cxnLst/>
              <a:rect l="l" t="t" r="r" b="b"/>
              <a:pathLst>
                <a:path w="2801488" h="2964099">
                  <a:moveTo>
                    <a:pt x="1393788" y="2251706"/>
                  </a:moveTo>
                  <a:cubicBezTo>
                    <a:pt x="1338380" y="2251706"/>
                    <a:pt x="1293463" y="2296623"/>
                    <a:pt x="1293463" y="2352031"/>
                  </a:cubicBezTo>
                  <a:cubicBezTo>
                    <a:pt x="1293463" y="2407439"/>
                    <a:pt x="1338380" y="2452356"/>
                    <a:pt x="1393788" y="2452356"/>
                  </a:cubicBezTo>
                  <a:cubicBezTo>
                    <a:pt x="1449196" y="2452356"/>
                    <a:pt x="1494113" y="2407439"/>
                    <a:pt x="1494113" y="2352031"/>
                  </a:cubicBezTo>
                  <a:cubicBezTo>
                    <a:pt x="1494113" y="2296623"/>
                    <a:pt x="1449196" y="2251706"/>
                    <a:pt x="1393788" y="2251706"/>
                  </a:cubicBezTo>
                  <a:close/>
                  <a:moveTo>
                    <a:pt x="2189420" y="1936547"/>
                  </a:moveTo>
                  <a:cubicBezTo>
                    <a:pt x="1959955" y="1936547"/>
                    <a:pt x="1773936" y="2122566"/>
                    <a:pt x="1773936" y="2352031"/>
                  </a:cubicBezTo>
                  <a:cubicBezTo>
                    <a:pt x="1773936" y="2581496"/>
                    <a:pt x="1959955" y="2767515"/>
                    <a:pt x="2189420" y="2767515"/>
                  </a:cubicBezTo>
                  <a:cubicBezTo>
                    <a:pt x="2418885" y="2767515"/>
                    <a:pt x="2604904" y="2581496"/>
                    <a:pt x="2604904" y="2352031"/>
                  </a:cubicBezTo>
                  <a:cubicBezTo>
                    <a:pt x="2604904" y="2122566"/>
                    <a:pt x="2418885" y="1936547"/>
                    <a:pt x="2189420" y="1936547"/>
                  </a:cubicBezTo>
                  <a:close/>
                  <a:moveTo>
                    <a:pt x="612068" y="1936547"/>
                  </a:moveTo>
                  <a:cubicBezTo>
                    <a:pt x="382603" y="1936547"/>
                    <a:pt x="196584" y="2122566"/>
                    <a:pt x="196584" y="2352031"/>
                  </a:cubicBezTo>
                  <a:cubicBezTo>
                    <a:pt x="196584" y="2581496"/>
                    <a:pt x="382603" y="2767515"/>
                    <a:pt x="612068" y="2767515"/>
                  </a:cubicBezTo>
                  <a:cubicBezTo>
                    <a:pt x="841533" y="2767515"/>
                    <a:pt x="1027552" y="2581496"/>
                    <a:pt x="1027552" y="2352031"/>
                  </a:cubicBezTo>
                  <a:cubicBezTo>
                    <a:pt x="1027552" y="2122566"/>
                    <a:pt x="841533" y="1936547"/>
                    <a:pt x="612068" y="1936547"/>
                  </a:cubicBezTo>
                  <a:close/>
                  <a:moveTo>
                    <a:pt x="845776" y="315"/>
                  </a:moveTo>
                  <a:cubicBezTo>
                    <a:pt x="1032101" y="7965"/>
                    <a:pt x="1181399" y="153129"/>
                    <a:pt x="1195696" y="335717"/>
                  </a:cubicBezTo>
                  <a:lnTo>
                    <a:pt x="1198885" y="335806"/>
                  </a:lnTo>
                  <a:lnTo>
                    <a:pt x="1198706" y="366401"/>
                  </a:lnTo>
                  <a:cubicBezTo>
                    <a:pt x="1198883" y="367005"/>
                    <a:pt x="1198884" y="367612"/>
                    <a:pt x="1198884" y="368218"/>
                  </a:cubicBezTo>
                  <a:lnTo>
                    <a:pt x="1198695" y="368210"/>
                  </a:lnTo>
                  <a:lnTo>
                    <a:pt x="1197421" y="585651"/>
                  </a:lnTo>
                  <a:cubicBezTo>
                    <a:pt x="1245519" y="531733"/>
                    <a:pt x="1316597" y="499778"/>
                    <a:pt x="1394104" y="502960"/>
                  </a:cubicBezTo>
                  <a:cubicBezTo>
                    <a:pt x="1472998" y="506199"/>
                    <a:pt x="1542269" y="545176"/>
                    <a:pt x="1585751" y="604519"/>
                  </a:cubicBezTo>
                  <a:cubicBezTo>
                    <a:pt x="1585226" y="514948"/>
                    <a:pt x="1584701" y="425377"/>
                    <a:pt x="1584176" y="335806"/>
                  </a:cubicBezTo>
                  <a:lnTo>
                    <a:pt x="1585829" y="335760"/>
                  </a:lnTo>
                  <a:cubicBezTo>
                    <a:pt x="1602915" y="140060"/>
                    <a:pt x="1770945" y="-7755"/>
                    <a:pt x="1967493" y="315"/>
                  </a:cubicBezTo>
                  <a:cubicBezTo>
                    <a:pt x="2146853" y="7679"/>
                    <a:pt x="2291902" y="142468"/>
                    <a:pt x="2315427" y="315465"/>
                  </a:cubicBezTo>
                  <a:lnTo>
                    <a:pt x="2320109" y="315335"/>
                  </a:lnTo>
                  <a:lnTo>
                    <a:pt x="2729306" y="2069418"/>
                  </a:lnTo>
                  <a:cubicBezTo>
                    <a:pt x="2776307" y="2152970"/>
                    <a:pt x="2801488" y="2249560"/>
                    <a:pt x="2801488" y="2352031"/>
                  </a:cubicBezTo>
                  <a:cubicBezTo>
                    <a:pt x="2801488" y="2690067"/>
                    <a:pt x="2527456" y="2964099"/>
                    <a:pt x="2189420" y="2964099"/>
                  </a:cubicBezTo>
                  <a:cubicBezTo>
                    <a:pt x="1922036" y="2964099"/>
                    <a:pt x="1694697" y="2792645"/>
                    <a:pt x="1613824" y="2552817"/>
                  </a:cubicBezTo>
                  <a:cubicBezTo>
                    <a:pt x="1559905" y="2613347"/>
                    <a:pt x="1481232" y="2650901"/>
                    <a:pt x="1393788" y="2650901"/>
                  </a:cubicBezTo>
                  <a:cubicBezTo>
                    <a:pt x="1311973" y="2650901"/>
                    <a:pt x="1237837" y="2618027"/>
                    <a:pt x="1183996" y="2564635"/>
                  </a:cubicBezTo>
                  <a:cubicBezTo>
                    <a:pt x="1099341" y="2798210"/>
                    <a:pt x="875077" y="2964099"/>
                    <a:pt x="612068" y="2964099"/>
                  </a:cubicBezTo>
                  <a:cubicBezTo>
                    <a:pt x="274032" y="2964099"/>
                    <a:pt x="0" y="2690067"/>
                    <a:pt x="0" y="2352031"/>
                  </a:cubicBezTo>
                  <a:cubicBezTo>
                    <a:pt x="0" y="2288533"/>
                    <a:pt x="9669" y="2227293"/>
                    <a:pt x="30466" y="2170591"/>
                  </a:cubicBezTo>
                  <a:lnTo>
                    <a:pt x="30153" y="2170591"/>
                  </a:lnTo>
                  <a:lnTo>
                    <a:pt x="462952" y="315335"/>
                  </a:lnTo>
                  <a:lnTo>
                    <a:pt x="467801" y="315470"/>
                  </a:lnTo>
                  <a:cubicBezTo>
                    <a:pt x="493068" y="129842"/>
                    <a:pt x="656149" y="-7470"/>
                    <a:pt x="845776" y="31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24" name="Rounded Rectangle 1">
              <a:extLst>
                <a:ext uri="{FF2B5EF4-FFF2-40B4-BE49-F238E27FC236}">
                  <a16:creationId xmlns:a16="http://schemas.microsoft.com/office/drawing/2014/main" xmlns="" id="{0928905F-98EB-4D3D-BF19-0B90E6C842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05943" y="3377436"/>
              <a:ext cx="219837" cy="370987"/>
            </a:xfrm>
            <a:custGeom>
              <a:avLst/>
              <a:gdLst/>
              <a:ahLst/>
              <a:cxnLst/>
              <a:rect l="l" t="t" r="r" b="b"/>
              <a:pathLst>
                <a:path w="2337548" h="3944720">
                  <a:moveTo>
                    <a:pt x="2013548" y="1242075"/>
                  </a:moveTo>
                  <a:lnTo>
                    <a:pt x="2337548" y="1242075"/>
                  </a:lnTo>
                  <a:lnTo>
                    <a:pt x="2337548" y="1945866"/>
                  </a:lnTo>
                  <a:lnTo>
                    <a:pt x="2337548" y="1962155"/>
                  </a:lnTo>
                  <a:lnTo>
                    <a:pt x="2336798" y="1962155"/>
                  </a:lnTo>
                  <a:cubicBezTo>
                    <a:pt x="2330129" y="2597501"/>
                    <a:pt x="1898450" y="3121603"/>
                    <a:pt x="1336990" y="3208701"/>
                  </a:cubicBezTo>
                  <a:lnTo>
                    <a:pt x="1336990" y="3620720"/>
                  </a:lnTo>
                  <a:lnTo>
                    <a:pt x="1895070" y="3620720"/>
                  </a:lnTo>
                  <a:lnTo>
                    <a:pt x="1895070" y="3944720"/>
                  </a:lnTo>
                  <a:lnTo>
                    <a:pt x="454910" y="3944720"/>
                  </a:lnTo>
                  <a:lnTo>
                    <a:pt x="454910" y="3620720"/>
                  </a:lnTo>
                  <a:lnTo>
                    <a:pt x="1012990" y="3620720"/>
                  </a:lnTo>
                  <a:lnTo>
                    <a:pt x="1012990" y="3210585"/>
                  </a:lnTo>
                  <a:cubicBezTo>
                    <a:pt x="447376" y="3129632"/>
                    <a:pt x="8655" y="2604919"/>
                    <a:pt x="389" y="1964536"/>
                  </a:cubicBezTo>
                  <a:lnTo>
                    <a:pt x="0" y="1964536"/>
                  </a:lnTo>
                  <a:lnTo>
                    <a:pt x="0" y="1244456"/>
                  </a:lnTo>
                  <a:lnTo>
                    <a:pt x="324000" y="1244456"/>
                  </a:lnTo>
                  <a:lnTo>
                    <a:pt x="324000" y="1964536"/>
                  </a:lnTo>
                  <a:lnTo>
                    <a:pt x="323361" y="1964536"/>
                  </a:lnTo>
                  <a:cubicBezTo>
                    <a:pt x="331926" y="2486037"/>
                    <a:pt x="710705" y="2903701"/>
                    <a:pt x="1173940" y="2900510"/>
                  </a:cubicBezTo>
                  <a:cubicBezTo>
                    <a:pt x="1634302" y="2897337"/>
                    <a:pt x="2006933" y="2479634"/>
                    <a:pt x="2014006" y="1962155"/>
                  </a:cubicBezTo>
                  <a:lnTo>
                    <a:pt x="2013548" y="1962155"/>
                  </a:lnTo>
                  <a:close/>
                  <a:moveTo>
                    <a:pt x="1168773" y="0"/>
                  </a:moveTo>
                  <a:cubicBezTo>
                    <a:pt x="1546536" y="0"/>
                    <a:pt x="1852773" y="306237"/>
                    <a:pt x="1852773" y="684000"/>
                  </a:cubicBezTo>
                  <a:lnTo>
                    <a:pt x="1852773" y="1980000"/>
                  </a:lnTo>
                  <a:cubicBezTo>
                    <a:pt x="1852773" y="2357763"/>
                    <a:pt x="1546536" y="2664000"/>
                    <a:pt x="1168773" y="2664000"/>
                  </a:cubicBezTo>
                  <a:cubicBezTo>
                    <a:pt x="791010" y="2664000"/>
                    <a:pt x="484773" y="2357763"/>
                    <a:pt x="484773" y="1980000"/>
                  </a:cubicBezTo>
                  <a:lnTo>
                    <a:pt x="484773" y="684000"/>
                  </a:lnTo>
                  <a:cubicBezTo>
                    <a:pt x="484773" y="306237"/>
                    <a:pt x="791010" y="0"/>
                    <a:pt x="1168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25" name="Rectangle 50">
              <a:extLst>
                <a:ext uri="{FF2B5EF4-FFF2-40B4-BE49-F238E27FC236}">
                  <a16:creationId xmlns:a16="http://schemas.microsoft.com/office/drawing/2014/main" xmlns="" id="{210E3F2D-D9CA-4077-9F5D-C93A8EF317BF}"/>
                </a:ext>
              </a:extLst>
            </p:cNvPr>
            <p:cNvSpPr>
              <a:spLocks noChangeAspect="1"/>
            </p:cNvSpPr>
            <p:nvPr/>
          </p:nvSpPr>
          <p:spPr>
            <a:xfrm rot="1429276">
              <a:off x="8660964" y="3626546"/>
              <a:ext cx="314869" cy="180346"/>
            </a:xfrm>
            <a:custGeom>
              <a:avLst/>
              <a:gdLst/>
              <a:ahLst/>
              <a:cxnLst/>
              <a:rect l="l" t="t" r="r" b="b"/>
              <a:pathLst>
                <a:path w="2797236" h="1602166">
                  <a:moveTo>
                    <a:pt x="676854" y="738042"/>
                  </a:moveTo>
                  <a:cubicBezTo>
                    <a:pt x="614942" y="702297"/>
                    <a:pt x="535774" y="723510"/>
                    <a:pt x="500029" y="785422"/>
                  </a:cubicBezTo>
                  <a:cubicBezTo>
                    <a:pt x="464284" y="847335"/>
                    <a:pt x="485497" y="926503"/>
                    <a:pt x="547409" y="962248"/>
                  </a:cubicBezTo>
                  <a:cubicBezTo>
                    <a:pt x="609321" y="997993"/>
                    <a:pt x="688490" y="976780"/>
                    <a:pt x="724235" y="914867"/>
                  </a:cubicBezTo>
                  <a:cubicBezTo>
                    <a:pt x="759980" y="852955"/>
                    <a:pt x="738766" y="773787"/>
                    <a:pt x="676854" y="738042"/>
                  </a:cubicBezTo>
                  <a:close/>
                  <a:moveTo>
                    <a:pt x="1505478" y="880583"/>
                  </a:moveTo>
                  <a:lnTo>
                    <a:pt x="1475082" y="873061"/>
                  </a:lnTo>
                  <a:lnTo>
                    <a:pt x="1475082" y="1008668"/>
                  </a:lnTo>
                  <a:cubicBezTo>
                    <a:pt x="1478425" y="1007382"/>
                    <a:pt x="1481683" y="1005827"/>
                    <a:pt x="1484860" y="1004059"/>
                  </a:cubicBezTo>
                  <a:cubicBezTo>
                    <a:pt x="1512039" y="988933"/>
                    <a:pt x="1529130" y="960585"/>
                    <a:pt x="1529788" y="929597"/>
                  </a:cubicBezTo>
                  <a:cubicBezTo>
                    <a:pt x="1530028" y="906726"/>
                    <a:pt x="1526034" y="896074"/>
                    <a:pt x="1505478" y="880583"/>
                  </a:cubicBezTo>
                  <a:close/>
                  <a:moveTo>
                    <a:pt x="1395816" y="619564"/>
                  </a:moveTo>
                  <a:cubicBezTo>
                    <a:pt x="1376272" y="632083"/>
                    <a:pt x="1363760" y="652864"/>
                    <a:pt x="1361807" y="675926"/>
                  </a:cubicBezTo>
                  <a:lnTo>
                    <a:pt x="1362578" y="675894"/>
                  </a:lnTo>
                  <a:cubicBezTo>
                    <a:pt x="1361574" y="701623"/>
                    <a:pt x="1371022" y="725250"/>
                    <a:pt x="1395009" y="740923"/>
                  </a:cubicBezTo>
                  <a:lnTo>
                    <a:pt x="1395816" y="741452"/>
                  </a:lnTo>
                  <a:close/>
                  <a:moveTo>
                    <a:pt x="1475082" y="467094"/>
                  </a:moveTo>
                  <a:lnTo>
                    <a:pt x="1475082" y="500684"/>
                  </a:lnTo>
                  <a:cubicBezTo>
                    <a:pt x="1497267" y="504631"/>
                    <a:pt x="1518774" y="512905"/>
                    <a:pt x="1538543" y="525166"/>
                  </a:cubicBezTo>
                  <a:cubicBezTo>
                    <a:pt x="1596427" y="561066"/>
                    <a:pt x="1630319" y="625508"/>
                    <a:pt x="1627098" y="693545"/>
                  </a:cubicBezTo>
                  <a:lnTo>
                    <a:pt x="1518521" y="688404"/>
                  </a:lnTo>
                  <a:cubicBezTo>
                    <a:pt x="1519877" y="659770"/>
                    <a:pt x="1505613" y="632649"/>
                    <a:pt x="1481252" y="617540"/>
                  </a:cubicBezTo>
                  <a:lnTo>
                    <a:pt x="1475082" y="614775"/>
                  </a:lnTo>
                  <a:lnTo>
                    <a:pt x="1475082" y="759007"/>
                  </a:lnTo>
                  <a:cubicBezTo>
                    <a:pt x="1516008" y="761698"/>
                    <a:pt x="1547648" y="771672"/>
                    <a:pt x="1577189" y="790249"/>
                  </a:cubicBezTo>
                  <a:cubicBezTo>
                    <a:pt x="1622357" y="818652"/>
                    <a:pt x="1647114" y="873156"/>
                    <a:pt x="1650484" y="927386"/>
                  </a:cubicBezTo>
                  <a:lnTo>
                    <a:pt x="1650683" y="927386"/>
                  </a:lnTo>
                  <a:lnTo>
                    <a:pt x="1650607" y="928511"/>
                  </a:lnTo>
                  <a:cubicBezTo>
                    <a:pt x="1650834" y="929446"/>
                    <a:pt x="1650880" y="930391"/>
                    <a:pt x="1650916" y="931336"/>
                  </a:cubicBezTo>
                  <a:lnTo>
                    <a:pt x="1650415" y="931353"/>
                  </a:lnTo>
                  <a:cubicBezTo>
                    <a:pt x="1649239" y="1005482"/>
                    <a:pt x="1608533" y="1073418"/>
                    <a:pt x="1543577" y="1109567"/>
                  </a:cubicBezTo>
                  <a:cubicBezTo>
                    <a:pt x="1521978" y="1121587"/>
                    <a:pt x="1498805" y="1129476"/>
                    <a:pt x="1475082" y="1132835"/>
                  </a:cubicBezTo>
                  <a:lnTo>
                    <a:pt x="1475082" y="1165545"/>
                  </a:lnTo>
                  <a:lnTo>
                    <a:pt x="1395816" y="1165545"/>
                  </a:lnTo>
                  <a:lnTo>
                    <a:pt x="1395816" y="1130194"/>
                  </a:lnTo>
                  <a:cubicBezTo>
                    <a:pt x="1373613" y="1125585"/>
                    <a:pt x="1352168" y="1116888"/>
                    <a:pt x="1332303" y="1104568"/>
                  </a:cubicBezTo>
                  <a:cubicBezTo>
                    <a:pt x="1268003" y="1064689"/>
                    <a:pt x="1230355" y="993103"/>
                    <a:pt x="1233933" y="917525"/>
                  </a:cubicBezTo>
                  <a:lnTo>
                    <a:pt x="1354544" y="923236"/>
                  </a:lnTo>
                  <a:cubicBezTo>
                    <a:pt x="1353040" y="954989"/>
                    <a:pt x="1368828" y="985067"/>
                    <a:pt x="1395816" y="1001849"/>
                  </a:cubicBezTo>
                  <a:lnTo>
                    <a:pt x="1395816" y="862479"/>
                  </a:lnTo>
                  <a:cubicBezTo>
                    <a:pt x="1368998" y="855832"/>
                    <a:pt x="1344002" y="843677"/>
                    <a:pt x="1322380" y="825533"/>
                  </a:cubicBezTo>
                  <a:cubicBezTo>
                    <a:pt x="1279142" y="789250"/>
                    <a:pt x="1253317" y="736644"/>
                    <a:pt x="1251176" y="680490"/>
                  </a:cubicBezTo>
                  <a:cubicBezTo>
                    <a:pt x="1251334" y="597461"/>
                    <a:pt x="1284345" y="551005"/>
                    <a:pt x="1345251" y="517567"/>
                  </a:cubicBezTo>
                  <a:cubicBezTo>
                    <a:pt x="1360367" y="509155"/>
                    <a:pt x="1379438" y="506089"/>
                    <a:pt x="1395816" y="502211"/>
                  </a:cubicBezTo>
                  <a:lnTo>
                    <a:pt x="1395816" y="467094"/>
                  </a:lnTo>
                  <a:close/>
                  <a:moveTo>
                    <a:pt x="1670907" y="420372"/>
                  </a:moveTo>
                  <a:cubicBezTo>
                    <a:pt x="1452232" y="294120"/>
                    <a:pt x="1172613" y="369043"/>
                    <a:pt x="1046361" y="587719"/>
                  </a:cubicBezTo>
                  <a:cubicBezTo>
                    <a:pt x="920108" y="806395"/>
                    <a:pt x="995032" y="1086013"/>
                    <a:pt x="1213707" y="1212266"/>
                  </a:cubicBezTo>
                  <a:cubicBezTo>
                    <a:pt x="1432383" y="1338518"/>
                    <a:pt x="1712002" y="1263595"/>
                    <a:pt x="1838254" y="1044919"/>
                  </a:cubicBezTo>
                  <a:cubicBezTo>
                    <a:pt x="1964507" y="826243"/>
                    <a:pt x="1889583" y="546625"/>
                    <a:pt x="1670907" y="420372"/>
                  </a:cubicBezTo>
                  <a:close/>
                  <a:moveTo>
                    <a:pt x="2337204" y="670392"/>
                  </a:moveTo>
                  <a:cubicBezTo>
                    <a:pt x="2275292" y="634647"/>
                    <a:pt x="2196124" y="655860"/>
                    <a:pt x="2160379" y="717772"/>
                  </a:cubicBezTo>
                  <a:cubicBezTo>
                    <a:pt x="2124634" y="779684"/>
                    <a:pt x="2145847" y="858852"/>
                    <a:pt x="2207759" y="894597"/>
                  </a:cubicBezTo>
                  <a:cubicBezTo>
                    <a:pt x="2269672" y="930342"/>
                    <a:pt x="2348840" y="909129"/>
                    <a:pt x="2384585" y="847217"/>
                  </a:cubicBezTo>
                  <a:cubicBezTo>
                    <a:pt x="2420330" y="785305"/>
                    <a:pt x="2399117" y="706137"/>
                    <a:pt x="2337204" y="670392"/>
                  </a:cubicBezTo>
                  <a:close/>
                  <a:moveTo>
                    <a:pt x="2384613" y="233313"/>
                  </a:moveTo>
                  <a:cubicBezTo>
                    <a:pt x="2428818" y="319090"/>
                    <a:pt x="2503845" y="385970"/>
                    <a:pt x="2595156" y="420224"/>
                  </a:cubicBezTo>
                  <a:lnTo>
                    <a:pt x="2595155" y="1152677"/>
                  </a:lnTo>
                  <a:cubicBezTo>
                    <a:pt x="2489919" y="1191773"/>
                    <a:pt x="2405690" y="1273809"/>
                    <a:pt x="2363285" y="1377636"/>
                  </a:cubicBezTo>
                  <a:lnTo>
                    <a:pt x="402182" y="1377636"/>
                  </a:lnTo>
                  <a:cubicBezTo>
                    <a:pt x="366180" y="1300676"/>
                    <a:pt x="305669" y="1237745"/>
                    <a:pt x="230221" y="1198942"/>
                  </a:cubicBezTo>
                  <a:lnTo>
                    <a:pt x="230221" y="415045"/>
                  </a:lnTo>
                  <a:cubicBezTo>
                    <a:pt x="307865" y="376272"/>
                    <a:pt x="370258" y="312122"/>
                    <a:pt x="407224" y="233313"/>
                  </a:cubicBezTo>
                  <a:close/>
                  <a:moveTo>
                    <a:pt x="2374194" y="127259"/>
                  </a:moveTo>
                  <a:lnTo>
                    <a:pt x="406569" y="127259"/>
                  </a:lnTo>
                  <a:cubicBezTo>
                    <a:pt x="368226" y="267341"/>
                    <a:pt x="255955" y="376146"/>
                    <a:pt x="114433" y="410154"/>
                  </a:cubicBezTo>
                  <a:lnTo>
                    <a:pt x="114433" y="1207711"/>
                  </a:lnTo>
                  <a:cubicBezTo>
                    <a:pt x="249220" y="1241659"/>
                    <a:pt x="356431" y="1343562"/>
                    <a:pt x="397550" y="1475019"/>
                  </a:cubicBezTo>
                  <a:lnTo>
                    <a:pt x="2364592" y="1475019"/>
                  </a:lnTo>
                  <a:cubicBezTo>
                    <a:pt x="2403043" y="1323089"/>
                    <a:pt x="2527516" y="1206120"/>
                    <a:pt x="2682804" y="1177407"/>
                  </a:cubicBezTo>
                  <a:lnTo>
                    <a:pt x="2682804" y="401000"/>
                  </a:lnTo>
                  <a:cubicBezTo>
                    <a:pt x="2536308" y="373254"/>
                    <a:pt x="2418049" y="266915"/>
                    <a:pt x="2374194" y="127259"/>
                  </a:cubicBezTo>
                  <a:close/>
                  <a:moveTo>
                    <a:pt x="2797236" y="112"/>
                  </a:moveTo>
                  <a:lnTo>
                    <a:pt x="2797236" y="1602166"/>
                  </a:lnTo>
                  <a:lnTo>
                    <a:pt x="419639" y="1602166"/>
                  </a:lnTo>
                  <a:lnTo>
                    <a:pt x="12661" y="1602166"/>
                  </a:lnTo>
                  <a:lnTo>
                    <a:pt x="0" y="1602166"/>
                  </a:lnTo>
                  <a:lnTo>
                    <a:pt x="0" y="112"/>
                  </a:lnTo>
                  <a:lnTo>
                    <a:pt x="2352082" y="112"/>
                  </a:lnTo>
                  <a:cubicBezTo>
                    <a:pt x="2352071" y="75"/>
                    <a:pt x="2352071" y="37"/>
                    <a:pt x="2352071" y="0"/>
                  </a:cubicBezTo>
                  <a:lnTo>
                    <a:pt x="2759048" y="0"/>
                  </a:lnTo>
                  <a:lnTo>
                    <a:pt x="2759047" y="112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" name="Oval 21">
              <a:extLst>
                <a:ext uri="{FF2B5EF4-FFF2-40B4-BE49-F238E27FC236}">
                  <a16:creationId xmlns:a16="http://schemas.microsoft.com/office/drawing/2014/main" xmlns="" id="{EC155ECA-4B5C-44A1-889F-C537349D6C45}"/>
                </a:ext>
              </a:extLst>
            </p:cNvPr>
            <p:cNvSpPr/>
            <p:nvPr/>
          </p:nvSpPr>
          <p:spPr>
            <a:xfrm rot="3600000">
              <a:off x="8638520" y="1839734"/>
              <a:ext cx="543994" cy="91390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27" name="Rectangle 4">
            <a:extLst>
              <a:ext uri="{FF2B5EF4-FFF2-40B4-BE49-F238E27FC236}">
                <a16:creationId xmlns:a16="http://schemas.microsoft.com/office/drawing/2014/main" xmlns="" id="{1662E04D-0C9C-46E1-810D-2A8D68E243E4}"/>
              </a:ext>
            </a:extLst>
          </p:cNvPr>
          <p:cNvSpPr/>
          <p:nvPr/>
        </p:nvSpPr>
        <p:spPr>
          <a:xfrm>
            <a:off x="4057096" y="482628"/>
            <a:ext cx="4134272" cy="5539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s-ES" sz="3600" b="1" dirty="0">
                <a:latin typeface="Arial Black"/>
              </a:rPr>
              <a:t>Piano </a:t>
            </a:r>
            <a:r>
              <a:rPr lang="es-ES" sz="3600" b="1" dirty="0" err="1">
                <a:latin typeface="Arial Black"/>
              </a:rPr>
              <a:t>d'azione</a:t>
            </a:r>
            <a:endParaRPr lang="es-ES" sz="3600" b="1" dirty="0" err="1">
              <a:latin typeface="Arial Black" panose="020B0A04020102020204" pitchFamily="34" charset="0"/>
            </a:endParaRPr>
          </a:p>
        </p:txBody>
      </p:sp>
      <p:sp>
        <p:nvSpPr>
          <p:cNvPr id="28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30" name="Immagine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31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2559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62FAD-B50C-4A95-BAB1-466DECB4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59" y="3978336"/>
            <a:ext cx="11058620" cy="1325563"/>
          </a:xfrm>
        </p:spPr>
        <p:txBody>
          <a:bodyPr/>
          <a:lstStyle/>
          <a:p>
            <a:pPr algn="ctr"/>
            <a:r>
              <a:rPr lang="es-ES" dirty="0" err="1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Grazie</a:t>
            </a:r>
            <a:r>
              <a:rPr lang="es-ES" dirty="0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 </a:t>
            </a:r>
            <a:r>
              <a:rPr lang="es-ES" dirty="0" err="1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dell'attenzione</a:t>
            </a:r>
            <a:r>
              <a:rPr lang="es-ES" dirty="0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!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D9683A29-BA71-45CB-AEE8-946FB9583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0730" y="321074"/>
            <a:ext cx="8315419" cy="2558590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4C3AAEE-087E-4E94-82FA-A1E406B3AC9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5094" y="5914739"/>
            <a:ext cx="3302255" cy="94326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FF98D33-E1A8-437F-850D-C0B8BE1A0A78}"/>
              </a:ext>
            </a:extLst>
          </p:cNvPr>
          <p:cNvSpPr txBox="1"/>
          <p:nvPr/>
        </p:nvSpPr>
        <p:spPr>
          <a:xfrm>
            <a:off x="1306785" y="3233214"/>
            <a:ext cx="9783192" cy="6591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ES" b="1" dirty="0" err="1">
                <a:solidFill>
                  <a:srgbClr val="92D050"/>
                </a:solidFill>
                <a:latin typeface="Calibri"/>
                <a:ea typeface="Microsoft JhengHei"/>
                <a:cs typeface="Calibri"/>
              </a:rPr>
              <a:t>Regolazione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della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capacità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di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lavoro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nelle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piccole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e micro imprese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attraverso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strumenti</a:t>
            </a:r>
            <a:r>
              <a:rPr lang="es-ES" b="1" dirty="0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 </a:t>
            </a:r>
            <a:r>
              <a:rPr lang="es-ES" b="1" dirty="0" err="1">
                <a:solidFill>
                  <a:srgbClr val="92D050"/>
                </a:solidFill>
                <a:latin typeface="Microsoft JhengHei"/>
                <a:ea typeface="+mn-lt"/>
                <a:cs typeface="+mn-lt"/>
              </a:rPr>
              <a:t>multimediali</a:t>
            </a:r>
            <a:endParaRPr lang="es-ES" sz="1800" b="1" dirty="0" err="1">
              <a:solidFill>
                <a:srgbClr val="92D050"/>
              </a:solidFill>
              <a:effectLst/>
              <a:latin typeface="Microsoft JhengHei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1" name="Marcador de contenido 5">
            <a:extLst>
              <a:ext uri="{FF2B5EF4-FFF2-40B4-BE49-F238E27FC236}">
                <a16:creationId xmlns:a16="http://schemas.microsoft.com/office/drawing/2014/main" xmlns="" id="{46E2CADC-EB20-4EE1-B3BA-A18D3AC411E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973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95344"/>
            <a:ext cx="11573197" cy="724247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Arial Black" panose="020B0A04020102020204" pitchFamily="34" charset="0"/>
              </a:rPr>
              <a:t>Tool 13B</a:t>
            </a:r>
          </a:p>
        </p:txBody>
      </p:sp>
      <p:grpSp>
        <p:nvGrpSpPr>
          <p:cNvPr id="3" name="그룹 4">
            <a:extLst>
              <a:ext uri="{FF2B5EF4-FFF2-40B4-BE49-F238E27FC236}">
                <a16:creationId xmlns:a16="http://schemas.microsoft.com/office/drawing/2014/main" xmlns="" id="{ADA5C4D0-2A66-4109-A491-06CA2CC95E5A}"/>
              </a:ext>
            </a:extLst>
          </p:cNvPr>
          <p:cNvGrpSpPr/>
          <p:nvPr/>
        </p:nvGrpSpPr>
        <p:grpSpPr>
          <a:xfrm rot="212808">
            <a:off x="258236" y="1036408"/>
            <a:ext cx="643944" cy="698404"/>
            <a:chOff x="4737812" y="2390015"/>
            <a:chExt cx="3159394" cy="37646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4E9FEC3-6A2D-4AFD-9A3E-28BE920B5291}"/>
                </a:ext>
              </a:extLst>
            </p:cNvPr>
            <p:cNvGrpSpPr/>
            <p:nvPr/>
          </p:nvGrpSpPr>
          <p:grpSpPr>
            <a:xfrm rot="19800000">
              <a:off x="5964234" y="4473736"/>
              <a:ext cx="1932972" cy="1680969"/>
              <a:chOff x="2084105" y="5383623"/>
              <a:chExt cx="815482" cy="89109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D72099A-796A-4DB6-A2D1-0D17AA5FF1C8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815482" cy="89109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xmlns="" id="{993C6F2A-45A7-4D12-A534-B35F982B0301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614896" cy="884728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A564E653-42E4-4C2A-816F-A1FEA71E794F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408037" cy="88599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xmlns="" id="{F1458674-168A-46D7-96E7-275FD01E70A4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405505" cy="886992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xmlns="" id="{5BE9E225-E3AB-4AFA-926E-98C4CC9DAD82}"/>
                  </a:ext>
                </a:extLst>
              </p:cNvPr>
              <p:cNvSpPr/>
              <p:nvPr/>
            </p:nvSpPr>
            <p:spPr>
              <a:xfrm>
                <a:off x="2397817" y="6070896"/>
                <a:ext cx="184225" cy="20249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9A8A57AF-EB22-48E1-BBD2-E91023FB96AB}"/>
                </a:ext>
              </a:extLst>
            </p:cNvPr>
            <p:cNvSpPr/>
            <p:nvPr/>
          </p:nvSpPr>
          <p:spPr>
            <a:xfrm rot="14400000">
              <a:off x="5606012" y="4024339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F000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xmlns="" id="{D836F338-AE06-40F8-9D00-05010C6DC326}"/>
                </a:ext>
              </a:extLst>
            </p:cNvPr>
            <p:cNvSpPr/>
            <p:nvPr/>
          </p:nvSpPr>
          <p:spPr>
            <a:xfrm rot="4400993">
              <a:off x="5833816" y="2266987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92D05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xmlns="" id="{8E1BED9D-5776-48DF-9395-B6FA63A00B1D}"/>
                </a:ext>
              </a:extLst>
            </p:cNvPr>
            <p:cNvSpPr/>
            <p:nvPr/>
          </p:nvSpPr>
          <p:spPr>
            <a:xfrm rot="9000000">
              <a:off x="6316872" y="3487189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A9106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xmlns="" id="{7D330C09-CAE4-4454-BBED-FB9A8A840036}"/>
                </a:ext>
              </a:extLst>
            </p:cNvPr>
            <p:cNvSpPr/>
            <p:nvPr/>
          </p:nvSpPr>
          <p:spPr>
            <a:xfrm rot="18596325">
              <a:off x="4851990" y="3080834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00B0F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5D41A938-271C-4DAC-B50D-069F9CB7AD45}"/>
              </a:ext>
            </a:extLst>
          </p:cNvPr>
          <p:cNvSpPr txBox="1"/>
          <p:nvPr/>
        </p:nvSpPr>
        <p:spPr>
          <a:xfrm>
            <a:off x="989745" y="954709"/>
            <a:ext cx="10336368" cy="535531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altLang="es-ES" b="1" dirty="0" err="1">
                <a:solidFill>
                  <a:srgbClr val="69116B"/>
                </a:solidFill>
                <a:ea typeface="Calibri" panose="020F0502020204030204" pitchFamily="34" charset="0"/>
                <a:cs typeface="Times New Roman"/>
              </a:rPr>
              <a:t>Descrizione</a:t>
            </a:r>
            <a:r>
              <a:rPr lang="es-ES" altLang="es-ES" b="1" dirty="0">
                <a:solidFill>
                  <a:srgbClr val="69116B"/>
                </a:solidFill>
                <a:ea typeface="Calibri" panose="020F0502020204030204" pitchFamily="34" charset="0"/>
                <a:cs typeface="Times New Roman"/>
              </a:rPr>
              <a:t> </a:t>
            </a:r>
            <a:r>
              <a:rPr lang="es-ES" altLang="es-ES" b="1" dirty="0" err="1">
                <a:solidFill>
                  <a:srgbClr val="69116B"/>
                </a:solidFill>
                <a:ea typeface="Calibri" panose="020F0502020204030204" pitchFamily="34" charset="0"/>
                <a:cs typeface="Times New Roman"/>
              </a:rPr>
              <a:t>dell'obiettivo</a:t>
            </a:r>
            <a:endParaRPr kumimoji="0" lang="es-ES" altLang="es-ES" b="1" i="0" u="none" strike="noStrike" cap="none" normalizeH="0" baseline="0" dirty="0" err="1">
              <a:ln>
                <a:noFill/>
              </a:ln>
              <a:solidFill>
                <a:srgbClr val="69116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ea typeface="+mn-lt"/>
                <a:cs typeface="+mn-lt"/>
              </a:rPr>
              <a:t>Lo </a:t>
            </a:r>
            <a:r>
              <a:rPr lang="en-GB" dirty="0" err="1">
                <a:ea typeface="+mn-lt"/>
                <a:cs typeface="+mn-lt"/>
              </a:rPr>
              <a:t>strumento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mira</a:t>
            </a:r>
            <a:r>
              <a:rPr lang="en-GB" dirty="0">
                <a:ea typeface="+mn-lt"/>
                <a:cs typeface="+mn-lt"/>
              </a:rPr>
              <a:t> a </a:t>
            </a:r>
            <a:r>
              <a:rPr lang="en-GB" dirty="0" err="1">
                <a:ea typeface="+mn-lt"/>
                <a:cs typeface="+mn-lt"/>
              </a:rPr>
              <a:t>mostrare</a:t>
            </a:r>
            <a:r>
              <a:rPr lang="en-GB" dirty="0">
                <a:ea typeface="+mn-lt"/>
                <a:cs typeface="+mn-lt"/>
              </a:rPr>
              <a:t> le diverse </a:t>
            </a:r>
            <a:r>
              <a:rPr lang="en-GB" dirty="0" err="1">
                <a:ea typeface="+mn-lt"/>
                <a:cs typeface="+mn-lt"/>
              </a:rPr>
              <a:t>sessioni</a:t>
            </a:r>
            <a:r>
              <a:rPr lang="en-GB" dirty="0">
                <a:ea typeface="+mn-lt"/>
                <a:cs typeface="+mn-lt"/>
              </a:rPr>
              <a:t> di </a:t>
            </a:r>
            <a:r>
              <a:rPr lang="en-GB" dirty="0" err="1">
                <a:ea typeface="+mn-lt"/>
                <a:cs typeface="+mn-lt"/>
              </a:rPr>
              <a:t>lavoro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che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possono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essere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realizzate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nelle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piccole</a:t>
            </a:r>
            <a:r>
              <a:rPr lang="en-GB" dirty="0">
                <a:ea typeface="+mn-lt"/>
                <a:cs typeface="+mn-lt"/>
              </a:rPr>
              <a:t> e micro </a:t>
            </a:r>
            <a:r>
              <a:rPr lang="en-GB" dirty="0" err="1">
                <a:ea typeface="+mn-lt"/>
                <a:cs typeface="+mn-lt"/>
              </a:rPr>
              <a:t>imprese</a:t>
            </a:r>
            <a:r>
              <a:rPr lang="en-GB" dirty="0">
                <a:ea typeface="+mn-lt"/>
                <a:cs typeface="+mn-lt"/>
              </a:rPr>
              <a:t> e come </a:t>
            </a:r>
            <a:r>
              <a:rPr lang="en-GB" dirty="0" err="1">
                <a:ea typeface="+mn-lt"/>
                <a:cs typeface="+mn-lt"/>
              </a:rPr>
              <a:t>svilupparle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efficacemente</a:t>
            </a:r>
            <a:r>
              <a:rPr lang="en-GB" dirty="0">
                <a:ea typeface="+mn-lt"/>
                <a:cs typeface="+mn-lt"/>
              </a:rPr>
              <a:t>. </a:t>
            </a:r>
            <a:endParaRPr lang="es-ES" altLang="es-E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err="1">
                <a:ea typeface="+mn-lt"/>
                <a:cs typeface="+mn-lt"/>
              </a:rPr>
              <a:t>Piccole</a:t>
            </a:r>
            <a:r>
              <a:rPr lang="en-GB" dirty="0">
                <a:ea typeface="+mn-lt"/>
                <a:cs typeface="+mn-lt"/>
              </a:rPr>
              <a:t> e micro </a:t>
            </a:r>
            <a:r>
              <a:rPr lang="en-GB" dirty="0" err="1">
                <a:ea typeface="+mn-lt"/>
                <a:cs typeface="+mn-lt"/>
              </a:rPr>
              <a:t>imprese</a:t>
            </a:r>
            <a:r>
              <a:rPr lang="en-GB" dirty="0">
                <a:ea typeface="+mn-lt"/>
                <a:cs typeface="+mn-lt"/>
              </a:rPr>
              <a:t> e come </a:t>
            </a:r>
            <a:r>
              <a:rPr lang="en-GB" dirty="0" err="1">
                <a:ea typeface="+mn-lt"/>
                <a:cs typeface="+mn-lt"/>
              </a:rPr>
              <a:t>svilupparle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efficacemente</a:t>
            </a:r>
            <a:r>
              <a:rPr lang="en-GB" dirty="0">
                <a:ea typeface="+mn-lt"/>
                <a:cs typeface="+mn-lt"/>
              </a:rPr>
              <a:t>. </a:t>
            </a:r>
            <a:endParaRPr lang="es-ES" dirty="0">
              <a:ea typeface="+mn-lt"/>
              <a:cs typeface="+mn-lt"/>
            </a:endParaRPr>
          </a:p>
          <a:p>
            <a:pPr algn="just"/>
            <a:r>
              <a:rPr lang="es-ES" altLang="es-ES" b="1" dirty="0" err="1">
                <a:solidFill>
                  <a:srgbClr val="92D050"/>
                </a:solidFill>
                <a:ea typeface="Calibri" panose="020F0502020204030204" pitchFamily="34" charset="0"/>
                <a:cs typeface="Times New Roman"/>
              </a:rPr>
              <a:t>Gruppo</a:t>
            </a:r>
            <a:r>
              <a:rPr lang="es-ES" altLang="es-ES" b="1" dirty="0">
                <a:solidFill>
                  <a:srgbClr val="92D050"/>
                </a:solidFill>
                <a:ea typeface="Calibri" panose="020F0502020204030204" pitchFamily="34" charset="0"/>
                <a:cs typeface="Times New Roman"/>
              </a:rPr>
              <a:t> di </a:t>
            </a:r>
            <a:r>
              <a:rPr lang="es-ES" altLang="es-ES" b="1" dirty="0" err="1">
                <a:solidFill>
                  <a:srgbClr val="92D050"/>
                </a:solidFill>
                <a:ea typeface="Calibri" panose="020F0502020204030204" pitchFamily="34" charset="0"/>
                <a:cs typeface="Times New Roman"/>
              </a:rPr>
              <a:t>destinazione</a:t>
            </a:r>
            <a:endParaRPr lang="es-ES" altLang="es-ES" b="1" i="0" u="none" strike="noStrike" cap="none" normalizeH="0" baseline="0" dirty="0" err="1">
              <a:ln>
                <a:noFill/>
              </a:ln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altLang="es-ES" dirty="0" err="1">
                <a:ea typeface="Calibri" panose="020F0502020204030204" pitchFamily="34" charset="0"/>
                <a:cs typeface="Times New Roman"/>
              </a:rPr>
              <a:t>Piccole</a:t>
            </a:r>
            <a:r>
              <a:rPr lang="es-ES" altLang="es-ES" dirty="0">
                <a:ea typeface="Calibri" panose="020F0502020204030204" pitchFamily="34" charset="0"/>
                <a:cs typeface="Times New Roman"/>
              </a:rPr>
              <a:t> e micro imprese.</a:t>
            </a:r>
            <a:endParaRPr lang="es-ES" altLang="es-ES" i="0" u="none" strike="noStrike" cap="none" normalizeH="0" baseline="0" dirty="0">
              <a:ln>
                <a:noFill/>
              </a:ln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kumimoji="0" lang="es-ES" altLang="es-ES" i="0" u="none" strike="noStrike" cap="none" normalizeH="0" baseline="0" dirty="0">
              <a:ln>
                <a:noFill/>
              </a:ln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altLang="es-ES" b="1" dirty="0" err="1">
                <a:solidFill>
                  <a:srgbClr val="FA9106"/>
                </a:solidFill>
                <a:ea typeface="Calibri" panose="020F0502020204030204" pitchFamily="34" charset="0"/>
                <a:cs typeface="Times New Roman"/>
              </a:rPr>
              <a:t>Benefici</a:t>
            </a:r>
            <a:endParaRPr kumimoji="0" lang="es-ES" altLang="es-ES" b="1" i="0" u="none" strike="noStrike" cap="none" normalizeH="0" baseline="0" dirty="0" err="1">
              <a:ln>
                <a:noFill/>
              </a:ln>
              <a:solidFill>
                <a:srgbClr val="FA910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ea typeface="+mn-lt"/>
                <a:cs typeface="+mn-lt"/>
              </a:rPr>
              <a:t>Lo </a:t>
            </a:r>
            <a:r>
              <a:rPr lang="en-GB" dirty="0" err="1">
                <a:ea typeface="+mn-lt"/>
                <a:cs typeface="+mn-lt"/>
              </a:rPr>
              <a:t>strumento</a:t>
            </a:r>
            <a:r>
              <a:rPr lang="en-GB" dirty="0">
                <a:ea typeface="+mn-lt"/>
                <a:cs typeface="+mn-lt"/>
              </a:rPr>
              <a:t> vi </a:t>
            </a:r>
            <a:r>
              <a:rPr lang="en-GB" dirty="0" err="1">
                <a:ea typeface="+mn-lt"/>
                <a:cs typeface="+mn-lt"/>
              </a:rPr>
              <a:t>permetterà</a:t>
            </a:r>
            <a:r>
              <a:rPr lang="en-GB" dirty="0">
                <a:ea typeface="+mn-lt"/>
                <a:cs typeface="+mn-lt"/>
              </a:rPr>
              <a:t> di </a:t>
            </a:r>
            <a:r>
              <a:rPr lang="en-GB" dirty="0" err="1">
                <a:ea typeface="+mn-lt"/>
                <a:cs typeface="+mn-lt"/>
              </a:rPr>
              <a:t>imparare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metodi</a:t>
            </a:r>
            <a:r>
              <a:rPr lang="en-GB" dirty="0">
                <a:ea typeface="+mn-lt"/>
                <a:cs typeface="+mn-lt"/>
              </a:rPr>
              <a:t> per </a:t>
            </a:r>
            <a:r>
              <a:rPr lang="en-GB" dirty="0" err="1">
                <a:ea typeface="+mn-lt"/>
                <a:cs typeface="+mn-lt"/>
              </a:rPr>
              <a:t>promuovere</a:t>
            </a:r>
            <a:r>
              <a:rPr lang="en-GB" dirty="0">
                <a:ea typeface="+mn-lt"/>
                <a:cs typeface="+mn-lt"/>
              </a:rPr>
              <a:t> il </a:t>
            </a:r>
            <a:r>
              <a:rPr lang="en-GB" dirty="0" err="1">
                <a:ea typeface="+mn-lt"/>
                <a:cs typeface="+mn-lt"/>
              </a:rPr>
              <a:t>lavoro</a:t>
            </a:r>
            <a:r>
              <a:rPr lang="en-GB" dirty="0">
                <a:ea typeface="+mn-lt"/>
                <a:cs typeface="+mn-lt"/>
              </a:rPr>
              <a:t> di </a:t>
            </a:r>
            <a:r>
              <a:rPr lang="en-GB" dirty="0" err="1">
                <a:ea typeface="+mn-lt"/>
                <a:cs typeface="+mn-lt"/>
              </a:rPr>
              <a:t>squadra</a:t>
            </a:r>
            <a:r>
              <a:rPr lang="en-GB" dirty="0">
                <a:ea typeface="+mn-lt"/>
                <a:cs typeface="+mn-lt"/>
              </a:rPr>
              <a:t>, per </a:t>
            </a:r>
            <a:r>
              <a:rPr lang="en-GB" dirty="0" err="1">
                <a:ea typeface="+mn-lt"/>
                <a:cs typeface="+mn-lt"/>
              </a:rPr>
              <a:t>affrontare</a:t>
            </a:r>
            <a:r>
              <a:rPr lang="en-GB" dirty="0">
                <a:ea typeface="+mn-lt"/>
                <a:cs typeface="+mn-lt"/>
              </a:rPr>
              <a:t> un </a:t>
            </a:r>
            <a:r>
              <a:rPr lang="en-GB" dirty="0" err="1">
                <a:ea typeface="+mn-lt"/>
                <a:cs typeface="+mn-lt"/>
              </a:rPr>
              <a:t>colloquio</a:t>
            </a:r>
            <a:r>
              <a:rPr lang="en-GB" dirty="0">
                <a:ea typeface="+mn-lt"/>
                <a:cs typeface="+mn-lt"/>
              </a:rPr>
              <a:t> di </a:t>
            </a:r>
            <a:r>
              <a:rPr lang="en-GB" dirty="0" err="1">
                <a:ea typeface="+mn-lt"/>
                <a:cs typeface="+mn-lt"/>
              </a:rPr>
              <a:t>lavoro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en-GB" dirty="0" err="1">
                <a:ea typeface="+mn-lt"/>
                <a:cs typeface="+mn-lt"/>
              </a:rPr>
              <a:t>sia</a:t>
            </a:r>
            <a:r>
              <a:rPr lang="en-GB" dirty="0">
                <a:ea typeface="+mn-lt"/>
                <a:cs typeface="+mn-lt"/>
              </a:rPr>
              <a:t> come </a:t>
            </a:r>
            <a:r>
              <a:rPr lang="en-GB" dirty="0" err="1">
                <a:ea typeface="+mn-lt"/>
                <a:cs typeface="+mn-lt"/>
              </a:rPr>
              <a:t>intervistato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che</a:t>
            </a:r>
            <a:r>
              <a:rPr lang="en-GB" dirty="0">
                <a:ea typeface="+mn-lt"/>
                <a:cs typeface="+mn-lt"/>
              </a:rPr>
              <a:t> come </a:t>
            </a:r>
            <a:r>
              <a:rPr lang="en-GB" dirty="0" err="1">
                <a:ea typeface="+mn-lt"/>
                <a:cs typeface="+mn-lt"/>
              </a:rPr>
              <a:t>intervistatore</a:t>
            </a:r>
            <a:r>
              <a:rPr lang="en-GB" dirty="0">
                <a:ea typeface="+mn-lt"/>
                <a:cs typeface="+mn-lt"/>
              </a:rPr>
              <a:t>), per </a:t>
            </a:r>
            <a:r>
              <a:rPr lang="en-GB" dirty="0" err="1">
                <a:ea typeface="+mn-lt"/>
                <a:cs typeface="+mn-lt"/>
              </a:rPr>
              <a:t>formare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lavoratori</a:t>
            </a:r>
            <a:r>
              <a:rPr lang="en-GB" dirty="0">
                <a:ea typeface="+mn-lt"/>
                <a:cs typeface="+mn-lt"/>
              </a:rPr>
              <a:t>.</a:t>
            </a:r>
            <a:endParaRPr lang="es-ES" altLang="es-ES" dirty="0">
              <a:ea typeface="맑은 고딕"/>
              <a:cs typeface="Calibri" panose="020F0502020204030204"/>
            </a:endParaRPr>
          </a:p>
          <a:p>
            <a:pPr algn="just"/>
            <a:r>
              <a:rPr lang="en-GB" dirty="0" err="1">
                <a:ea typeface="+mn-lt"/>
                <a:cs typeface="+mn-lt"/>
              </a:rPr>
              <a:t>Inoltre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gli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obiettivi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sono</a:t>
            </a:r>
            <a:r>
              <a:rPr lang="en-GB" dirty="0">
                <a:ea typeface="+mn-lt"/>
                <a:cs typeface="+mn-lt"/>
              </a:rPr>
              <a:t>: </a:t>
            </a:r>
            <a:r>
              <a:rPr lang="en-GB" dirty="0" err="1">
                <a:ea typeface="+mn-lt"/>
                <a:cs typeface="+mn-lt"/>
              </a:rPr>
              <a:t>ottenere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informazioni</a:t>
            </a:r>
            <a:r>
              <a:rPr lang="en-GB" dirty="0">
                <a:ea typeface="+mn-lt"/>
                <a:cs typeface="+mn-lt"/>
              </a:rPr>
              <a:t>, dare </a:t>
            </a:r>
            <a:r>
              <a:rPr lang="en-GB" dirty="0" err="1">
                <a:ea typeface="+mn-lt"/>
                <a:cs typeface="+mn-lt"/>
              </a:rPr>
              <a:t>risultati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ridurre</a:t>
            </a:r>
            <a:r>
              <a:rPr lang="en-GB" dirty="0">
                <a:ea typeface="+mn-lt"/>
                <a:cs typeface="+mn-lt"/>
              </a:rPr>
              <a:t> il tempo </a:t>
            </a:r>
            <a:r>
              <a:rPr lang="en-GB" dirty="0" err="1">
                <a:ea typeface="+mn-lt"/>
                <a:cs typeface="+mn-lt"/>
              </a:rPr>
              <a:t>necessario</a:t>
            </a:r>
            <a:r>
              <a:rPr lang="en-GB" dirty="0">
                <a:ea typeface="+mn-lt"/>
                <a:cs typeface="+mn-lt"/>
              </a:rPr>
              <a:t> per </a:t>
            </a:r>
            <a:r>
              <a:rPr lang="en-GB" dirty="0" err="1">
                <a:ea typeface="+mn-lt"/>
                <a:cs typeface="+mn-lt"/>
              </a:rPr>
              <a:t>sviluppare</a:t>
            </a:r>
            <a:r>
              <a:rPr lang="en-GB" dirty="0">
                <a:ea typeface="+mn-lt"/>
                <a:cs typeface="+mn-lt"/>
              </a:rPr>
              <a:t> un </a:t>
            </a:r>
            <a:r>
              <a:rPr lang="en-GB" dirty="0" err="1">
                <a:ea typeface="+mn-lt"/>
                <a:cs typeface="+mn-lt"/>
              </a:rPr>
              <a:t>progetto</a:t>
            </a:r>
            <a:r>
              <a:rPr lang="en-GB" dirty="0">
                <a:ea typeface="+mn-lt"/>
                <a:cs typeface="+mn-lt"/>
              </a:rPr>
              <a:t> o un </a:t>
            </a:r>
            <a:r>
              <a:rPr lang="en-GB" dirty="0" err="1">
                <a:ea typeface="+mn-lt"/>
                <a:cs typeface="+mn-lt"/>
              </a:rPr>
              <a:t>compito</a:t>
            </a:r>
            <a:r>
              <a:rPr lang="en-GB" dirty="0">
                <a:ea typeface="+mn-lt"/>
                <a:cs typeface="+mn-lt"/>
              </a:rPr>
              <a:t> e </a:t>
            </a:r>
            <a:r>
              <a:rPr lang="en-GB" dirty="0" err="1">
                <a:ea typeface="+mn-lt"/>
                <a:cs typeface="+mn-lt"/>
              </a:rPr>
              <a:t>aumentare</a:t>
            </a:r>
            <a:r>
              <a:rPr lang="en-GB" dirty="0">
                <a:ea typeface="+mn-lt"/>
                <a:cs typeface="+mn-lt"/>
              </a:rPr>
              <a:t> il </a:t>
            </a:r>
            <a:r>
              <a:rPr lang="en-GB" dirty="0" err="1">
                <a:ea typeface="+mn-lt"/>
                <a:cs typeface="+mn-lt"/>
              </a:rPr>
              <a:t>coinvolgimento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degli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utenti</a:t>
            </a:r>
            <a:r>
              <a:rPr lang="en-GB" dirty="0">
                <a:ea typeface="+mn-lt"/>
                <a:cs typeface="+mn-lt"/>
              </a:rPr>
              <a:t> e </a:t>
            </a:r>
            <a:r>
              <a:rPr lang="en-GB" dirty="0" err="1">
                <a:ea typeface="+mn-lt"/>
                <a:cs typeface="+mn-lt"/>
              </a:rPr>
              <a:t>migliorare</a:t>
            </a:r>
            <a:r>
              <a:rPr lang="en-GB" dirty="0">
                <a:ea typeface="+mn-lt"/>
                <a:cs typeface="+mn-lt"/>
              </a:rPr>
              <a:t> il </a:t>
            </a:r>
            <a:r>
              <a:rPr lang="en-GB" dirty="0" err="1">
                <a:ea typeface="+mn-lt"/>
                <a:cs typeface="+mn-lt"/>
              </a:rPr>
              <a:t>prodotto</a:t>
            </a:r>
            <a:r>
              <a:rPr lang="en-GB" dirty="0">
                <a:ea typeface="+mn-lt"/>
                <a:cs typeface="+mn-lt"/>
              </a:rPr>
              <a:t>.</a:t>
            </a:r>
            <a:endParaRPr lang="es-ES" dirty="0"/>
          </a:p>
          <a:p>
            <a:r>
              <a:rPr lang="es-ES" altLang="es-ES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/>
              </a:rPr>
              <a:t>Durata</a:t>
            </a:r>
            <a:endParaRPr kumimoji="0" lang="es-ES" altLang="es-ES" b="1" i="0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dirty="0" err="1">
                <a:ea typeface="+mn-lt"/>
                <a:cs typeface="Calibri"/>
              </a:rPr>
              <a:t>Questo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strumento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può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essere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sviluppato</a:t>
            </a:r>
            <a:r>
              <a:rPr lang="es-ES" dirty="0">
                <a:ea typeface="+mn-lt"/>
                <a:cs typeface="+mn-lt"/>
              </a:rPr>
              <a:t> in circa 20 </a:t>
            </a:r>
            <a:r>
              <a:rPr lang="es-ES" dirty="0" err="1">
                <a:ea typeface="+mn-lt"/>
                <a:cs typeface="+mn-lt"/>
              </a:rPr>
              <a:t>minuti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i="0" u="none" strike="noStrike" cap="none" normalizeH="0" baseline="0" dirty="0">
              <a:ln>
                <a:noFill/>
              </a:ln>
              <a:effectLst/>
              <a:ea typeface="+mn-lt"/>
              <a:cs typeface="+mn-lt"/>
            </a:endParaRPr>
          </a:p>
          <a:p>
            <a:endParaRPr kumimoji="0" lang="es-ES" altLang="es-ES" b="0" i="0" u="none" strike="noStrike" cap="none" normalizeH="0" baseline="0" dirty="0">
              <a:ln>
                <a:noFill/>
              </a:ln>
              <a:effectLst/>
            </a:endParaRPr>
          </a:p>
          <a:p>
            <a:r>
              <a:rPr lang="es-ES" altLang="es-ES" b="1" dirty="0">
                <a:solidFill>
                  <a:srgbClr val="00B0F0"/>
                </a:solidFill>
                <a:ea typeface="Calibri" panose="020F0502020204030204" pitchFamily="34" charset="0"/>
                <a:cs typeface="Times New Roman"/>
              </a:rPr>
              <a:t>Come </a:t>
            </a:r>
            <a:r>
              <a:rPr lang="es-ES" altLang="es-ES" b="1" dirty="0" err="1">
                <a:solidFill>
                  <a:srgbClr val="00B0F0"/>
                </a:solidFill>
                <a:ea typeface="Calibri" panose="020F0502020204030204" pitchFamily="34" charset="0"/>
                <a:cs typeface="Times New Roman"/>
              </a:rPr>
              <a:t>utilizzarlo</a:t>
            </a:r>
            <a:endParaRPr lang="es-ES" altLang="es-ES" b="1" i="0" u="none" strike="noStrike" cap="none" normalizeH="0" baseline="0" dirty="0" err="1">
              <a:ln>
                <a:noFill/>
              </a:ln>
              <a:solidFill>
                <a:srgbClr val="00B0F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cs typeface="Calibri"/>
              </a:rPr>
              <a:t>Per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sfruttare</a:t>
            </a:r>
            <a:r>
              <a:rPr lang="en-GB" dirty="0">
                <a:ea typeface="+mn-lt"/>
                <a:cs typeface="+mn-lt"/>
              </a:rPr>
              <a:t> al </a:t>
            </a:r>
            <a:r>
              <a:rPr lang="en-GB" dirty="0" err="1">
                <a:ea typeface="+mn-lt"/>
                <a:cs typeface="+mn-lt"/>
              </a:rPr>
              <a:t>massimo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questo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strumento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consigliamo</a:t>
            </a:r>
            <a:r>
              <a:rPr lang="en-GB" dirty="0">
                <a:ea typeface="+mn-lt"/>
                <a:cs typeface="+mn-lt"/>
              </a:rPr>
              <a:t> di </a:t>
            </a:r>
            <a:r>
              <a:rPr lang="en-GB" dirty="0" err="1">
                <a:ea typeface="+mn-lt"/>
                <a:cs typeface="+mn-lt"/>
              </a:rPr>
              <a:t>leggerlo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attentamente</a:t>
            </a:r>
            <a:r>
              <a:rPr lang="en-GB" dirty="0">
                <a:ea typeface="+mn-lt"/>
                <a:cs typeface="+mn-lt"/>
              </a:rPr>
              <a:t> e di </a:t>
            </a:r>
            <a:r>
              <a:rPr lang="en-GB" dirty="0" err="1">
                <a:ea typeface="+mn-lt"/>
                <a:cs typeface="+mn-lt"/>
              </a:rPr>
              <a:t>prendere</a:t>
            </a:r>
            <a:r>
              <a:rPr lang="en-GB" dirty="0">
                <a:ea typeface="+mn-lt"/>
                <a:cs typeface="+mn-lt"/>
              </a:rPr>
              <a:t> nota </a:t>
            </a:r>
            <a:r>
              <a:rPr lang="en-GB" dirty="0" err="1">
                <a:ea typeface="+mn-lt"/>
                <a:cs typeface="+mn-lt"/>
              </a:rPr>
              <a:t>delle</a:t>
            </a:r>
            <a:r>
              <a:rPr lang="en-GB" dirty="0">
                <a:ea typeface="+mn-lt"/>
                <a:cs typeface="+mn-lt"/>
              </a:rPr>
              <a:t> idee </a:t>
            </a:r>
            <a:r>
              <a:rPr lang="en-GB" dirty="0" err="1">
                <a:ea typeface="+mn-lt"/>
                <a:cs typeface="+mn-lt"/>
              </a:rPr>
              <a:t>che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vengono</a:t>
            </a:r>
            <a:r>
              <a:rPr lang="en-GB" dirty="0">
                <a:ea typeface="+mn-lt"/>
                <a:cs typeface="+mn-lt"/>
              </a:rPr>
              <a:t> in </a:t>
            </a:r>
            <a:r>
              <a:rPr lang="en-GB" dirty="0" err="1">
                <a:ea typeface="+mn-lt"/>
                <a:cs typeface="+mn-lt"/>
              </a:rPr>
              <a:t>mente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quando</a:t>
            </a:r>
            <a:r>
              <a:rPr lang="en-GB" dirty="0">
                <a:ea typeface="+mn-lt"/>
                <a:cs typeface="+mn-lt"/>
              </a:rPr>
              <a:t> lo </a:t>
            </a:r>
            <a:r>
              <a:rPr lang="en-GB" dirty="0" err="1">
                <a:ea typeface="+mn-lt"/>
                <a:cs typeface="+mn-lt"/>
              </a:rPr>
              <a:t>leggi</a:t>
            </a:r>
            <a:r>
              <a:rPr lang="en-GB" dirty="0">
                <a:ea typeface="+mn-lt"/>
                <a:cs typeface="+mn-lt"/>
              </a:rPr>
              <a:t>. Allora </a:t>
            </a:r>
            <a:r>
              <a:rPr lang="en-GB" dirty="0" err="1">
                <a:ea typeface="+mn-lt"/>
                <a:cs typeface="+mn-lt"/>
              </a:rPr>
              <a:t>saprai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cosa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puoi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implementare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nel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tuo</a:t>
            </a:r>
            <a:r>
              <a:rPr lang="en-GB" dirty="0">
                <a:ea typeface="+mn-lt"/>
                <a:cs typeface="+mn-lt"/>
              </a:rPr>
              <a:t> business e come </a:t>
            </a:r>
            <a:r>
              <a:rPr lang="en-GB" dirty="0" err="1">
                <a:ea typeface="+mn-lt"/>
                <a:cs typeface="+mn-lt"/>
              </a:rPr>
              <a:t>farlo</a:t>
            </a:r>
            <a:r>
              <a:rPr lang="en-GB" dirty="0">
                <a:ea typeface="+mn-lt"/>
                <a:cs typeface="+mn-lt"/>
              </a:rPr>
              <a:t>.</a:t>
            </a:r>
            <a:endParaRPr lang="es-ES" dirty="0"/>
          </a:p>
        </p:txBody>
      </p:sp>
      <p:grpSp>
        <p:nvGrpSpPr>
          <p:cNvPr id="53" name="그룹 4">
            <a:extLst>
              <a:ext uri="{FF2B5EF4-FFF2-40B4-BE49-F238E27FC236}">
                <a16:creationId xmlns:a16="http://schemas.microsoft.com/office/drawing/2014/main" xmlns="" id="{10F83DF4-B938-45CE-81C6-DF8760EA8D51}"/>
              </a:ext>
            </a:extLst>
          </p:cNvPr>
          <p:cNvGrpSpPr/>
          <p:nvPr/>
        </p:nvGrpSpPr>
        <p:grpSpPr>
          <a:xfrm rot="212808">
            <a:off x="452861" y="2209570"/>
            <a:ext cx="492383" cy="3437349"/>
            <a:chOff x="6600912" y="1212328"/>
            <a:chExt cx="2415781" cy="18528754"/>
          </a:xfrm>
        </p:grpSpPr>
        <p:sp>
          <p:nvSpPr>
            <p:cNvPr id="55" name="Rounded Rectangle 1">
              <a:extLst>
                <a:ext uri="{FF2B5EF4-FFF2-40B4-BE49-F238E27FC236}">
                  <a16:creationId xmlns:a16="http://schemas.microsoft.com/office/drawing/2014/main" xmlns="" id="{743F69F9-5B46-4081-B9A0-C37FE9E86013}"/>
                </a:ext>
              </a:extLst>
            </p:cNvPr>
            <p:cNvSpPr/>
            <p:nvPr/>
          </p:nvSpPr>
          <p:spPr>
            <a:xfrm rot="14400000">
              <a:off x="7648934" y="14221849"/>
              <a:ext cx="989546" cy="1217902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F000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56" name="Rounded Rectangle 1">
              <a:extLst>
                <a:ext uri="{FF2B5EF4-FFF2-40B4-BE49-F238E27FC236}">
                  <a16:creationId xmlns:a16="http://schemas.microsoft.com/office/drawing/2014/main" xmlns="" id="{7DD850F9-6E6F-40A4-B6E2-D91EF6A7418D}"/>
                </a:ext>
              </a:extLst>
            </p:cNvPr>
            <p:cNvSpPr/>
            <p:nvPr/>
          </p:nvSpPr>
          <p:spPr>
            <a:xfrm rot="4400993">
              <a:off x="6723938" y="1089302"/>
              <a:ext cx="971849" cy="1217902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92D05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7" name="Rounded Rectangle 1">
              <a:extLst>
                <a:ext uri="{FF2B5EF4-FFF2-40B4-BE49-F238E27FC236}">
                  <a16:creationId xmlns:a16="http://schemas.microsoft.com/office/drawing/2014/main" xmlns="" id="{2B142C00-A019-4158-A80E-E727AF1339C3}"/>
                </a:ext>
              </a:extLst>
            </p:cNvPr>
            <p:cNvSpPr/>
            <p:nvPr/>
          </p:nvSpPr>
          <p:spPr>
            <a:xfrm rot="9000000">
              <a:off x="7088798" y="5270144"/>
              <a:ext cx="971846" cy="1217906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A9106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58" name="Rounded Rectangle 1">
              <a:extLst>
                <a:ext uri="{FF2B5EF4-FFF2-40B4-BE49-F238E27FC236}">
                  <a16:creationId xmlns:a16="http://schemas.microsoft.com/office/drawing/2014/main" xmlns="" id="{72CB636B-5EA9-4423-A5C5-E69562E5563D}"/>
                </a:ext>
              </a:extLst>
            </p:cNvPr>
            <p:cNvSpPr/>
            <p:nvPr/>
          </p:nvSpPr>
          <p:spPr>
            <a:xfrm rot="18596325">
              <a:off x="7912969" y="18637357"/>
              <a:ext cx="989546" cy="1217903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00B0F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28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29" name="Immagine 2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30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8272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95344"/>
            <a:ext cx="11573197" cy="724247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>
                <a:latin typeface="Arial Black"/>
                <a:cs typeface="Arial"/>
              </a:rPr>
              <a:t>Obiettivi</a:t>
            </a:r>
            <a:endParaRPr lang="es-ES" dirty="0" err="1">
              <a:latin typeface="Arial Black" panose="020B0A04020102020204" pitchFamily="34" charset="0"/>
            </a:endParaRPr>
          </a:p>
        </p:txBody>
      </p:sp>
      <p:grpSp>
        <p:nvGrpSpPr>
          <p:cNvPr id="3" name="그룹 4">
            <a:extLst>
              <a:ext uri="{FF2B5EF4-FFF2-40B4-BE49-F238E27FC236}">
                <a16:creationId xmlns:a16="http://schemas.microsoft.com/office/drawing/2014/main" xmlns="" id="{ADA5C4D0-2A66-4109-A491-06CA2CC95E5A}"/>
              </a:ext>
            </a:extLst>
          </p:cNvPr>
          <p:cNvGrpSpPr/>
          <p:nvPr/>
        </p:nvGrpSpPr>
        <p:grpSpPr>
          <a:xfrm>
            <a:off x="4311079" y="1598759"/>
            <a:ext cx="3532863" cy="4209710"/>
            <a:chOff x="4737812" y="2390015"/>
            <a:chExt cx="3159394" cy="37646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4E9FEC3-6A2D-4AFD-9A3E-28BE920B5291}"/>
                </a:ext>
              </a:extLst>
            </p:cNvPr>
            <p:cNvGrpSpPr/>
            <p:nvPr/>
          </p:nvGrpSpPr>
          <p:grpSpPr>
            <a:xfrm rot="19800000">
              <a:off x="5964234" y="4473736"/>
              <a:ext cx="1932972" cy="1680969"/>
              <a:chOff x="2084105" y="5383623"/>
              <a:chExt cx="815482" cy="89109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D72099A-796A-4DB6-A2D1-0D17AA5FF1C8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815482" cy="89109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xmlns="" id="{993C6F2A-45A7-4D12-A534-B35F982B0301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614896" cy="884728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A564E653-42E4-4C2A-816F-A1FEA71E794F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408037" cy="88599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xmlns="" id="{F1458674-168A-46D7-96E7-275FD01E70A4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405505" cy="886992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xmlns="" id="{5BE9E225-E3AB-4AFA-926E-98C4CC9DAD82}"/>
                  </a:ext>
                </a:extLst>
              </p:cNvPr>
              <p:cNvSpPr/>
              <p:nvPr/>
            </p:nvSpPr>
            <p:spPr>
              <a:xfrm>
                <a:off x="2397817" y="6070896"/>
                <a:ext cx="184225" cy="20249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9A8A57AF-EB22-48E1-BBD2-E91023FB96AB}"/>
                </a:ext>
              </a:extLst>
            </p:cNvPr>
            <p:cNvSpPr/>
            <p:nvPr/>
          </p:nvSpPr>
          <p:spPr>
            <a:xfrm rot="14400000">
              <a:off x="5606012" y="4024339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F000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xmlns="" id="{D836F338-AE06-40F8-9D00-05010C6DC326}"/>
                </a:ext>
              </a:extLst>
            </p:cNvPr>
            <p:cNvSpPr/>
            <p:nvPr/>
          </p:nvSpPr>
          <p:spPr>
            <a:xfrm rot="4400993">
              <a:off x="5833816" y="2266987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92D05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xmlns="" id="{8E1BED9D-5776-48DF-9395-B6FA63A00B1D}"/>
                </a:ext>
              </a:extLst>
            </p:cNvPr>
            <p:cNvSpPr/>
            <p:nvPr/>
          </p:nvSpPr>
          <p:spPr>
            <a:xfrm rot="9000000">
              <a:off x="6316872" y="3487189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A9106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xmlns="" id="{7D330C09-CAE4-4454-BBED-FB9A8A840036}"/>
                </a:ext>
              </a:extLst>
            </p:cNvPr>
            <p:cNvSpPr/>
            <p:nvPr/>
          </p:nvSpPr>
          <p:spPr>
            <a:xfrm rot="18596325">
              <a:off x="4851990" y="3080834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00B0F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0EBD466-C587-4358-B47B-56D604DA14C9}"/>
              </a:ext>
            </a:extLst>
          </p:cNvPr>
          <p:cNvSpPr txBox="1"/>
          <p:nvPr/>
        </p:nvSpPr>
        <p:spPr>
          <a:xfrm>
            <a:off x="3721927" y="1934855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00B0F0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0DB82BF-5F93-4A4D-A540-A91CB26F41BB}"/>
              </a:ext>
            </a:extLst>
          </p:cNvPr>
          <p:cNvSpPr txBox="1"/>
          <p:nvPr/>
        </p:nvSpPr>
        <p:spPr>
          <a:xfrm>
            <a:off x="7095356" y="1500948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92D050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rgbClr val="92D050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9D1CA38-65F6-4018-8DAB-5AA4DE65BE74}"/>
              </a:ext>
            </a:extLst>
          </p:cNvPr>
          <p:cNvSpPr txBox="1"/>
          <p:nvPr/>
        </p:nvSpPr>
        <p:spPr>
          <a:xfrm>
            <a:off x="4443482" y="4960748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FF0000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82A561C-66DD-4EA4-8107-08F9DC751ABA}"/>
              </a:ext>
            </a:extLst>
          </p:cNvPr>
          <p:cNvSpPr txBox="1"/>
          <p:nvPr/>
        </p:nvSpPr>
        <p:spPr>
          <a:xfrm>
            <a:off x="7549997" y="3728089"/>
            <a:ext cx="83286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FA9106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rgbClr val="FA9106"/>
              </a:solidFill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160CF9D-95C0-4A3C-8F0F-BB1FD13355B3}"/>
              </a:ext>
            </a:extLst>
          </p:cNvPr>
          <p:cNvGrpSpPr/>
          <p:nvPr/>
        </p:nvGrpSpPr>
        <p:grpSpPr>
          <a:xfrm>
            <a:off x="7928223" y="1405773"/>
            <a:ext cx="2948586" cy="568591"/>
            <a:chOff x="1487520" y="1254998"/>
            <a:chExt cx="4380624" cy="56859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3CF657A-4052-46EB-8E57-3B19D2E98EB9}"/>
                </a:ext>
              </a:extLst>
            </p:cNvPr>
            <p:cNvSpPr txBox="1"/>
            <p:nvPr/>
          </p:nvSpPr>
          <p:spPr>
            <a:xfrm>
              <a:off x="1487520" y="1254998"/>
              <a:ext cx="43806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endParaRPr lang="es-ES" altLang="ko-KR"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76D19044-9807-4A8E-A44D-70D273353DBC}"/>
                </a:ext>
              </a:extLst>
            </p:cNvPr>
            <p:cNvSpPr txBox="1"/>
            <p:nvPr/>
          </p:nvSpPr>
          <p:spPr>
            <a:xfrm>
              <a:off x="1487520" y="1515812"/>
              <a:ext cx="4380624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Ottenere</a:t>
              </a:r>
              <a:r>
                <a:rPr lang="es-E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risultati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맑은 고딕"/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A13263A3-D790-4119-97E0-AF6F602A207E}"/>
              </a:ext>
            </a:extLst>
          </p:cNvPr>
          <p:cNvGrpSpPr/>
          <p:nvPr/>
        </p:nvGrpSpPr>
        <p:grpSpPr>
          <a:xfrm>
            <a:off x="8381671" y="3732544"/>
            <a:ext cx="2948586" cy="784034"/>
            <a:chOff x="1487520" y="1254998"/>
            <a:chExt cx="4380624" cy="78403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272510F1-8545-4FE8-B52B-B4CD50AC6BEA}"/>
                </a:ext>
              </a:extLst>
            </p:cNvPr>
            <p:cNvSpPr txBox="1"/>
            <p:nvPr/>
          </p:nvSpPr>
          <p:spPr>
            <a:xfrm>
              <a:off x="1487520" y="1254998"/>
              <a:ext cx="43806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1D55BE99-80F7-400B-B79E-52F10C300D4D}"/>
                </a:ext>
              </a:extLst>
            </p:cNvPr>
            <p:cNvSpPr txBox="1"/>
            <p:nvPr/>
          </p:nvSpPr>
          <p:spPr>
            <a:xfrm>
              <a:off x="1487520" y="1515812"/>
              <a:ext cx="4380624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1400" b="1" dirty="0" err="1">
                  <a:ea typeface="+mn-lt"/>
                  <a:cs typeface="+mn-lt"/>
                </a:rPr>
                <a:t>Aumentare</a:t>
              </a:r>
              <a:r>
                <a:rPr lang="en-US" sz="1400" b="1" dirty="0">
                  <a:ea typeface="+mn-lt"/>
                  <a:cs typeface="+mn-lt"/>
                </a:rPr>
                <a:t> il </a:t>
              </a:r>
              <a:r>
                <a:rPr lang="en-US" sz="1400" b="1" dirty="0" err="1">
                  <a:ea typeface="+mn-lt"/>
                  <a:cs typeface="+mn-lt"/>
                </a:rPr>
                <a:t>coinvolgimento</a:t>
              </a:r>
              <a:r>
                <a:rPr lang="en-US" sz="1400" b="1" dirty="0">
                  <a:ea typeface="+mn-lt"/>
                  <a:cs typeface="+mn-lt"/>
                </a:rPr>
                <a:t> </a:t>
              </a:r>
              <a:r>
                <a:rPr lang="en-US" sz="1400" b="1" dirty="0" err="1">
                  <a:ea typeface="+mn-lt"/>
                  <a:cs typeface="+mn-lt"/>
                </a:rPr>
                <a:t>degli</a:t>
              </a:r>
              <a:r>
                <a:rPr lang="en-US" sz="1400" b="1" dirty="0">
                  <a:ea typeface="+mn-lt"/>
                  <a:cs typeface="+mn-lt"/>
                </a:rPr>
                <a:t> </a:t>
              </a:r>
              <a:r>
                <a:rPr lang="en-US" sz="1400" b="1" dirty="0" err="1">
                  <a:ea typeface="+mn-lt"/>
                  <a:cs typeface="+mn-lt"/>
                </a:rPr>
                <a:t>utenti</a:t>
              </a:r>
              <a:r>
                <a:rPr lang="en-US" sz="1400" b="1" dirty="0">
                  <a:ea typeface="+mn-lt"/>
                  <a:cs typeface="+mn-lt"/>
                </a:rPr>
                <a:t> e </a:t>
              </a:r>
              <a:r>
                <a:rPr lang="en-US" sz="1400" b="1" dirty="0" err="1">
                  <a:ea typeface="+mn-lt"/>
                  <a:cs typeface="+mn-lt"/>
                </a:rPr>
                <a:t>migliorare</a:t>
              </a:r>
              <a:r>
                <a:rPr lang="en-US" sz="1400" b="1" dirty="0">
                  <a:ea typeface="+mn-lt"/>
                  <a:cs typeface="+mn-lt"/>
                </a:rPr>
                <a:t> il </a:t>
              </a:r>
              <a:r>
                <a:rPr lang="en-US" sz="1400" b="1" dirty="0" err="1">
                  <a:ea typeface="+mn-lt"/>
                  <a:cs typeface="+mn-lt"/>
                </a:rPr>
                <a:t>prodotto</a:t>
              </a:r>
              <a:r>
                <a:rPr lang="en-US" sz="1400" b="1" dirty="0">
                  <a:ea typeface="+mn-lt"/>
                  <a:cs typeface="+mn-lt"/>
                </a:rPr>
                <a:t> </a:t>
              </a:r>
              <a:endParaRPr lang="ko-KR" sz="1400" b="1">
                <a:ea typeface="+mn-lt"/>
                <a:cs typeface="+mn-lt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23E5F1CF-9BE3-4A44-8A6C-E43C826704C5}"/>
              </a:ext>
            </a:extLst>
          </p:cNvPr>
          <p:cNvGrpSpPr/>
          <p:nvPr/>
        </p:nvGrpSpPr>
        <p:grpSpPr>
          <a:xfrm>
            <a:off x="773341" y="1721414"/>
            <a:ext cx="2971887" cy="568591"/>
            <a:chOff x="1487520" y="1254998"/>
            <a:chExt cx="4380624" cy="56859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B54C67DD-CBEB-4028-89B1-4484BECE127E}"/>
                </a:ext>
              </a:extLst>
            </p:cNvPr>
            <p:cNvSpPr txBox="1"/>
            <p:nvPr/>
          </p:nvSpPr>
          <p:spPr>
            <a:xfrm>
              <a:off x="1487520" y="1254998"/>
              <a:ext cx="43806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endParaRPr lang="es-ES" altLang="ko-KR"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571C55EE-9421-48F9-A382-E26F842D733B}"/>
                </a:ext>
              </a:extLst>
            </p:cNvPr>
            <p:cNvSpPr txBox="1"/>
            <p:nvPr/>
          </p:nvSpPr>
          <p:spPr>
            <a:xfrm>
              <a:off x="1487520" y="1515812"/>
              <a:ext cx="4380624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/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Ottenere</a:t>
              </a:r>
              <a:r>
                <a:rPr lang="es-E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alcune</a:t>
              </a:r>
              <a:r>
                <a:rPr lang="es-E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informaizoni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FCF7D916-338D-419A-8520-C3C808468573}"/>
              </a:ext>
            </a:extLst>
          </p:cNvPr>
          <p:cNvGrpSpPr/>
          <p:nvPr/>
        </p:nvGrpSpPr>
        <p:grpSpPr>
          <a:xfrm>
            <a:off x="1469762" y="4865574"/>
            <a:ext cx="2971887" cy="692108"/>
            <a:chOff x="1487520" y="1254998"/>
            <a:chExt cx="4380624" cy="6921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DADC9887-15A6-49B6-839F-A66B9695CF2C}"/>
                </a:ext>
              </a:extLst>
            </p:cNvPr>
            <p:cNvSpPr txBox="1"/>
            <p:nvPr/>
          </p:nvSpPr>
          <p:spPr>
            <a:xfrm>
              <a:off x="1487520" y="1254998"/>
              <a:ext cx="43806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endParaRPr lang="es-ES" altLang="ko-KR" sz="14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1B1834D9-4736-4B12-A9DC-B532AB1E47AF}"/>
                </a:ext>
              </a:extLst>
            </p:cNvPr>
            <p:cNvSpPr txBox="1"/>
            <p:nvPr/>
          </p:nvSpPr>
          <p:spPr>
            <a:xfrm>
              <a:off x="1487520" y="1423886"/>
              <a:ext cx="4380624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/>
              <a:r>
                <a:rPr lang="en-GB" sz="1400" b="1" dirty="0" err="1">
                  <a:solidFill>
                    <a:srgbClr val="000000"/>
                  </a:solidFill>
                  <a:ea typeface="맑은 고딕"/>
                  <a:cs typeface="Calibri"/>
                </a:rPr>
                <a:t>Ridurre</a:t>
              </a:r>
              <a:r>
                <a:rPr lang="en-GB" sz="1400" b="1" dirty="0">
                  <a:ea typeface="+mn-lt"/>
                  <a:cs typeface="+mn-lt"/>
                </a:rPr>
                <a:t> il tempo </a:t>
              </a:r>
              <a:r>
                <a:rPr lang="en-GB" sz="1400" b="1" dirty="0" err="1">
                  <a:ea typeface="+mn-lt"/>
                  <a:cs typeface="+mn-lt"/>
                </a:rPr>
                <a:t>necessario</a:t>
              </a:r>
              <a:r>
                <a:rPr lang="en-GB" sz="1400" b="1" dirty="0">
                  <a:ea typeface="+mn-lt"/>
                  <a:cs typeface="+mn-lt"/>
                </a:rPr>
                <a:t> per </a:t>
              </a:r>
              <a:r>
                <a:rPr lang="en-GB" sz="1400" b="1" dirty="0" err="1">
                  <a:ea typeface="+mn-lt"/>
                  <a:cs typeface="+mn-lt"/>
                </a:rPr>
                <a:t>sviluppare</a:t>
              </a:r>
              <a:r>
                <a:rPr lang="en-GB" sz="1400" b="1" dirty="0">
                  <a:ea typeface="+mn-lt"/>
                  <a:cs typeface="+mn-lt"/>
                </a:rPr>
                <a:t> un </a:t>
              </a:r>
              <a:r>
                <a:rPr lang="en-GB" sz="1400" b="1" dirty="0" err="1">
                  <a:ea typeface="+mn-lt"/>
                  <a:cs typeface="+mn-lt"/>
                </a:rPr>
                <a:t>progetto</a:t>
              </a:r>
              <a:r>
                <a:rPr lang="en-GB" sz="1400" b="1" dirty="0">
                  <a:ea typeface="+mn-lt"/>
                  <a:cs typeface="+mn-lt"/>
                </a:rPr>
                <a:t> o un </a:t>
              </a:r>
              <a:r>
                <a:rPr lang="en-GB" sz="1400" b="1" dirty="0" err="1">
                  <a:ea typeface="+mn-lt"/>
                  <a:cs typeface="+mn-lt"/>
                </a:rPr>
                <a:t>compito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38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4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41" name="Immagine 4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42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0677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A16B15-C455-42ED-97A3-BBDCBDB4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4" y="365126"/>
            <a:ext cx="8886546" cy="915310"/>
          </a:xfrm>
        </p:spPr>
        <p:txBody>
          <a:bodyPr/>
          <a:lstStyle/>
          <a:p>
            <a:pPr algn="ctr"/>
            <a:r>
              <a:rPr lang="es-ES" dirty="0" err="1">
                <a:latin typeface="Arial Black"/>
              </a:rPr>
              <a:t>Contenuti</a:t>
            </a:r>
            <a:r>
              <a:rPr lang="es-ES" dirty="0">
                <a:latin typeface="Arial Black"/>
              </a:rPr>
              <a:t> </a:t>
            </a:r>
            <a:endParaRPr lang="es-ES" dirty="0">
              <a:latin typeface="Arial Black" panose="020B0A04020102020204" pitchFamily="34" charset="0"/>
            </a:endParaRPr>
          </a:p>
        </p:txBody>
      </p:sp>
      <p:pic>
        <p:nvPicPr>
          <p:cNvPr id="10" name="Marcador de contenido 5">
            <a:extLst>
              <a:ext uri="{FF2B5EF4-FFF2-40B4-BE49-F238E27FC236}">
                <a16:creationId xmlns:a16="http://schemas.microsoft.com/office/drawing/2014/main" xmlns="" id="{CB75E8F4-71EF-48EC-8BC0-297A595CAC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C3C9ABF2-F30E-464B-A905-FDF4F56B06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pSp>
        <p:nvGrpSpPr>
          <p:cNvPr id="14" name="Group 7">
            <a:extLst>
              <a:ext uri="{FF2B5EF4-FFF2-40B4-BE49-F238E27FC236}">
                <a16:creationId xmlns:a16="http://schemas.microsoft.com/office/drawing/2014/main" xmlns="" id="{58AF7D32-0083-40E9-80C2-0ACDA24AC126}"/>
              </a:ext>
            </a:extLst>
          </p:cNvPr>
          <p:cNvGrpSpPr/>
          <p:nvPr/>
        </p:nvGrpSpPr>
        <p:grpSpPr>
          <a:xfrm>
            <a:off x="4282471" y="1689452"/>
            <a:ext cx="3429247" cy="3485985"/>
            <a:chOff x="2695632" y="1143777"/>
            <a:chExt cx="3674194" cy="3734977"/>
          </a:xfrm>
        </p:grpSpPr>
        <p:sp>
          <p:nvSpPr>
            <p:cNvPr id="15" name="Oval 3">
              <a:extLst>
                <a:ext uri="{FF2B5EF4-FFF2-40B4-BE49-F238E27FC236}">
                  <a16:creationId xmlns:a16="http://schemas.microsoft.com/office/drawing/2014/main" xmlns="" id="{79C1B9A3-587F-4569-A995-A2D778C886FE}"/>
                </a:ext>
              </a:extLst>
            </p:cNvPr>
            <p:cNvSpPr/>
            <p:nvPr/>
          </p:nvSpPr>
          <p:spPr>
            <a:xfrm>
              <a:off x="3056064" y="1495398"/>
              <a:ext cx="3024336" cy="3024336"/>
            </a:xfrm>
            <a:prstGeom prst="ellipse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xmlns="" id="{6F2F7F3A-7B8E-4939-9447-24C81E745051}"/>
                </a:ext>
              </a:extLst>
            </p:cNvPr>
            <p:cNvSpPr/>
            <p:nvPr/>
          </p:nvSpPr>
          <p:spPr>
            <a:xfrm rot="2700000">
              <a:off x="4174633" y="2301917"/>
              <a:ext cx="787199" cy="1411298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xmlns="" id="{8EE56A31-C857-4310-94B3-26EDFF8874FC}"/>
                </a:ext>
              </a:extLst>
            </p:cNvPr>
            <p:cNvSpPr/>
            <p:nvPr/>
          </p:nvSpPr>
          <p:spPr>
            <a:xfrm>
              <a:off x="3782659" y="1143777"/>
              <a:ext cx="914400" cy="9143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" name="Oval 8">
              <a:extLst>
                <a:ext uri="{FF2B5EF4-FFF2-40B4-BE49-F238E27FC236}">
                  <a16:creationId xmlns:a16="http://schemas.microsoft.com/office/drawing/2014/main" xmlns="" id="{B7940097-1957-46C7-BC13-F1D6A4EB27DD}"/>
                </a:ext>
              </a:extLst>
            </p:cNvPr>
            <p:cNvSpPr/>
            <p:nvPr/>
          </p:nvSpPr>
          <p:spPr>
            <a:xfrm>
              <a:off x="2695632" y="2552144"/>
              <a:ext cx="914400" cy="9144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xmlns="" id="{FBA1BE96-A419-4D51-BBC8-C56DF5ACA723}"/>
                </a:ext>
              </a:extLst>
            </p:cNvPr>
            <p:cNvSpPr/>
            <p:nvPr/>
          </p:nvSpPr>
          <p:spPr>
            <a:xfrm>
              <a:off x="3592428" y="3964353"/>
              <a:ext cx="914400" cy="914401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1" name="Oval 11">
              <a:extLst>
                <a:ext uri="{FF2B5EF4-FFF2-40B4-BE49-F238E27FC236}">
                  <a16:creationId xmlns:a16="http://schemas.microsoft.com/office/drawing/2014/main" xmlns="" id="{43921E46-CA00-4D5C-8CEF-F5D7001A2BA1}"/>
                </a:ext>
              </a:extLst>
            </p:cNvPr>
            <p:cNvSpPr/>
            <p:nvPr/>
          </p:nvSpPr>
          <p:spPr>
            <a:xfrm>
              <a:off x="5455426" y="3265983"/>
              <a:ext cx="914400" cy="914400"/>
            </a:xfrm>
            <a:prstGeom prst="ellipse">
              <a:avLst/>
            </a:pr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2" name="Oval 12">
              <a:extLst>
                <a:ext uri="{FF2B5EF4-FFF2-40B4-BE49-F238E27FC236}">
                  <a16:creationId xmlns:a16="http://schemas.microsoft.com/office/drawing/2014/main" xmlns="" id="{66B36C48-624B-41C4-A669-C04870A68F4C}"/>
                </a:ext>
              </a:extLst>
            </p:cNvPr>
            <p:cNvSpPr/>
            <p:nvPr/>
          </p:nvSpPr>
          <p:spPr>
            <a:xfrm>
              <a:off x="5207889" y="1685954"/>
              <a:ext cx="914400" cy="914400"/>
            </a:xfrm>
            <a:prstGeom prst="ellipse">
              <a:avLst/>
            </a:pr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23" name="Rectangle 30">
            <a:extLst>
              <a:ext uri="{FF2B5EF4-FFF2-40B4-BE49-F238E27FC236}">
                <a16:creationId xmlns:a16="http://schemas.microsoft.com/office/drawing/2014/main" xmlns="" id="{E3050B35-73EC-4D9A-96CD-D8C089595856}"/>
              </a:ext>
            </a:extLst>
          </p:cNvPr>
          <p:cNvSpPr/>
          <p:nvPr/>
        </p:nvSpPr>
        <p:spPr>
          <a:xfrm>
            <a:off x="5622507" y="1891356"/>
            <a:ext cx="319399" cy="31846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xmlns="" id="{2AAD3123-E009-46B9-856E-8890E160DBCE}"/>
              </a:ext>
            </a:extLst>
          </p:cNvPr>
          <p:cNvSpPr/>
          <p:nvPr/>
        </p:nvSpPr>
        <p:spPr>
          <a:xfrm>
            <a:off x="6900254" y="2403794"/>
            <a:ext cx="422954" cy="248792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xmlns="" id="{91426400-336A-4032-AD9F-3E497C9DC3AD}"/>
              </a:ext>
            </a:extLst>
          </p:cNvPr>
          <p:cNvSpPr>
            <a:spLocks noChangeAspect="1"/>
          </p:cNvSpPr>
          <p:nvPr/>
        </p:nvSpPr>
        <p:spPr>
          <a:xfrm>
            <a:off x="7156285" y="3856061"/>
            <a:ext cx="396750" cy="40006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8" name="Oval 7">
            <a:extLst>
              <a:ext uri="{FF2B5EF4-FFF2-40B4-BE49-F238E27FC236}">
                <a16:creationId xmlns:a16="http://schemas.microsoft.com/office/drawing/2014/main" xmlns="" id="{BC02121C-7833-4960-88F7-A174A9A53BAB}"/>
              </a:ext>
            </a:extLst>
          </p:cNvPr>
          <p:cNvSpPr/>
          <p:nvPr/>
        </p:nvSpPr>
        <p:spPr>
          <a:xfrm>
            <a:off x="3616034" y="3943233"/>
            <a:ext cx="378792" cy="378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xmlns="" id="{84AAAE5A-2663-4671-B529-4D7127B42A9D}"/>
              </a:ext>
            </a:extLst>
          </p:cNvPr>
          <p:cNvSpPr/>
          <p:nvPr/>
        </p:nvSpPr>
        <p:spPr>
          <a:xfrm>
            <a:off x="4591102" y="3198518"/>
            <a:ext cx="356493" cy="33370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Oval 7">
            <a:extLst>
              <a:ext uri="{FF2B5EF4-FFF2-40B4-BE49-F238E27FC236}">
                <a16:creationId xmlns:a16="http://schemas.microsoft.com/office/drawing/2014/main" xmlns="" id="{110674F9-A890-456D-AB2F-9AA38D430571}"/>
              </a:ext>
            </a:extLst>
          </p:cNvPr>
          <p:cNvSpPr/>
          <p:nvPr/>
        </p:nvSpPr>
        <p:spPr>
          <a:xfrm>
            <a:off x="5415255" y="4511723"/>
            <a:ext cx="378792" cy="378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1" name="Group 41">
            <a:extLst>
              <a:ext uri="{FF2B5EF4-FFF2-40B4-BE49-F238E27FC236}">
                <a16:creationId xmlns:a16="http://schemas.microsoft.com/office/drawing/2014/main" xmlns="" id="{98F563A6-4C06-40D3-8BBD-A1E4C78689E7}"/>
              </a:ext>
            </a:extLst>
          </p:cNvPr>
          <p:cNvGrpSpPr/>
          <p:nvPr/>
        </p:nvGrpSpPr>
        <p:grpSpPr>
          <a:xfrm>
            <a:off x="3199628" y="1580546"/>
            <a:ext cx="1931192" cy="502356"/>
            <a:chOff x="2113655" y="4300584"/>
            <a:chExt cx="3647460" cy="502356"/>
          </a:xfrm>
        </p:grpSpPr>
        <p:sp>
          <p:nvSpPr>
            <p:cNvPr id="32" name="TextBox 42">
              <a:extLst>
                <a:ext uri="{FF2B5EF4-FFF2-40B4-BE49-F238E27FC236}">
                  <a16:creationId xmlns:a16="http://schemas.microsoft.com/office/drawing/2014/main" xmlns="" id="{11023747-1ACA-4AB4-8257-16FC57DF30D5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/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Sessioni</a:t>
              </a:r>
              <a:r>
                <a:rPr lang="es-E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 di </a:t>
              </a:r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lavoro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43">
              <a:extLst>
                <a:ext uri="{FF2B5EF4-FFF2-40B4-BE49-F238E27FC236}">
                  <a16:creationId xmlns:a16="http://schemas.microsoft.com/office/drawing/2014/main" xmlns="" id="{009B51F2-16A9-4517-AB5C-E1473EDD6478}"/>
                </a:ext>
              </a:extLst>
            </p:cNvPr>
            <p:cNvSpPr txBox="1"/>
            <p:nvPr/>
          </p:nvSpPr>
          <p:spPr>
            <a:xfrm>
              <a:off x="2113655" y="4300584"/>
              <a:ext cx="36474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44">
            <a:extLst>
              <a:ext uri="{FF2B5EF4-FFF2-40B4-BE49-F238E27FC236}">
                <a16:creationId xmlns:a16="http://schemas.microsoft.com/office/drawing/2014/main" xmlns="" id="{3F6F2AD4-ED82-4B3B-BCE9-9F7C8612043B}"/>
              </a:ext>
            </a:extLst>
          </p:cNvPr>
          <p:cNvGrpSpPr/>
          <p:nvPr/>
        </p:nvGrpSpPr>
        <p:grpSpPr>
          <a:xfrm>
            <a:off x="1720224" y="2863499"/>
            <a:ext cx="2131176" cy="652083"/>
            <a:chOff x="2113659" y="4283314"/>
            <a:chExt cx="4025171" cy="652083"/>
          </a:xfrm>
        </p:grpSpPr>
        <p:sp>
          <p:nvSpPr>
            <p:cNvPr id="35" name="TextBox 45">
              <a:extLst>
                <a:ext uri="{FF2B5EF4-FFF2-40B4-BE49-F238E27FC236}">
                  <a16:creationId xmlns:a16="http://schemas.microsoft.com/office/drawing/2014/main" xmlns="" id="{3474F43C-5794-4362-8DED-69287C384E5A}"/>
                </a:ext>
              </a:extLst>
            </p:cNvPr>
            <p:cNvSpPr txBox="1"/>
            <p:nvPr/>
          </p:nvSpPr>
          <p:spPr>
            <a:xfrm>
              <a:off x="2491372" y="4627620"/>
              <a:ext cx="3647458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/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Colloquio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맑은 고딕"/>
                <a:cs typeface="Arial" pitchFamily="34" charset="0"/>
              </a:endParaRPr>
            </a:p>
          </p:txBody>
        </p:sp>
        <p:sp>
          <p:nvSpPr>
            <p:cNvPr id="36" name="TextBox 46">
              <a:extLst>
                <a:ext uri="{FF2B5EF4-FFF2-40B4-BE49-F238E27FC236}">
                  <a16:creationId xmlns:a16="http://schemas.microsoft.com/office/drawing/2014/main" xmlns="" id="{2437D379-C224-456C-A1C6-524A85DF8338}"/>
                </a:ext>
              </a:extLst>
            </p:cNvPr>
            <p:cNvSpPr txBox="1"/>
            <p:nvPr/>
          </p:nvSpPr>
          <p:spPr>
            <a:xfrm>
              <a:off x="2113659" y="4283314"/>
              <a:ext cx="36474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47">
            <a:extLst>
              <a:ext uri="{FF2B5EF4-FFF2-40B4-BE49-F238E27FC236}">
                <a16:creationId xmlns:a16="http://schemas.microsoft.com/office/drawing/2014/main" xmlns="" id="{3C207080-C2F0-45B1-8996-2965E2ABA955}"/>
              </a:ext>
            </a:extLst>
          </p:cNvPr>
          <p:cNvGrpSpPr/>
          <p:nvPr/>
        </p:nvGrpSpPr>
        <p:grpSpPr>
          <a:xfrm>
            <a:off x="2400214" y="4434405"/>
            <a:ext cx="2560207" cy="825568"/>
            <a:chOff x="2113657" y="4495163"/>
            <a:chExt cx="4835486" cy="825568"/>
          </a:xfrm>
        </p:grpSpPr>
        <p:sp>
          <p:nvSpPr>
            <p:cNvPr id="38" name="TextBox 48">
              <a:extLst>
                <a:ext uri="{FF2B5EF4-FFF2-40B4-BE49-F238E27FC236}">
                  <a16:creationId xmlns:a16="http://schemas.microsoft.com/office/drawing/2014/main" xmlns="" id="{E71A4CC0-A25F-48E3-BEC8-59E3F60EFD4F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49">
              <a:extLst>
                <a:ext uri="{FF2B5EF4-FFF2-40B4-BE49-F238E27FC236}">
                  <a16:creationId xmlns:a16="http://schemas.microsoft.com/office/drawing/2014/main" xmlns="" id="{E0D99601-B4C8-493D-856D-B3FC79855731}"/>
                </a:ext>
              </a:extLst>
            </p:cNvPr>
            <p:cNvSpPr txBox="1"/>
            <p:nvPr/>
          </p:nvSpPr>
          <p:spPr>
            <a:xfrm>
              <a:off x="3301685" y="5012954"/>
              <a:ext cx="3647458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/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Riunione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2">
            <a:extLst>
              <a:ext uri="{FF2B5EF4-FFF2-40B4-BE49-F238E27FC236}">
                <a16:creationId xmlns:a16="http://schemas.microsoft.com/office/drawing/2014/main" xmlns="" id="{A55B3C3B-2763-4106-980C-AD661AC3038E}"/>
              </a:ext>
            </a:extLst>
          </p:cNvPr>
          <p:cNvGrpSpPr/>
          <p:nvPr/>
        </p:nvGrpSpPr>
        <p:grpSpPr>
          <a:xfrm>
            <a:off x="7838148" y="1879914"/>
            <a:ext cx="2108595" cy="2505463"/>
            <a:chOff x="2113657" y="4495163"/>
            <a:chExt cx="3982523" cy="2505463"/>
          </a:xfrm>
        </p:grpSpPr>
        <p:sp>
          <p:nvSpPr>
            <p:cNvPr id="41" name="TextBox 33">
              <a:extLst>
                <a:ext uri="{FF2B5EF4-FFF2-40B4-BE49-F238E27FC236}">
                  <a16:creationId xmlns:a16="http://schemas.microsoft.com/office/drawing/2014/main" xmlns="" id="{60E7BC24-7841-4338-9AA3-15E8929B7BFB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34">
              <a:extLst>
                <a:ext uri="{FF2B5EF4-FFF2-40B4-BE49-F238E27FC236}">
                  <a16:creationId xmlns:a16="http://schemas.microsoft.com/office/drawing/2014/main" xmlns="" id="{79BA5125-FB7F-452C-B1C0-36F5672ECB49}"/>
                </a:ext>
              </a:extLst>
            </p:cNvPr>
            <p:cNvSpPr txBox="1"/>
            <p:nvPr/>
          </p:nvSpPr>
          <p:spPr>
            <a:xfrm>
              <a:off x="2448722" y="6692849"/>
              <a:ext cx="3647458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Seminari</a:t>
              </a:r>
              <a:r>
                <a:rPr lang="es-E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 di </a:t>
              </a:r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formazione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맑은 고딕"/>
                <a:cs typeface="Arial" pitchFamily="34" charset="0"/>
              </a:endParaRPr>
            </a:p>
          </p:txBody>
        </p:sp>
      </p:grpSp>
      <p:grpSp>
        <p:nvGrpSpPr>
          <p:cNvPr id="43" name="Group 32">
            <a:extLst>
              <a:ext uri="{FF2B5EF4-FFF2-40B4-BE49-F238E27FC236}">
                <a16:creationId xmlns:a16="http://schemas.microsoft.com/office/drawing/2014/main" xmlns="" id="{E82A1D4C-F8A9-438E-A564-3A98B8171D78}"/>
              </a:ext>
            </a:extLst>
          </p:cNvPr>
          <p:cNvGrpSpPr/>
          <p:nvPr/>
        </p:nvGrpSpPr>
        <p:grpSpPr>
          <a:xfrm>
            <a:off x="7883832" y="2209821"/>
            <a:ext cx="2316699" cy="1510571"/>
            <a:chOff x="1385544" y="3292369"/>
            <a:chExt cx="4375571" cy="1510571"/>
          </a:xfrm>
        </p:grpSpPr>
        <p:sp>
          <p:nvSpPr>
            <p:cNvPr id="44" name="TextBox 33">
              <a:extLst>
                <a:ext uri="{FF2B5EF4-FFF2-40B4-BE49-F238E27FC236}">
                  <a16:creationId xmlns:a16="http://schemas.microsoft.com/office/drawing/2014/main" xmlns="" id="{45F99595-E943-4015-A9E9-E4BACA05FF55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34">
              <a:extLst>
                <a:ext uri="{FF2B5EF4-FFF2-40B4-BE49-F238E27FC236}">
                  <a16:creationId xmlns:a16="http://schemas.microsoft.com/office/drawing/2014/main" xmlns="" id="{48B05274-47DF-4EA9-8DBB-387F8A61BA77}"/>
                </a:ext>
              </a:extLst>
            </p:cNvPr>
            <p:cNvSpPr txBox="1"/>
            <p:nvPr/>
          </p:nvSpPr>
          <p:spPr>
            <a:xfrm>
              <a:off x="1385544" y="3292369"/>
              <a:ext cx="3647458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Dinamiche</a:t>
              </a:r>
              <a:r>
                <a:rPr lang="es-E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 di </a:t>
              </a:r>
              <a:r>
                <a:rPr lang="es-ES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/>
                  <a:cs typeface="Arial"/>
                </a:rPr>
                <a:t>gruppo</a:t>
              </a:r>
              <a:endParaRPr lang="es-E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맑은 고딕"/>
                <a:cs typeface="Arial" pitchFamily="34" charset="0"/>
              </a:endParaRPr>
            </a:p>
          </p:txBody>
        </p:sp>
      </p:grpSp>
      <p:sp>
        <p:nvSpPr>
          <p:cNvPr id="46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47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48" name="Immagine 4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49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3895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xmlns="" id="{CA8172CA-AC1D-4AF4-8BE4-BC9AF0A8E5F9}"/>
              </a:ext>
            </a:extLst>
          </p:cNvPr>
          <p:cNvSpPr txBox="1">
            <a:spLocks/>
          </p:cNvSpPr>
          <p:nvPr/>
        </p:nvSpPr>
        <p:spPr>
          <a:xfrm>
            <a:off x="3266982" y="348170"/>
            <a:ext cx="589477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err="1">
                <a:latin typeface="Arial Black"/>
              </a:rPr>
              <a:t>Sessioni</a:t>
            </a:r>
            <a:r>
              <a:rPr lang="es-ES" sz="4000" dirty="0">
                <a:latin typeface="Arial Black"/>
              </a:rPr>
              <a:t> di </a:t>
            </a:r>
            <a:r>
              <a:rPr lang="es-ES" sz="4000" dirty="0" err="1">
                <a:latin typeface="Arial Black"/>
              </a:rPr>
              <a:t>lavoro</a:t>
            </a:r>
            <a:endParaRPr lang="es-ES" sz="4000" dirty="0" err="1">
              <a:latin typeface="Arial Black" panose="020B0A04020102020204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C38E6732-66A5-4A66-BC8E-E51211A999B7}"/>
              </a:ext>
            </a:extLst>
          </p:cNvPr>
          <p:cNvGrpSpPr/>
          <p:nvPr/>
        </p:nvGrpSpPr>
        <p:grpSpPr>
          <a:xfrm>
            <a:off x="3575800" y="1611830"/>
            <a:ext cx="5040399" cy="4358323"/>
            <a:chOff x="3517674" y="1437179"/>
            <a:chExt cx="5371440" cy="4598168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62A0AB7F-7C58-402B-BB9F-36EBA6DED795}"/>
                </a:ext>
              </a:extLst>
            </p:cNvPr>
            <p:cNvSpPr/>
            <p:nvPr/>
          </p:nvSpPr>
          <p:spPr>
            <a:xfrm rot="900000">
              <a:off x="3728207" y="1647712"/>
              <a:ext cx="1873522" cy="1873522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dirty="0" err="1">
                  <a:solidFill>
                    <a:schemeClr val="bg1"/>
                  </a:solidFill>
                  <a:cs typeface="Calibri"/>
                </a:rPr>
                <a:t>Colloqui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xmlns="" id="{D5FBA2A8-1D2F-4978-BE91-92B8711B0CB9}"/>
                </a:ext>
              </a:extLst>
            </p:cNvPr>
            <p:cNvSpPr/>
            <p:nvPr/>
          </p:nvSpPr>
          <p:spPr>
            <a:xfrm rot="900000">
              <a:off x="6827007" y="1647712"/>
              <a:ext cx="1873522" cy="1873522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dirty="0" err="1">
                  <a:solidFill>
                    <a:schemeClr val="bg1"/>
                  </a:solidFill>
                  <a:cs typeface="Calibri"/>
                </a:rPr>
                <a:t>Riunioni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xmlns="" id="{93A6224B-FC4B-4932-9034-347D3B684F1F}"/>
                </a:ext>
              </a:extLst>
            </p:cNvPr>
            <p:cNvSpPr/>
            <p:nvPr/>
          </p:nvSpPr>
          <p:spPr>
            <a:xfrm rot="20700000" flipH="1">
              <a:off x="3706259" y="4161825"/>
              <a:ext cx="1873522" cy="1873522"/>
            </a:xfrm>
            <a:prstGeom prst="roundRect">
              <a:avLst/>
            </a:prstGeom>
            <a:solidFill>
              <a:srgbClr val="FA9106"/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dirty="0" err="1">
                  <a:solidFill>
                    <a:schemeClr val="bg1"/>
                  </a:solidFill>
                  <a:cs typeface="Calibri"/>
                </a:rPr>
                <a:t>Dinamiche</a:t>
              </a:r>
              <a:r>
                <a:rPr lang="es-ES" dirty="0">
                  <a:solidFill>
                    <a:schemeClr val="bg1"/>
                  </a:solidFill>
                  <a:cs typeface="Calibri"/>
                </a:rPr>
                <a:t> di </a:t>
              </a:r>
              <a:r>
                <a:rPr lang="es-ES" dirty="0" err="1">
                  <a:solidFill>
                    <a:schemeClr val="bg1"/>
                  </a:solidFill>
                  <a:cs typeface="Calibri"/>
                </a:rPr>
                <a:t>gruppo</a:t>
              </a:r>
              <a:endParaRPr lang="es-ES" sz="1800" dirty="0" err="1">
                <a:solidFill>
                  <a:schemeClr val="bg1"/>
                </a:solidFill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xmlns="" id="{DD82DD54-CF8B-460D-8DE2-EB8D28876301}"/>
                </a:ext>
              </a:extLst>
            </p:cNvPr>
            <p:cNvSpPr/>
            <p:nvPr/>
          </p:nvSpPr>
          <p:spPr>
            <a:xfrm rot="20700000" flipH="1">
              <a:off x="6805059" y="4161825"/>
              <a:ext cx="1873522" cy="1873522"/>
            </a:xfrm>
            <a:prstGeom prst="round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dirty="0" err="1">
                  <a:solidFill>
                    <a:schemeClr val="bg1"/>
                  </a:solidFill>
                  <a:cs typeface="Calibri"/>
                </a:rPr>
                <a:t>Seminari</a:t>
              </a:r>
              <a:r>
                <a:rPr lang="es-ES" dirty="0">
                  <a:solidFill>
                    <a:schemeClr val="bg1"/>
                  </a:solidFill>
                  <a:cs typeface="Calibri"/>
                </a:rPr>
                <a:t> di </a:t>
              </a:r>
              <a:r>
                <a:rPr lang="es-ES" dirty="0" err="1">
                  <a:solidFill>
                    <a:schemeClr val="bg1"/>
                  </a:solidFill>
                  <a:cs typeface="Calibri"/>
                </a:rPr>
                <a:t>formazione</a:t>
              </a:r>
              <a:endParaRPr lang="es-ES" sz="1800" dirty="0" err="1">
                <a:solidFill>
                  <a:schemeClr val="bg1"/>
                </a:solidFill>
                <a:cs typeface="Calibri"/>
              </a:endParaRPr>
            </a:p>
            <a:p>
              <a:pPr algn="ctr"/>
              <a:endParaRPr lang="es-ES" sz="1800" dirty="0">
                <a:solidFill>
                  <a:schemeClr val="bg1"/>
                </a:solidFill>
              </a:endParaRPr>
            </a:p>
            <a:p>
              <a:pPr algn="ctr"/>
              <a:endParaRPr lang="en-ID" dirty="0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55AFCE57-D095-448D-AA8F-5826BD810AC3}"/>
                </a:ext>
              </a:extLst>
            </p:cNvPr>
            <p:cNvSpPr/>
            <p:nvPr/>
          </p:nvSpPr>
          <p:spPr>
            <a:xfrm>
              <a:off x="3517674" y="1437179"/>
              <a:ext cx="628650" cy="6286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01</a:t>
              </a:r>
              <a:endParaRPr lang="en-ID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33C26BDF-0D5A-44D1-9456-BBDBC3424BBA}"/>
                </a:ext>
              </a:extLst>
            </p:cNvPr>
            <p:cNvSpPr/>
            <p:nvPr/>
          </p:nvSpPr>
          <p:spPr>
            <a:xfrm>
              <a:off x="6616474" y="1437179"/>
              <a:ext cx="628650" cy="62865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02</a:t>
              </a:r>
              <a:endParaRPr lang="en-ID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B5A5F9ED-9458-4496-A6E9-CB70AA7137B9}"/>
                </a:ext>
              </a:extLst>
            </p:cNvPr>
            <p:cNvSpPr/>
            <p:nvPr/>
          </p:nvSpPr>
          <p:spPr>
            <a:xfrm>
              <a:off x="5161664" y="3951292"/>
              <a:ext cx="628650" cy="628650"/>
            </a:xfrm>
            <a:prstGeom prst="ellipse">
              <a:avLst/>
            </a:prstGeom>
            <a:solidFill>
              <a:srgbClr val="FA910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03</a:t>
              </a:r>
              <a:endParaRPr lang="en-ID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E833FCFA-7808-44FE-BCBA-A845C9588E0D}"/>
                </a:ext>
              </a:extLst>
            </p:cNvPr>
            <p:cNvSpPr/>
            <p:nvPr/>
          </p:nvSpPr>
          <p:spPr>
            <a:xfrm>
              <a:off x="8260464" y="3951292"/>
              <a:ext cx="628650" cy="6286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04</a:t>
              </a:r>
              <a:endParaRPr lang="en-ID" dirty="0"/>
            </a:p>
          </p:txBody>
        </p:sp>
      </p:grp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60AA52F2-BE10-404A-8A9C-57687685C45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21" name="Marcador de contenido 5">
            <a:extLst>
              <a:ext uri="{FF2B5EF4-FFF2-40B4-BE49-F238E27FC236}">
                <a16:creationId xmlns:a16="http://schemas.microsoft.com/office/drawing/2014/main" xmlns="" id="{92052331-B36E-4630-9811-C6539B64624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CA9485DC-74A7-4043-8740-8D7451B5BF4B}"/>
              </a:ext>
            </a:extLst>
          </p:cNvPr>
          <p:cNvSpPr txBox="1"/>
          <p:nvPr/>
        </p:nvSpPr>
        <p:spPr>
          <a:xfrm>
            <a:off x="758538" y="1099069"/>
            <a:ext cx="8013654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dirty="0"/>
              <a:t> </a:t>
            </a:r>
            <a:r>
              <a:rPr lang="es-ES" dirty="0">
                <a:ea typeface="+mn-lt"/>
                <a:cs typeface="+mn-lt"/>
              </a:rPr>
              <a:t>Le </a:t>
            </a:r>
            <a:r>
              <a:rPr lang="es-ES" dirty="0" err="1">
                <a:ea typeface="+mn-lt"/>
                <a:cs typeface="+mn-lt"/>
              </a:rPr>
              <a:t>sessioni</a:t>
            </a:r>
            <a:r>
              <a:rPr lang="es-ES" dirty="0">
                <a:ea typeface="+mn-lt"/>
                <a:cs typeface="+mn-lt"/>
              </a:rPr>
              <a:t> di </a:t>
            </a:r>
            <a:r>
              <a:rPr lang="es-ES" dirty="0" err="1">
                <a:ea typeface="+mn-lt"/>
                <a:cs typeface="+mn-lt"/>
              </a:rPr>
              <a:t>lavoro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possono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essere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sviluppate</a:t>
            </a:r>
            <a:r>
              <a:rPr lang="es-ES" dirty="0">
                <a:ea typeface="+mn-lt"/>
                <a:cs typeface="+mn-lt"/>
              </a:rPr>
              <a:t> in </a:t>
            </a:r>
            <a:r>
              <a:rPr lang="es-ES" dirty="0" err="1">
                <a:ea typeface="+mn-lt"/>
                <a:cs typeface="+mn-lt"/>
              </a:rPr>
              <a:t>diversi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modi</a:t>
            </a:r>
            <a:r>
              <a:rPr lang="es-ES" dirty="0">
                <a:ea typeface="+mn-lt"/>
                <a:cs typeface="+mn-lt"/>
              </a:rPr>
              <a:t>, come per </a:t>
            </a:r>
            <a:r>
              <a:rPr lang="es-ES" dirty="0" err="1">
                <a:ea typeface="+mn-lt"/>
                <a:cs typeface="+mn-lt"/>
              </a:rPr>
              <a:t>esempio</a:t>
            </a:r>
            <a:r>
              <a:rPr lang="es-ES" dirty="0">
                <a:ea typeface="+mn-lt"/>
                <a:cs typeface="+mn-lt"/>
              </a:rPr>
              <a:t>: </a:t>
            </a:r>
            <a:endParaRPr lang="es-ES" sz="1800" dirty="0">
              <a:ea typeface="+mn-lt"/>
              <a:cs typeface="+mn-lt"/>
            </a:endParaRPr>
          </a:p>
        </p:txBody>
      </p:sp>
      <p:sp>
        <p:nvSpPr>
          <p:cNvPr id="19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2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27" name="Immagin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29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199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3">
            <a:extLst>
              <a:ext uri="{FF2B5EF4-FFF2-40B4-BE49-F238E27FC236}">
                <a16:creationId xmlns:a16="http://schemas.microsoft.com/office/drawing/2014/main" xmlns="" id="{4A381888-C6EC-43CD-AFBB-E5C1CB0A89E3}"/>
              </a:ext>
            </a:extLst>
          </p:cNvPr>
          <p:cNvGrpSpPr/>
          <p:nvPr/>
        </p:nvGrpSpPr>
        <p:grpSpPr>
          <a:xfrm>
            <a:off x="6954509" y="1408170"/>
            <a:ext cx="4308562" cy="4647381"/>
            <a:chOff x="7334031" y="1957604"/>
            <a:chExt cx="3874720" cy="4179423"/>
          </a:xfrm>
        </p:grpSpPr>
        <p:sp>
          <p:nvSpPr>
            <p:cNvPr id="29" name="Isosceles Triangle 1">
              <a:extLst>
                <a:ext uri="{FF2B5EF4-FFF2-40B4-BE49-F238E27FC236}">
                  <a16:creationId xmlns:a16="http://schemas.microsoft.com/office/drawing/2014/main" xmlns="" id="{F7CE0B50-C9F8-4259-9CA5-D4D3D0398600}"/>
                </a:ext>
              </a:extLst>
            </p:cNvPr>
            <p:cNvSpPr/>
            <p:nvPr/>
          </p:nvSpPr>
          <p:spPr>
            <a:xfrm>
              <a:off x="7334031" y="4888932"/>
              <a:ext cx="1941697" cy="1248095"/>
            </a:xfrm>
            <a:custGeom>
              <a:avLst/>
              <a:gdLst/>
              <a:ahLst/>
              <a:cxnLst/>
              <a:rect l="l" t="t" r="r" b="b"/>
              <a:pathLst>
                <a:path w="1512168" h="972000">
                  <a:moveTo>
                    <a:pt x="504056" y="0"/>
                  </a:moveTo>
                  <a:lnTo>
                    <a:pt x="1512168" y="0"/>
                  </a:lnTo>
                  <a:lnTo>
                    <a:pt x="1512168" y="972000"/>
                  </a:lnTo>
                  <a:lnTo>
                    <a:pt x="0" y="972000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0" name="Rectangle 16">
              <a:extLst>
                <a:ext uri="{FF2B5EF4-FFF2-40B4-BE49-F238E27FC236}">
                  <a16:creationId xmlns:a16="http://schemas.microsoft.com/office/drawing/2014/main" xmlns="" id="{9986D70A-86E3-47DF-9673-CC7D8D37C244}"/>
                </a:ext>
              </a:extLst>
            </p:cNvPr>
            <p:cNvSpPr/>
            <p:nvPr/>
          </p:nvSpPr>
          <p:spPr>
            <a:xfrm rot="19800000">
              <a:off x="8184184" y="1957604"/>
              <a:ext cx="1294465" cy="1600904"/>
            </a:xfrm>
            <a:custGeom>
              <a:avLst/>
              <a:gdLst/>
              <a:ahLst/>
              <a:cxnLst/>
              <a:rect l="l" t="t" r="r" b="b"/>
              <a:pathLst>
                <a:path w="1294465" h="1600904">
                  <a:moveTo>
                    <a:pt x="647233" y="0"/>
                  </a:moveTo>
                  <a:lnTo>
                    <a:pt x="1294465" y="1248095"/>
                  </a:lnTo>
                  <a:lnTo>
                    <a:pt x="730978" y="1248095"/>
                  </a:lnTo>
                  <a:cubicBezTo>
                    <a:pt x="732008" y="1357299"/>
                    <a:pt x="814164" y="1343408"/>
                    <a:pt x="825235" y="1451213"/>
                  </a:cubicBezTo>
                  <a:cubicBezTo>
                    <a:pt x="824578" y="1543844"/>
                    <a:pt x="757290" y="1593445"/>
                    <a:pt x="652160" y="1600904"/>
                  </a:cubicBezTo>
                  <a:cubicBezTo>
                    <a:pt x="563856" y="1598932"/>
                    <a:pt x="475031" y="1557072"/>
                    <a:pt x="469230" y="1479280"/>
                  </a:cubicBezTo>
                  <a:cubicBezTo>
                    <a:pt x="469784" y="1377606"/>
                    <a:pt x="572108" y="1350747"/>
                    <a:pt x="560674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Isosceles Triangle 4">
              <a:extLst>
                <a:ext uri="{FF2B5EF4-FFF2-40B4-BE49-F238E27FC236}">
                  <a16:creationId xmlns:a16="http://schemas.microsoft.com/office/drawing/2014/main" xmlns="" id="{A590E6A2-8397-440E-91A6-A16558EB0A5F}"/>
                </a:ext>
              </a:extLst>
            </p:cNvPr>
            <p:cNvSpPr/>
            <p:nvPr/>
          </p:nvSpPr>
          <p:spPr>
            <a:xfrm>
              <a:off x="7991235" y="3640053"/>
              <a:ext cx="1294465" cy="1583028"/>
            </a:xfrm>
            <a:custGeom>
              <a:avLst/>
              <a:gdLst/>
              <a:ahLst/>
              <a:cxnLst/>
              <a:rect l="l" t="t" r="r" b="b"/>
              <a:pathLst>
                <a:path w="1294465" h="1583028">
                  <a:moveTo>
                    <a:pt x="647233" y="0"/>
                  </a:moveTo>
                  <a:lnTo>
                    <a:pt x="1207846" y="0"/>
                  </a:lnTo>
                  <a:cubicBezTo>
                    <a:pt x="1221046" y="104799"/>
                    <a:pt x="1117021" y="131256"/>
                    <a:pt x="1116463" y="233773"/>
                  </a:cubicBezTo>
                  <a:cubicBezTo>
                    <a:pt x="1122156" y="310112"/>
                    <a:pt x="1207800" y="351849"/>
                    <a:pt x="1294465" y="354722"/>
                  </a:cubicBezTo>
                  <a:lnTo>
                    <a:pt x="1294465" y="1248095"/>
                  </a:lnTo>
                  <a:lnTo>
                    <a:pt x="732378" y="1248095"/>
                  </a:lnTo>
                  <a:cubicBezTo>
                    <a:pt x="741388" y="1338213"/>
                    <a:pt x="814812" y="1331847"/>
                    <a:pt x="825235" y="1433338"/>
                  </a:cubicBezTo>
                  <a:cubicBezTo>
                    <a:pt x="824578" y="1525968"/>
                    <a:pt x="757290" y="1575569"/>
                    <a:pt x="652160" y="1583028"/>
                  </a:cubicBezTo>
                  <a:cubicBezTo>
                    <a:pt x="563856" y="1581056"/>
                    <a:pt x="475032" y="1539196"/>
                    <a:pt x="469230" y="1461404"/>
                  </a:cubicBezTo>
                  <a:cubicBezTo>
                    <a:pt x="469751" y="1365932"/>
                    <a:pt x="560004" y="1336426"/>
                    <a:pt x="561088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2" name="Isosceles Triangle 4">
              <a:extLst>
                <a:ext uri="{FF2B5EF4-FFF2-40B4-BE49-F238E27FC236}">
                  <a16:creationId xmlns:a16="http://schemas.microsoft.com/office/drawing/2014/main" xmlns="" id="{9F49F21F-B291-4F97-A98A-476F95E94E59}"/>
                </a:ext>
              </a:extLst>
            </p:cNvPr>
            <p:cNvSpPr/>
            <p:nvPr/>
          </p:nvSpPr>
          <p:spPr>
            <a:xfrm flipH="1">
              <a:off x="8950381" y="3640054"/>
              <a:ext cx="1614390" cy="1248095"/>
            </a:xfrm>
            <a:custGeom>
              <a:avLst/>
              <a:gdLst/>
              <a:ahLst/>
              <a:cxnLst/>
              <a:rect l="l" t="t" r="r" b="b"/>
              <a:pathLst>
                <a:path w="1614390" h="1248095">
                  <a:moveTo>
                    <a:pt x="1206748" y="0"/>
                  </a:moveTo>
                  <a:lnTo>
                    <a:pt x="647233" y="0"/>
                  </a:lnTo>
                  <a:lnTo>
                    <a:pt x="0" y="1248095"/>
                  </a:lnTo>
                  <a:lnTo>
                    <a:pt x="1294465" y="1248095"/>
                  </a:lnTo>
                  <a:lnTo>
                    <a:pt x="1294465" y="710919"/>
                  </a:lnTo>
                  <a:cubicBezTo>
                    <a:pt x="1369199" y="726645"/>
                    <a:pt x="1369193" y="792243"/>
                    <a:pt x="1464699" y="802051"/>
                  </a:cubicBezTo>
                  <a:cubicBezTo>
                    <a:pt x="1557329" y="801393"/>
                    <a:pt x="1606931" y="734105"/>
                    <a:pt x="1614390" y="628975"/>
                  </a:cubicBezTo>
                  <a:cubicBezTo>
                    <a:pt x="1612417" y="540671"/>
                    <a:pt x="1570557" y="451847"/>
                    <a:pt x="1492766" y="446046"/>
                  </a:cubicBezTo>
                  <a:cubicBezTo>
                    <a:pt x="1402925" y="446535"/>
                    <a:pt x="1371498" y="526484"/>
                    <a:pt x="1294465" y="537352"/>
                  </a:cubicBezTo>
                  <a:lnTo>
                    <a:pt x="1294465" y="354151"/>
                  </a:lnTo>
                  <a:lnTo>
                    <a:pt x="1285364" y="355396"/>
                  </a:lnTo>
                  <a:cubicBezTo>
                    <a:pt x="1180234" y="347937"/>
                    <a:pt x="1112946" y="298336"/>
                    <a:pt x="1112288" y="205706"/>
                  </a:cubicBezTo>
                  <a:cubicBezTo>
                    <a:pt x="1123447" y="97055"/>
                    <a:pt x="1206810" y="112018"/>
                    <a:pt x="120674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3" name="Isosceles Triangle 1">
              <a:extLst>
                <a:ext uri="{FF2B5EF4-FFF2-40B4-BE49-F238E27FC236}">
                  <a16:creationId xmlns:a16="http://schemas.microsoft.com/office/drawing/2014/main" xmlns="" id="{32C573E5-FEA7-4E60-A530-5C1C8FD820BD}"/>
                </a:ext>
              </a:extLst>
            </p:cNvPr>
            <p:cNvSpPr/>
            <p:nvPr/>
          </p:nvSpPr>
          <p:spPr>
            <a:xfrm flipH="1">
              <a:off x="8918552" y="4545736"/>
              <a:ext cx="2290199" cy="1580780"/>
            </a:xfrm>
            <a:custGeom>
              <a:avLst/>
              <a:gdLst/>
              <a:ahLst/>
              <a:cxnLst/>
              <a:rect l="l" t="t" r="r" b="b"/>
              <a:pathLst>
                <a:path w="2290199" h="1580780">
                  <a:moveTo>
                    <a:pt x="1339903" y="0"/>
                  </a:moveTo>
                  <a:cubicBezTo>
                    <a:pt x="1251599" y="1972"/>
                    <a:pt x="1162775" y="43832"/>
                    <a:pt x="1156973" y="121624"/>
                  </a:cubicBezTo>
                  <a:cubicBezTo>
                    <a:pt x="1157489" y="216276"/>
                    <a:pt x="1246203" y="246090"/>
                    <a:pt x="1248883" y="332684"/>
                  </a:cubicBezTo>
                  <a:lnTo>
                    <a:pt x="647233" y="332684"/>
                  </a:lnTo>
                  <a:lnTo>
                    <a:pt x="0" y="1580780"/>
                  </a:lnTo>
                  <a:lnTo>
                    <a:pt x="1941698" y="1580780"/>
                  </a:lnTo>
                  <a:lnTo>
                    <a:pt x="1941698" y="1040816"/>
                  </a:lnTo>
                  <a:cubicBezTo>
                    <a:pt x="2046243" y="1043701"/>
                    <a:pt x="2034149" y="1123813"/>
                    <a:pt x="2140508" y="1134736"/>
                  </a:cubicBezTo>
                  <a:cubicBezTo>
                    <a:pt x="2233138" y="1134078"/>
                    <a:pt x="2282740" y="1066790"/>
                    <a:pt x="2290199" y="961660"/>
                  </a:cubicBezTo>
                  <a:cubicBezTo>
                    <a:pt x="2288226" y="873356"/>
                    <a:pt x="2246366" y="784532"/>
                    <a:pt x="2168575" y="778731"/>
                  </a:cubicBezTo>
                  <a:cubicBezTo>
                    <a:pt x="2068337" y="779277"/>
                    <a:pt x="2040816" y="878736"/>
                    <a:pt x="1941698" y="870274"/>
                  </a:cubicBezTo>
                  <a:lnTo>
                    <a:pt x="1941698" y="332684"/>
                  </a:lnTo>
                  <a:lnTo>
                    <a:pt x="1420297" y="332684"/>
                  </a:lnTo>
                  <a:cubicBezTo>
                    <a:pt x="1430362" y="244914"/>
                    <a:pt x="1502643" y="250328"/>
                    <a:pt x="1512978" y="149690"/>
                  </a:cubicBezTo>
                  <a:cubicBezTo>
                    <a:pt x="1512321" y="57060"/>
                    <a:pt x="1445033" y="7459"/>
                    <a:pt x="1339903" y="0"/>
                  </a:cubicBezTo>
                  <a:close/>
                </a:path>
              </a:pathLst>
            </a:cu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ADFD18C3-EC3E-416C-9324-DA7FDDA63898}"/>
                </a:ext>
              </a:extLst>
            </p:cNvPr>
            <p:cNvSpPr txBox="1"/>
            <p:nvPr/>
          </p:nvSpPr>
          <p:spPr>
            <a:xfrm rot="19822586">
              <a:off x="8644241" y="2525710"/>
              <a:ext cx="389519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F4DD6382-D1AD-4B89-88A4-157F92C4CE01}"/>
                </a:ext>
              </a:extLst>
            </p:cNvPr>
            <p:cNvSpPr txBox="1"/>
            <p:nvPr/>
          </p:nvSpPr>
          <p:spPr>
            <a:xfrm>
              <a:off x="8397907" y="4005065"/>
              <a:ext cx="373660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2F01800-1AA8-4CDD-802B-3002C4B32990}"/>
                </a:ext>
              </a:extLst>
            </p:cNvPr>
            <p:cNvSpPr txBox="1"/>
            <p:nvPr/>
          </p:nvSpPr>
          <p:spPr>
            <a:xfrm>
              <a:off x="9516965" y="4005065"/>
              <a:ext cx="36212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F94B6C4-3405-45B5-AD97-BBB5B349149F}"/>
                </a:ext>
              </a:extLst>
            </p:cNvPr>
            <p:cNvSpPr txBox="1"/>
            <p:nvPr/>
          </p:nvSpPr>
          <p:spPr>
            <a:xfrm>
              <a:off x="8157244" y="5223082"/>
              <a:ext cx="39816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3844151-3F33-426B-ACA4-557B6731A2F3}"/>
                </a:ext>
              </a:extLst>
            </p:cNvPr>
            <p:cNvSpPr txBox="1"/>
            <p:nvPr/>
          </p:nvSpPr>
          <p:spPr>
            <a:xfrm>
              <a:off x="9838067" y="5223082"/>
              <a:ext cx="346271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" name="Freeform 15">
            <a:extLst>
              <a:ext uri="{FF2B5EF4-FFF2-40B4-BE49-F238E27FC236}">
                <a16:creationId xmlns:a16="http://schemas.microsoft.com/office/drawing/2014/main" xmlns="" id="{7424D6A8-ED9A-4C5D-9138-14BBAF9C5AEC}"/>
              </a:ext>
            </a:extLst>
          </p:cNvPr>
          <p:cNvSpPr/>
          <p:nvPr/>
        </p:nvSpPr>
        <p:spPr>
          <a:xfrm flipH="1">
            <a:off x="8574193" y="413322"/>
            <a:ext cx="1745432" cy="2015386"/>
          </a:xfrm>
          <a:custGeom>
            <a:avLst/>
            <a:gdLst>
              <a:gd name="connsiteX0" fmla="*/ 657277 w 1286167"/>
              <a:gd name="connsiteY0" fmla="*/ 0 h 1635343"/>
              <a:gd name="connsiteX1" fmla="*/ 0 w 1286167"/>
              <a:gd name="connsiteY1" fmla="*/ 85964 h 1635343"/>
              <a:gd name="connsiteX2" fmla="*/ 202361 w 1286167"/>
              <a:gd name="connsiteY2" fmla="*/ 516695 h 1635343"/>
              <a:gd name="connsiteX3" fmla="*/ 281735 w 1286167"/>
              <a:gd name="connsiteY3" fmla="*/ 1030909 h 1635343"/>
              <a:gd name="connsiteX4" fmla="*/ 617145 w 1286167"/>
              <a:gd name="connsiteY4" fmla="*/ 1624788 h 1635343"/>
              <a:gd name="connsiteX5" fmla="*/ 670736 w 1286167"/>
              <a:gd name="connsiteY5" fmla="*/ 1347585 h 1635343"/>
              <a:gd name="connsiteX6" fmla="*/ 584804 w 1286167"/>
              <a:gd name="connsiteY6" fmla="*/ 1105319 h 1635343"/>
              <a:gd name="connsiteX7" fmla="*/ 626846 w 1286167"/>
              <a:gd name="connsiteY7" fmla="*/ 930825 h 1635343"/>
              <a:gd name="connsiteX8" fmla="*/ 1012531 w 1286167"/>
              <a:gd name="connsiteY8" fmla="*/ 1142811 h 1635343"/>
              <a:gd name="connsiteX9" fmla="*/ 1015937 w 1286167"/>
              <a:gd name="connsiteY9" fmla="*/ 1241005 h 1635343"/>
              <a:gd name="connsiteX10" fmla="*/ 1286167 w 1286167"/>
              <a:gd name="connsiteY10" fmla="*/ 1072342 h 1635343"/>
              <a:gd name="connsiteX11" fmla="*/ 1262175 w 1286167"/>
              <a:gd name="connsiteY11" fmla="*/ 962717 h 1635343"/>
              <a:gd name="connsiteX12" fmla="*/ 903613 w 1286167"/>
              <a:gd name="connsiteY12" fmla="*/ 532228 h 1635343"/>
              <a:gd name="connsiteX13" fmla="*/ 658324 w 1286167"/>
              <a:gd name="connsiteY13" fmla="*/ 353162 h 1635343"/>
              <a:gd name="connsiteX14" fmla="*/ 657277 w 1286167"/>
              <a:gd name="connsiteY14" fmla="*/ 0 h 1635343"/>
              <a:gd name="connsiteX0" fmla="*/ 657277 w 1286167"/>
              <a:gd name="connsiteY0" fmla="*/ 0 h 1567090"/>
              <a:gd name="connsiteX1" fmla="*/ 0 w 1286167"/>
              <a:gd name="connsiteY1" fmla="*/ 85964 h 1567090"/>
              <a:gd name="connsiteX2" fmla="*/ 202361 w 1286167"/>
              <a:gd name="connsiteY2" fmla="*/ 516695 h 1567090"/>
              <a:gd name="connsiteX3" fmla="*/ 281735 w 1286167"/>
              <a:gd name="connsiteY3" fmla="*/ 1030909 h 1567090"/>
              <a:gd name="connsiteX4" fmla="*/ 785395 w 1286167"/>
              <a:gd name="connsiteY4" fmla="*/ 1551636 h 1567090"/>
              <a:gd name="connsiteX5" fmla="*/ 670736 w 1286167"/>
              <a:gd name="connsiteY5" fmla="*/ 1347585 h 1567090"/>
              <a:gd name="connsiteX6" fmla="*/ 584804 w 1286167"/>
              <a:gd name="connsiteY6" fmla="*/ 1105319 h 1567090"/>
              <a:gd name="connsiteX7" fmla="*/ 626846 w 1286167"/>
              <a:gd name="connsiteY7" fmla="*/ 930825 h 1567090"/>
              <a:gd name="connsiteX8" fmla="*/ 1012531 w 1286167"/>
              <a:gd name="connsiteY8" fmla="*/ 1142811 h 1567090"/>
              <a:gd name="connsiteX9" fmla="*/ 1015937 w 1286167"/>
              <a:gd name="connsiteY9" fmla="*/ 1241005 h 1567090"/>
              <a:gd name="connsiteX10" fmla="*/ 1286167 w 1286167"/>
              <a:gd name="connsiteY10" fmla="*/ 1072342 h 1567090"/>
              <a:gd name="connsiteX11" fmla="*/ 1262175 w 1286167"/>
              <a:gd name="connsiteY11" fmla="*/ 962717 h 1567090"/>
              <a:gd name="connsiteX12" fmla="*/ 903613 w 1286167"/>
              <a:gd name="connsiteY12" fmla="*/ 532228 h 1567090"/>
              <a:gd name="connsiteX13" fmla="*/ 658324 w 1286167"/>
              <a:gd name="connsiteY13" fmla="*/ 353162 h 1567090"/>
              <a:gd name="connsiteX14" fmla="*/ 657277 w 1286167"/>
              <a:gd name="connsiteY14" fmla="*/ 0 h 1567090"/>
              <a:gd name="connsiteX0" fmla="*/ 657277 w 1286167"/>
              <a:gd name="connsiteY0" fmla="*/ 0 h 1561547"/>
              <a:gd name="connsiteX1" fmla="*/ 0 w 1286167"/>
              <a:gd name="connsiteY1" fmla="*/ 85964 h 1561547"/>
              <a:gd name="connsiteX2" fmla="*/ 202361 w 1286167"/>
              <a:gd name="connsiteY2" fmla="*/ 516695 h 1561547"/>
              <a:gd name="connsiteX3" fmla="*/ 281735 w 1286167"/>
              <a:gd name="connsiteY3" fmla="*/ 1030909 h 1561547"/>
              <a:gd name="connsiteX4" fmla="*/ 785395 w 1286167"/>
              <a:gd name="connsiteY4" fmla="*/ 1551636 h 1561547"/>
              <a:gd name="connsiteX5" fmla="*/ 707312 w 1286167"/>
              <a:gd name="connsiteY5" fmla="*/ 1259803 h 1561547"/>
              <a:gd name="connsiteX6" fmla="*/ 584804 w 1286167"/>
              <a:gd name="connsiteY6" fmla="*/ 1105319 h 1561547"/>
              <a:gd name="connsiteX7" fmla="*/ 626846 w 1286167"/>
              <a:gd name="connsiteY7" fmla="*/ 930825 h 1561547"/>
              <a:gd name="connsiteX8" fmla="*/ 1012531 w 1286167"/>
              <a:gd name="connsiteY8" fmla="*/ 1142811 h 1561547"/>
              <a:gd name="connsiteX9" fmla="*/ 1015937 w 1286167"/>
              <a:gd name="connsiteY9" fmla="*/ 1241005 h 1561547"/>
              <a:gd name="connsiteX10" fmla="*/ 1286167 w 1286167"/>
              <a:gd name="connsiteY10" fmla="*/ 1072342 h 1561547"/>
              <a:gd name="connsiteX11" fmla="*/ 1262175 w 1286167"/>
              <a:gd name="connsiteY11" fmla="*/ 962717 h 1561547"/>
              <a:gd name="connsiteX12" fmla="*/ 903613 w 1286167"/>
              <a:gd name="connsiteY12" fmla="*/ 532228 h 1561547"/>
              <a:gd name="connsiteX13" fmla="*/ 658324 w 1286167"/>
              <a:gd name="connsiteY13" fmla="*/ 353162 h 1561547"/>
              <a:gd name="connsiteX14" fmla="*/ 657277 w 1286167"/>
              <a:gd name="connsiteY14" fmla="*/ 0 h 1561547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84804 w 1286167"/>
              <a:gd name="connsiteY6" fmla="*/ 1105319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030909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104061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71907 w 1300797"/>
              <a:gd name="connsiteY0" fmla="*/ 1818 h 1564058"/>
              <a:gd name="connsiteX1" fmla="*/ 0 w 1300797"/>
              <a:gd name="connsiteY1" fmla="*/ 0 h 1564058"/>
              <a:gd name="connsiteX2" fmla="*/ 216991 w 1300797"/>
              <a:gd name="connsiteY2" fmla="*/ 518513 h 1564058"/>
              <a:gd name="connsiteX3" fmla="*/ 296365 w 1300797"/>
              <a:gd name="connsiteY3" fmla="*/ 1105879 h 1564058"/>
              <a:gd name="connsiteX4" fmla="*/ 800025 w 1300797"/>
              <a:gd name="connsiteY4" fmla="*/ 1553454 h 1564058"/>
              <a:gd name="connsiteX5" fmla="*/ 773149 w 1300797"/>
              <a:gd name="connsiteY5" fmla="*/ 1298197 h 1564058"/>
              <a:gd name="connsiteX6" fmla="*/ 614065 w 1300797"/>
              <a:gd name="connsiteY6" fmla="*/ 1077876 h 1564058"/>
              <a:gd name="connsiteX7" fmla="*/ 641476 w 1300797"/>
              <a:gd name="connsiteY7" fmla="*/ 932643 h 1564058"/>
              <a:gd name="connsiteX8" fmla="*/ 1027161 w 1300797"/>
              <a:gd name="connsiteY8" fmla="*/ 1144629 h 1564058"/>
              <a:gd name="connsiteX9" fmla="*/ 1030567 w 1300797"/>
              <a:gd name="connsiteY9" fmla="*/ 1242823 h 1564058"/>
              <a:gd name="connsiteX10" fmla="*/ 1300797 w 1300797"/>
              <a:gd name="connsiteY10" fmla="*/ 1074160 h 1564058"/>
              <a:gd name="connsiteX11" fmla="*/ 1276805 w 1300797"/>
              <a:gd name="connsiteY11" fmla="*/ 964535 h 1564058"/>
              <a:gd name="connsiteX12" fmla="*/ 918243 w 1300797"/>
              <a:gd name="connsiteY12" fmla="*/ 534046 h 1564058"/>
              <a:gd name="connsiteX13" fmla="*/ 672954 w 1300797"/>
              <a:gd name="connsiteY13" fmla="*/ 354980 h 1564058"/>
              <a:gd name="connsiteX14" fmla="*/ 671907 w 1300797"/>
              <a:gd name="connsiteY14" fmla="*/ 1818 h 1564058"/>
              <a:gd name="connsiteX0" fmla="*/ 423190 w 1300797"/>
              <a:gd name="connsiteY0" fmla="*/ 0 h 1569555"/>
              <a:gd name="connsiteX1" fmla="*/ 0 w 1300797"/>
              <a:gd name="connsiteY1" fmla="*/ 5497 h 1569555"/>
              <a:gd name="connsiteX2" fmla="*/ 216991 w 1300797"/>
              <a:gd name="connsiteY2" fmla="*/ 524010 h 1569555"/>
              <a:gd name="connsiteX3" fmla="*/ 296365 w 1300797"/>
              <a:gd name="connsiteY3" fmla="*/ 1111376 h 1569555"/>
              <a:gd name="connsiteX4" fmla="*/ 800025 w 1300797"/>
              <a:gd name="connsiteY4" fmla="*/ 1558951 h 1569555"/>
              <a:gd name="connsiteX5" fmla="*/ 773149 w 1300797"/>
              <a:gd name="connsiteY5" fmla="*/ 1303694 h 1569555"/>
              <a:gd name="connsiteX6" fmla="*/ 614065 w 1300797"/>
              <a:gd name="connsiteY6" fmla="*/ 1083373 h 1569555"/>
              <a:gd name="connsiteX7" fmla="*/ 641476 w 1300797"/>
              <a:gd name="connsiteY7" fmla="*/ 938140 h 1569555"/>
              <a:gd name="connsiteX8" fmla="*/ 1027161 w 1300797"/>
              <a:gd name="connsiteY8" fmla="*/ 1150126 h 1569555"/>
              <a:gd name="connsiteX9" fmla="*/ 1030567 w 1300797"/>
              <a:gd name="connsiteY9" fmla="*/ 1248320 h 1569555"/>
              <a:gd name="connsiteX10" fmla="*/ 1300797 w 1300797"/>
              <a:gd name="connsiteY10" fmla="*/ 1079657 h 1569555"/>
              <a:gd name="connsiteX11" fmla="*/ 1276805 w 1300797"/>
              <a:gd name="connsiteY11" fmla="*/ 970032 h 1569555"/>
              <a:gd name="connsiteX12" fmla="*/ 918243 w 1300797"/>
              <a:gd name="connsiteY12" fmla="*/ 539543 h 1569555"/>
              <a:gd name="connsiteX13" fmla="*/ 672954 w 1300797"/>
              <a:gd name="connsiteY13" fmla="*/ 360477 h 1569555"/>
              <a:gd name="connsiteX14" fmla="*/ 423190 w 130079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481712 w 1359319"/>
              <a:gd name="connsiteY0" fmla="*/ 0 h 1569555"/>
              <a:gd name="connsiteX1" fmla="*/ 0 w 1359319"/>
              <a:gd name="connsiteY1" fmla="*/ 173746 h 1569555"/>
              <a:gd name="connsiteX2" fmla="*/ 275513 w 1359319"/>
              <a:gd name="connsiteY2" fmla="*/ 524010 h 1569555"/>
              <a:gd name="connsiteX3" fmla="*/ 354887 w 1359319"/>
              <a:gd name="connsiteY3" fmla="*/ 1111376 h 1569555"/>
              <a:gd name="connsiteX4" fmla="*/ 858547 w 1359319"/>
              <a:gd name="connsiteY4" fmla="*/ 1558951 h 1569555"/>
              <a:gd name="connsiteX5" fmla="*/ 831671 w 1359319"/>
              <a:gd name="connsiteY5" fmla="*/ 1303694 h 1569555"/>
              <a:gd name="connsiteX6" fmla="*/ 672587 w 1359319"/>
              <a:gd name="connsiteY6" fmla="*/ 1083373 h 1569555"/>
              <a:gd name="connsiteX7" fmla="*/ 699998 w 1359319"/>
              <a:gd name="connsiteY7" fmla="*/ 938140 h 1569555"/>
              <a:gd name="connsiteX8" fmla="*/ 1085683 w 1359319"/>
              <a:gd name="connsiteY8" fmla="*/ 1150126 h 1569555"/>
              <a:gd name="connsiteX9" fmla="*/ 1089089 w 1359319"/>
              <a:gd name="connsiteY9" fmla="*/ 1248320 h 1569555"/>
              <a:gd name="connsiteX10" fmla="*/ 1359319 w 1359319"/>
              <a:gd name="connsiteY10" fmla="*/ 1079657 h 1569555"/>
              <a:gd name="connsiteX11" fmla="*/ 1335327 w 1359319"/>
              <a:gd name="connsiteY11" fmla="*/ 970032 h 1569555"/>
              <a:gd name="connsiteX12" fmla="*/ 976765 w 1359319"/>
              <a:gd name="connsiteY12" fmla="*/ 539543 h 1569555"/>
              <a:gd name="connsiteX13" fmla="*/ 731476 w 1359319"/>
              <a:gd name="connsiteY13" fmla="*/ 360477 h 1569555"/>
              <a:gd name="connsiteX14" fmla="*/ 481712 w 1359319"/>
              <a:gd name="connsiteY14" fmla="*/ 0 h 156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9319" h="1569555">
                <a:moveTo>
                  <a:pt x="481712" y="0"/>
                </a:moveTo>
                <a:lnTo>
                  <a:pt x="0" y="173746"/>
                </a:lnTo>
                <a:cubicBezTo>
                  <a:pt x="156408" y="327895"/>
                  <a:pt x="235460" y="366520"/>
                  <a:pt x="275513" y="524010"/>
                </a:cubicBezTo>
                <a:cubicBezTo>
                  <a:pt x="305214" y="688403"/>
                  <a:pt x="276554" y="939924"/>
                  <a:pt x="354887" y="1111376"/>
                </a:cubicBezTo>
                <a:cubicBezTo>
                  <a:pt x="514114" y="1391429"/>
                  <a:pt x="819538" y="1558054"/>
                  <a:pt x="858547" y="1558951"/>
                </a:cubicBezTo>
                <a:cubicBezTo>
                  <a:pt x="918941" y="1614168"/>
                  <a:pt x="990000" y="1442526"/>
                  <a:pt x="831671" y="1303694"/>
                </a:cubicBezTo>
                <a:cubicBezTo>
                  <a:pt x="783217" y="1229194"/>
                  <a:pt x="691562" y="1180029"/>
                  <a:pt x="672587" y="1083373"/>
                </a:cubicBezTo>
                <a:cubicBezTo>
                  <a:pt x="664534" y="998822"/>
                  <a:pt x="629286" y="951447"/>
                  <a:pt x="699998" y="938140"/>
                </a:cubicBezTo>
                <a:cubicBezTo>
                  <a:pt x="772331" y="938959"/>
                  <a:pt x="999946" y="982285"/>
                  <a:pt x="1085683" y="1150126"/>
                </a:cubicBezTo>
                <a:cubicBezTo>
                  <a:pt x="1085248" y="1181184"/>
                  <a:pt x="1086375" y="1214348"/>
                  <a:pt x="1089089" y="1248320"/>
                </a:cubicBezTo>
                <a:lnTo>
                  <a:pt x="1359319" y="1079657"/>
                </a:lnTo>
                <a:cubicBezTo>
                  <a:pt x="1350276" y="1041053"/>
                  <a:pt x="1342018" y="1003838"/>
                  <a:pt x="1335327" y="970032"/>
                </a:cubicBezTo>
                <a:cubicBezTo>
                  <a:pt x="1258828" y="807882"/>
                  <a:pt x="1077407" y="641135"/>
                  <a:pt x="976765" y="539543"/>
                </a:cubicBezTo>
                <a:cubicBezTo>
                  <a:pt x="844384" y="437291"/>
                  <a:pt x="815539" y="414413"/>
                  <a:pt x="731476" y="360477"/>
                </a:cubicBezTo>
                <a:lnTo>
                  <a:pt x="481712" y="0"/>
                </a:lnTo>
                <a:close/>
              </a:path>
            </a:pathLst>
          </a:custGeom>
          <a:solidFill>
            <a:srgbClr val="FEC88A"/>
          </a:solidFill>
          <a:ln w="342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3F70076-1048-436B-BD8E-82A571293D22}"/>
              </a:ext>
            </a:extLst>
          </p:cNvPr>
          <p:cNvSpPr/>
          <p:nvPr/>
        </p:nvSpPr>
        <p:spPr>
          <a:xfrm rot="2072551">
            <a:off x="9359267" y="578459"/>
            <a:ext cx="869183" cy="342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1" name="Rectangle 42">
            <a:extLst>
              <a:ext uri="{FF2B5EF4-FFF2-40B4-BE49-F238E27FC236}">
                <a16:creationId xmlns:a16="http://schemas.microsoft.com/office/drawing/2014/main" xmlns="" id="{1533F12C-AB79-4F27-B044-1B014576EF71}"/>
              </a:ext>
            </a:extLst>
          </p:cNvPr>
          <p:cNvSpPr/>
          <p:nvPr/>
        </p:nvSpPr>
        <p:spPr>
          <a:xfrm rot="2072551">
            <a:off x="9692852" y="-405650"/>
            <a:ext cx="1066637" cy="1146066"/>
          </a:xfrm>
          <a:custGeom>
            <a:avLst/>
            <a:gdLst>
              <a:gd name="connsiteX0" fmla="*/ 0 w 777759"/>
              <a:gd name="connsiteY0" fmla="*/ 0 h 968130"/>
              <a:gd name="connsiteX1" fmla="*/ 777759 w 777759"/>
              <a:gd name="connsiteY1" fmla="*/ 0 h 968130"/>
              <a:gd name="connsiteX2" fmla="*/ 777759 w 777759"/>
              <a:gd name="connsiteY2" fmla="*/ 968130 h 968130"/>
              <a:gd name="connsiteX3" fmla="*/ 0 w 777759"/>
              <a:gd name="connsiteY3" fmla="*/ 968130 h 968130"/>
              <a:gd name="connsiteX4" fmla="*/ 0 w 777759"/>
              <a:gd name="connsiteY4" fmla="*/ 0 h 968130"/>
              <a:gd name="connsiteX0" fmla="*/ 0 w 789458"/>
              <a:gd name="connsiteY0" fmla="*/ 500269 h 968130"/>
              <a:gd name="connsiteX1" fmla="*/ 789458 w 789458"/>
              <a:gd name="connsiteY1" fmla="*/ 0 h 968130"/>
              <a:gd name="connsiteX2" fmla="*/ 789458 w 789458"/>
              <a:gd name="connsiteY2" fmla="*/ 968130 h 968130"/>
              <a:gd name="connsiteX3" fmla="*/ 11699 w 789458"/>
              <a:gd name="connsiteY3" fmla="*/ 968130 h 968130"/>
              <a:gd name="connsiteX4" fmla="*/ 0 w 789458"/>
              <a:gd name="connsiteY4" fmla="*/ 500269 h 968130"/>
              <a:gd name="connsiteX0" fmla="*/ 0 w 788533"/>
              <a:gd name="connsiteY0" fmla="*/ 562468 h 968130"/>
              <a:gd name="connsiteX1" fmla="*/ 788533 w 788533"/>
              <a:gd name="connsiteY1" fmla="*/ 0 h 968130"/>
              <a:gd name="connsiteX2" fmla="*/ 788533 w 788533"/>
              <a:gd name="connsiteY2" fmla="*/ 968130 h 968130"/>
              <a:gd name="connsiteX3" fmla="*/ 10774 w 788533"/>
              <a:gd name="connsiteY3" fmla="*/ 968130 h 968130"/>
              <a:gd name="connsiteX4" fmla="*/ 0 w 788533"/>
              <a:gd name="connsiteY4" fmla="*/ 562468 h 968130"/>
              <a:gd name="connsiteX0" fmla="*/ 0 w 788995"/>
              <a:gd name="connsiteY0" fmla="*/ 531368 h 968130"/>
              <a:gd name="connsiteX1" fmla="*/ 788995 w 788995"/>
              <a:gd name="connsiteY1" fmla="*/ 0 h 968130"/>
              <a:gd name="connsiteX2" fmla="*/ 788995 w 788995"/>
              <a:gd name="connsiteY2" fmla="*/ 968130 h 968130"/>
              <a:gd name="connsiteX3" fmla="*/ 11236 w 788995"/>
              <a:gd name="connsiteY3" fmla="*/ 968130 h 968130"/>
              <a:gd name="connsiteX4" fmla="*/ 0 w 788995"/>
              <a:gd name="connsiteY4" fmla="*/ 531368 h 968130"/>
              <a:gd name="connsiteX0" fmla="*/ 0 w 791382"/>
              <a:gd name="connsiteY0" fmla="*/ 370911 h 968130"/>
              <a:gd name="connsiteX1" fmla="*/ 791382 w 791382"/>
              <a:gd name="connsiteY1" fmla="*/ 0 h 968130"/>
              <a:gd name="connsiteX2" fmla="*/ 791382 w 791382"/>
              <a:gd name="connsiteY2" fmla="*/ 968130 h 968130"/>
              <a:gd name="connsiteX3" fmla="*/ 13623 w 791382"/>
              <a:gd name="connsiteY3" fmla="*/ 968130 h 968130"/>
              <a:gd name="connsiteX4" fmla="*/ 0 w 791382"/>
              <a:gd name="connsiteY4" fmla="*/ 370911 h 968130"/>
              <a:gd name="connsiteX0" fmla="*/ 0 w 797009"/>
              <a:gd name="connsiteY0" fmla="*/ 545890 h 1143109"/>
              <a:gd name="connsiteX1" fmla="*/ 797009 w 797009"/>
              <a:gd name="connsiteY1" fmla="*/ 0 h 1143109"/>
              <a:gd name="connsiteX2" fmla="*/ 791382 w 797009"/>
              <a:gd name="connsiteY2" fmla="*/ 1143109 h 1143109"/>
              <a:gd name="connsiteX3" fmla="*/ 13623 w 797009"/>
              <a:gd name="connsiteY3" fmla="*/ 1143109 h 1143109"/>
              <a:gd name="connsiteX4" fmla="*/ 0 w 797009"/>
              <a:gd name="connsiteY4" fmla="*/ 545890 h 1143109"/>
              <a:gd name="connsiteX0" fmla="*/ 0 w 789665"/>
              <a:gd name="connsiteY0" fmla="*/ 805888 h 1143109"/>
              <a:gd name="connsiteX1" fmla="*/ 789665 w 789665"/>
              <a:gd name="connsiteY1" fmla="*/ 0 h 1143109"/>
              <a:gd name="connsiteX2" fmla="*/ 784038 w 789665"/>
              <a:gd name="connsiteY2" fmla="*/ 1143109 h 1143109"/>
              <a:gd name="connsiteX3" fmla="*/ 6279 w 789665"/>
              <a:gd name="connsiteY3" fmla="*/ 1143109 h 1143109"/>
              <a:gd name="connsiteX4" fmla="*/ 0 w 789665"/>
              <a:gd name="connsiteY4" fmla="*/ 805888 h 1143109"/>
              <a:gd name="connsiteX0" fmla="*/ 0 w 786044"/>
              <a:gd name="connsiteY0" fmla="*/ 537896 h 875117"/>
              <a:gd name="connsiteX1" fmla="*/ 786044 w 786044"/>
              <a:gd name="connsiteY1" fmla="*/ 0 h 875117"/>
              <a:gd name="connsiteX2" fmla="*/ 784038 w 786044"/>
              <a:gd name="connsiteY2" fmla="*/ 875117 h 875117"/>
              <a:gd name="connsiteX3" fmla="*/ 6279 w 786044"/>
              <a:gd name="connsiteY3" fmla="*/ 875117 h 875117"/>
              <a:gd name="connsiteX4" fmla="*/ 0 w 786044"/>
              <a:gd name="connsiteY4" fmla="*/ 537896 h 875117"/>
              <a:gd name="connsiteX0" fmla="*/ 0 w 784222"/>
              <a:gd name="connsiteY0" fmla="*/ 555319 h 892540"/>
              <a:gd name="connsiteX1" fmla="*/ 774722 w 784222"/>
              <a:gd name="connsiteY1" fmla="*/ 0 h 892540"/>
              <a:gd name="connsiteX2" fmla="*/ 784038 w 784222"/>
              <a:gd name="connsiteY2" fmla="*/ 892540 h 892540"/>
              <a:gd name="connsiteX3" fmla="*/ 6279 w 784222"/>
              <a:gd name="connsiteY3" fmla="*/ 892540 h 892540"/>
              <a:gd name="connsiteX4" fmla="*/ 0 w 784222"/>
              <a:gd name="connsiteY4" fmla="*/ 555319 h 89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22" h="892540">
                <a:moveTo>
                  <a:pt x="0" y="555319"/>
                </a:moveTo>
                <a:lnTo>
                  <a:pt x="774722" y="0"/>
                </a:lnTo>
                <a:cubicBezTo>
                  <a:pt x="772846" y="381036"/>
                  <a:pt x="785914" y="511504"/>
                  <a:pt x="784038" y="892540"/>
                </a:cubicBezTo>
                <a:lnTo>
                  <a:pt x="6279" y="892540"/>
                </a:lnTo>
                <a:lnTo>
                  <a:pt x="0" y="55531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2E61834E-5ECA-45B9-9A17-AA713EF7DF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43" name="Marcador de contenido 5">
            <a:extLst>
              <a:ext uri="{FF2B5EF4-FFF2-40B4-BE49-F238E27FC236}">
                <a16:creationId xmlns:a16="http://schemas.microsoft.com/office/drawing/2014/main" xmlns="" id="{F00DBABD-EB25-42DD-A2DD-0819EF2CDC1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Marcador de contenido 8">
            <a:extLst>
              <a:ext uri="{FF2B5EF4-FFF2-40B4-BE49-F238E27FC236}">
                <a16:creationId xmlns:a16="http://schemas.microsoft.com/office/drawing/2014/main" xmlns="" id="{6448A46B-07B9-489E-AB48-ABF24C7B497A}"/>
              </a:ext>
            </a:extLst>
          </p:cNvPr>
          <p:cNvSpPr txBox="1">
            <a:spLocks/>
          </p:cNvSpPr>
          <p:nvPr/>
        </p:nvSpPr>
        <p:spPr>
          <a:xfrm>
            <a:off x="462473" y="1137610"/>
            <a:ext cx="731677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>
                <a:solidFill>
                  <a:srgbClr val="00B0F0"/>
                </a:solidFill>
                <a:ea typeface="+mn-lt"/>
                <a:cs typeface="+mn-lt"/>
              </a:rPr>
              <a:t>I </a:t>
            </a:r>
            <a:r>
              <a:rPr lang="es-ES" sz="2000" b="1" dirty="0" err="1">
                <a:solidFill>
                  <a:srgbClr val="00B0F0"/>
                </a:solidFill>
                <a:ea typeface="+mn-lt"/>
                <a:cs typeface="+mn-lt"/>
              </a:rPr>
              <a:t>colloqui</a:t>
            </a:r>
            <a:r>
              <a:rPr lang="es-ES" sz="2000" b="1" dirty="0">
                <a:solidFill>
                  <a:srgbClr val="00B0F0"/>
                </a:solidFill>
                <a:ea typeface="+mn-lt"/>
                <a:cs typeface="+mn-lt"/>
              </a:rPr>
              <a:t> di </a:t>
            </a:r>
            <a:r>
              <a:rPr lang="es-ES" sz="2000" b="1" dirty="0" err="1">
                <a:solidFill>
                  <a:srgbClr val="00B0F0"/>
                </a:solidFill>
                <a:ea typeface="+mn-lt"/>
                <a:cs typeface="+mn-lt"/>
              </a:rPr>
              <a:t>lavoro</a:t>
            </a:r>
            <a:r>
              <a:rPr lang="es-ES" sz="2000" b="1" dirty="0">
                <a:solidFill>
                  <a:srgbClr val="00B0F0"/>
                </a:solidFill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sono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incontri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individuali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utilizzati</a:t>
            </a:r>
            <a:r>
              <a:rPr lang="es-ES" sz="2000" dirty="0">
                <a:ea typeface="+mn-lt"/>
                <a:cs typeface="+mn-lt"/>
              </a:rPr>
              <a:t> per </a:t>
            </a:r>
            <a:r>
              <a:rPr lang="es-ES" sz="2000" dirty="0" err="1">
                <a:ea typeface="+mn-lt"/>
                <a:cs typeface="+mn-lt"/>
              </a:rPr>
              <a:t>conoscere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candidato, in modo che </a:t>
            </a:r>
            <a:r>
              <a:rPr lang="es-ES" sz="2000" dirty="0" err="1">
                <a:ea typeface="+mn-lt"/>
                <a:cs typeface="+mn-lt"/>
              </a:rPr>
              <a:t>l'intervistatore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possa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conoscere</a:t>
            </a:r>
            <a:r>
              <a:rPr lang="es-ES" sz="2000" dirty="0">
                <a:ea typeface="+mn-lt"/>
                <a:cs typeface="+mn-lt"/>
              </a:rPr>
              <a:t> le </a:t>
            </a:r>
            <a:r>
              <a:rPr lang="es-ES" sz="2000" dirty="0" err="1">
                <a:ea typeface="+mn-lt"/>
                <a:cs typeface="+mn-lt"/>
              </a:rPr>
              <a:t>sue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capacità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aspirazioni</a:t>
            </a:r>
            <a:r>
              <a:rPr lang="es-ES" sz="2000" dirty="0">
                <a:ea typeface="+mn-lt"/>
                <a:cs typeface="+mn-lt"/>
              </a:rPr>
              <a:t> e </a:t>
            </a:r>
            <a:r>
              <a:rPr lang="es-ES" sz="2000" dirty="0" err="1">
                <a:ea typeface="+mn-lt"/>
                <a:cs typeface="+mn-lt"/>
              </a:rPr>
              <a:t>personalità</a:t>
            </a:r>
            <a:r>
              <a:rPr lang="es-ES" sz="2000" dirty="0">
                <a:ea typeface="+mn-lt"/>
                <a:cs typeface="+mn-lt"/>
              </a:rPr>
              <a:t>; </a:t>
            </a:r>
            <a:r>
              <a:rPr lang="es-ES" sz="2000" dirty="0" err="1">
                <a:ea typeface="+mn-lt"/>
                <a:cs typeface="+mn-lt"/>
              </a:rPr>
              <a:t>allo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stesso</a:t>
            </a:r>
            <a:r>
              <a:rPr lang="es-ES" sz="2000" dirty="0">
                <a:ea typeface="+mn-lt"/>
                <a:cs typeface="+mn-lt"/>
              </a:rPr>
              <a:t> tempo, è anche </a:t>
            </a:r>
            <a:r>
              <a:rPr lang="es-ES" sz="2000" dirty="0" err="1">
                <a:ea typeface="+mn-lt"/>
                <a:cs typeface="+mn-lt"/>
              </a:rPr>
              <a:t>necessario</a:t>
            </a:r>
            <a:r>
              <a:rPr lang="es-ES" sz="2000" dirty="0">
                <a:ea typeface="+mn-lt"/>
                <a:cs typeface="+mn-lt"/>
              </a:rPr>
              <a:t> per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candidato, in modo che </a:t>
            </a:r>
            <a:r>
              <a:rPr lang="es-ES" sz="2000" dirty="0" err="1">
                <a:ea typeface="+mn-lt"/>
                <a:cs typeface="+mn-lt"/>
              </a:rPr>
              <a:t>possa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conoscere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l'azienda</a:t>
            </a:r>
            <a:r>
              <a:rPr lang="es-ES" sz="2000" dirty="0">
                <a:ea typeface="+mn-lt"/>
                <a:cs typeface="+mn-lt"/>
              </a:rPr>
              <a:t> e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ruolo</a:t>
            </a:r>
            <a:r>
              <a:rPr lang="es-ES" sz="2000" dirty="0">
                <a:ea typeface="+mn-lt"/>
                <a:cs typeface="+mn-lt"/>
              </a:rPr>
              <a:t> che </a:t>
            </a:r>
            <a:r>
              <a:rPr lang="es-ES" sz="2000" dirty="0" err="1">
                <a:ea typeface="+mn-lt"/>
                <a:cs typeface="+mn-lt"/>
              </a:rPr>
              <a:t>dovrà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svolgere</a:t>
            </a:r>
            <a:r>
              <a:rPr lang="es-ES" sz="2000" dirty="0">
                <a:ea typeface="+mn-lt"/>
                <a:cs typeface="+mn-lt"/>
              </a:rPr>
              <a:t>. </a:t>
            </a:r>
            <a:endParaRPr lang="es-ES" sz="2000" b="1" dirty="0">
              <a:solidFill>
                <a:srgbClr val="FF0000"/>
              </a:solidFill>
              <a:cs typeface="Calibri"/>
            </a:endParaRPr>
          </a:p>
          <a:p>
            <a:pPr algn="just">
              <a:buNone/>
            </a:pPr>
            <a:r>
              <a:rPr lang="es-ES" sz="2000" b="1" dirty="0">
                <a:solidFill>
                  <a:srgbClr val="92D050"/>
                </a:solidFill>
                <a:ea typeface="+mn-lt"/>
                <a:cs typeface="+mn-lt"/>
              </a:rPr>
              <a:t>Le </a:t>
            </a:r>
            <a:r>
              <a:rPr lang="es-ES" sz="2000" b="1" dirty="0" err="1">
                <a:solidFill>
                  <a:srgbClr val="92D050"/>
                </a:solidFill>
                <a:ea typeface="+mn-lt"/>
                <a:cs typeface="+mn-lt"/>
              </a:rPr>
              <a:t>riunioni</a:t>
            </a:r>
            <a:r>
              <a:rPr lang="es-ES" sz="2000" dirty="0">
                <a:ea typeface="+mn-lt"/>
                <a:cs typeface="+mn-lt"/>
              </a:rPr>
              <a:t>, </a:t>
            </a:r>
            <a:r>
              <a:rPr lang="es-ES" sz="2000" dirty="0" err="1">
                <a:ea typeface="+mn-lt"/>
                <a:cs typeface="+mn-lt"/>
              </a:rPr>
              <a:t>invece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sono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incontri</a:t>
            </a:r>
            <a:r>
              <a:rPr lang="es-ES" sz="2000" dirty="0">
                <a:ea typeface="+mn-lt"/>
                <a:cs typeface="+mn-lt"/>
              </a:rPr>
              <a:t> di </a:t>
            </a:r>
            <a:r>
              <a:rPr lang="es-ES" sz="2000" dirty="0" err="1">
                <a:ea typeface="+mn-lt"/>
                <a:cs typeface="+mn-lt"/>
              </a:rPr>
              <a:t>gruppo</a:t>
            </a:r>
            <a:r>
              <a:rPr lang="es-ES" sz="2000" dirty="0">
                <a:ea typeface="+mn-lt"/>
                <a:cs typeface="+mn-lt"/>
              </a:rPr>
              <a:t>, in cui </a:t>
            </a:r>
            <a:r>
              <a:rPr lang="es-ES" sz="2000" dirty="0" err="1">
                <a:ea typeface="+mn-lt"/>
                <a:cs typeface="+mn-lt"/>
              </a:rPr>
              <a:t>alcune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informazioni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vengono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condivise</a:t>
            </a:r>
            <a:r>
              <a:rPr lang="es-ES" sz="2000" dirty="0">
                <a:ea typeface="+mn-lt"/>
                <a:cs typeface="+mn-lt"/>
              </a:rPr>
              <a:t> con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team</a:t>
            </a:r>
            <a:r>
              <a:rPr lang="es-ES" sz="2000" dirty="0">
                <a:ea typeface="+mn-lt"/>
                <a:cs typeface="+mn-lt"/>
              </a:rPr>
              <a:t> di </a:t>
            </a:r>
            <a:r>
              <a:rPr lang="es-ES" sz="2000" dirty="0" err="1">
                <a:ea typeface="+mn-lt"/>
                <a:cs typeface="+mn-lt"/>
              </a:rPr>
              <a:t>lavoro</a:t>
            </a:r>
            <a:r>
              <a:rPr lang="es-ES" sz="2000" dirty="0">
                <a:ea typeface="+mn-lt"/>
                <a:cs typeface="+mn-lt"/>
              </a:rPr>
              <a:t> e </a:t>
            </a:r>
            <a:r>
              <a:rPr lang="es-ES" sz="2000" dirty="0" err="1">
                <a:ea typeface="+mn-lt"/>
                <a:cs typeface="+mn-lt"/>
              </a:rPr>
              <a:t>tutti</a:t>
            </a:r>
            <a:r>
              <a:rPr lang="es-ES" sz="2000" dirty="0">
                <a:ea typeface="+mn-lt"/>
                <a:cs typeface="+mn-lt"/>
              </a:rPr>
              <a:t> i </a:t>
            </a:r>
            <a:r>
              <a:rPr lang="es-ES" sz="2000" dirty="0" err="1">
                <a:ea typeface="+mn-lt"/>
                <a:cs typeface="+mn-lt"/>
              </a:rPr>
              <a:t>dipendenti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danno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loro </a:t>
            </a:r>
            <a:r>
              <a:rPr lang="es-ES" sz="2000" dirty="0" err="1">
                <a:ea typeface="+mn-lt"/>
                <a:cs typeface="+mn-lt"/>
              </a:rPr>
              <a:t>contributo</a:t>
            </a:r>
            <a:r>
              <a:rPr lang="es-ES" sz="2000" dirty="0">
                <a:ea typeface="+mn-lt"/>
                <a:cs typeface="+mn-lt"/>
              </a:rPr>
              <a:t>. </a:t>
            </a:r>
            <a:endParaRPr lang="es-ES" dirty="0"/>
          </a:p>
          <a:p>
            <a:pPr>
              <a:buNone/>
            </a:pPr>
            <a:r>
              <a:rPr lang="es-ES" sz="2000" b="1" dirty="0">
                <a:solidFill>
                  <a:srgbClr val="FFC000"/>
                </a:solidFill>
                <a:ea typeface="+mn-lt"/>
                <a:cs typeface="+mn-lt"/>
              </a:rPr>
              <a:t>Le </a:t>
            </a:r>
            <a:r>
              <a:rPr lang="es-ES" sz="2000" b="1" dirty="0" err="1">
                <a:solidFill>
                  <a:srgbClr val="FFC000"/>
                </a:solidFill>
                <a:ea typeface="+mn-lt"/>
                <a:cs typeface="+mn-lt"/>
              </a:rPr>
              <a:t>dinamiche</a:t>
            </a:r>
            <a:r>
              <a:rPr lang="es-ES" sz="2000" b="1" dirty="0">
                <a:solidFill>
                  <a:srgbClr val="FFC000"/>
                </a:solidFill>
                <a:ea typeface="+mn-lt"/>
                <a:cs typeface="+mn-lt"/>
              </a:rPr>
              <a:t> di </a:t>
            </a:r>
            <a:r>
              <a:rPr lang="es-ES" sz="2000" b="1" dirty="0" err="1">
                <a:solidFill>
                  <a:srgbClr val="FFC000"/>
                </a:solidFill>
                <a:ea typeface="+mn-lt"/>
                <a:cs typeface="+mn-lt"/>
              </a:rPr>
              <a:t>gruppo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sono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incontri</a:t>
            </a:r>
            <a:r>
              <a:rPr lang="es-ES" sz="2000" dirty="0">
                <a:ea typeface="+mn-lt"/>
                <a:cs typeface="+mn-lt"/>
              </a:rPr>
              <a:t> che </a:t>
            </a:r>
            <a:r>
              <a:rPr lang="es-ES" sz="2000" dirty="0" err="1">
                <a:ea typeface="+mn-lt"/>
                <a:cs typeface="+mn-lt"/>
              </a:rPr>
              <a:t>mirano</a:t>
            </a:r>
            <a:r>
              <a:rPr lang="es-ES" sz="2000" dirty="0">
                <a:ea typeface="+mn-lt"/>
                <a:cs typeface="+mn-lt"/>
              </a:rPr>
              <a:t> a </a:t>
            </a:r>
            <a:r>
              <a:rPr lang="es-ES" sz="2000" dirty="0" err="1">
                <a:ea typeface="+mn-lt"/>
                <a:cs typeface="+mn-lt"/>
              </a:rPr>
              <a:t>favorire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il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lavoro</a:t>
            </a:r>
            <a:r>
              <a:rPr lang="es-ES" sz="2000" dirty="0">
                <a:ea typeface="+mn-lt"/>
                <a:cs typeface="+mn-lt"/>
              </a:rPr>
              <a:t> di squadra, </a:t>
            </a:r>
            <a:r>
              <a:rPr lang="es-ES" sz="2000" dirty="0" err="1">
                <a:ea typeface="+mn-lt"/>
                <a:cs typeface="+mn-lt"/>
              </a:rPr>
              <a:t>l'obiettivo</a:t>
            </a:r>
            <a:r>
              <a:rPr lang="es-ES" sz="2000" dirty="0">
                <a:ea typeface="+mn-lt"/>
                <a:cs typeface="+mn-lt"/>
              </a:rPr>
              <a:t> è </a:t>
            </a:r>
            <a:r>
              <a:rPr lang="es-ES" sz="2000" dirty="0" err="1">
                <a:ea typeface="+mn-lt"/>
                <a:cs typeface="+mn-lt"/>
              </a:rPr>
              <a:t>quello</a:t>
            </a:r>
            <a:r>
              <a:rPr lang="es-ES" sz="2000" dirty="0">
                <a:ea typeface="+mn-lt"/>
                <a:cs typeface="+mn-lt"/>
              </a:rPr>
              <a:t> di facilitare la </a:t>
            </a:r>
            <a:r>
              <a:rPr lang="es-ES" sz="2000" dirty="0" err="1">
                <a:ea typeface="+mn-lt"/>
                <a:cs typeface="+mn-lt"/>
              </a:rPr>
              <a:t>comunicazione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concentrarsi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sulla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pianificazione</a:t>
            </a:r>
            <a:r>
              <a:rPr lang="es-ES" sz="2000" dirty="0">
                <a:ea typeface="+mn-lt"/>
                <a:cs typeface="+mn-lt"/>
              </a:rPr>
              <a:t> del </a:t>
            </a:r>
            <a:r>
              <a:rPr lang="es-ES" sz="2000" dirty="0" err="1">
                <a:ea typeface="+mn-lt"/>
                <a:cs typeface="+mn-lt"/>
              </a:rPr>
              <a:t>progetto</a:t>
            </a:r>
            <a:r>
              <a:rPr lang="es-ES" sz="2000" dirty="0">
                <a:ea typeface="+mn-lt"/>
                <a:cs typeface="+mn-lt"/>
              </a:rPr>
              <a:t>, </a:t>
            </a:r>
            <a:r>
              <a:rPr lang="es-ES" sz="2000" dirty="0" err="1">
                <a:ea typeface="+mn-lt"/>
                <a:cs typeface="+mn-lt"/>
              </a:rPr>
              <a:t>sulle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soluzioni</a:t>
            </a:r>
            <a:r>
              <a:rPr lang="es-ES" sz="2000" dirty="0">
                <a:ea typeface="+mn-lt"/>
                <a:cs typeface="+mn-lt"/>
              </a:rPr>
              <a:t> e </a:t>
            </a:r>
            <a:r>
              <a:rPr lang="es-ES" sz="2000" dirty="0" err="1">
                <a:ea typeface="+mn-lt"/>
                <a:cs typeface="+mn-lt"/>
              </a:rPr>
              <a:t>sulle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strategie</a:t>
            </a:r>
            <a:r>
              <a:rPr lang="es-ES" sz="2000" dirty="0">
                <a:ea typeface="+mn-lt"/>
                <a:cs typeface="+mn-lt"/>
              </a:rPr>
              <a:t> che </a:t>
            </a:r>
            <a:r>
              <a:rPr lang="es-ES" sz="2000" dirty="0" err="1">
                <a:ea typeface="+mn-lt"/>
                <a:cs typeface="+mn-lt"/>
              </a:rPr>
              <a:t>possono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essere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adottate</a:t>
            </a:r>
            <a:r>
              <a:rPr lang="es-ES" sz="2000" dirty="0">
                <a:ea typeface="+mn-lt"/>
                <a:cs typeface="+mn-lt"/>
              </a:rPr>
              <a:t>.</a:t>
            </a:r>
            <a:endParaRPr lang="es-ES" sz="2000">
              <a:cs typeface="Calibri"/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rgbClr val="FF0000"/>
                </a:solidFill>
                <a:ea typeface="+mn-lt"/>
                <a:cs typeface="+mn-lt"/>
              </a:rPr>
              <a:t>I </a:t>
            </a:r>
            <a:r>
              <a:rPr lang="es-ES" sz="2000" b="1" dirty="0" err="1">
                <a:solidFill>
                  <a:srgbClr val="FF0000"/>
                </a:solidFill>
                <a:ea typeface="+mn-lt"/>
                <a:cs typeface="+mn-lt"/>
              </a:rPr>
              <a:t>seminari</a:t>
            </a:r>
            <a:r>
              <a:rPr lang="es-ES" sz="2000" b="1" dirty="0">
                <a:solidFill>
                  <a:srgbClr val="FF0000"/>
                </a:solidFill>
                <a:ea typeface="+mn-lt"/>
                <a:cs typeface="+mn-lt"/>
              </a:rPr>
              <a:t> di </a:t>
            </a:r>
            <a:r>
              <a:rPr lang="es-ES" sz="2000" b="1" dirty="0" err="1">
                <a:solidFill>
                  <a:srgbClr val="FF0000"/>
                </a:solidFill>
                <a:ea typeface="+mn-lt"/>
                <a:cs typeface="+mn-lt"/>
              </a:rPr>
              <a:t>formazione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sono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utili</a:t>
            </a:r>
            <a:r>
              <a:rPr lang="es-ES" sz="2000" dirty="0">
                <a:ea typeface="+mn-lt"/>
                <a:cs typeface="+mn-lt"/>
              </a:rPr>
              <a:t> per </a:t>
            </a:r>
            <a:r>
              <a:rPr lang="es-ES" sz="2000" dirty="0" err="1">
                <a:ea typeface="+mn-lt"/>
                <a:cs typeface="+mn-lt"/>
              </a:rPr>
              <a:t>promuovere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l'apprendimento</a:t>
            </a:r>
            <a:r>
              <a:rPr lang="es-ES" sz="2000" dirty="0">
                <a:ea typeface="+mn-lt"/>
                <a:cs typeface="+mn-lt"/>
              </a:rPr>
              <a:t>, lo </a:t>
            </a:r>
            <a:r>
              <a:rPr lang="es-ES" sz="2000" dirty="0" err="1">
                <a:ea typeface="+mn-lt"/>
                <a:cs typeface="+mn-lt"/>
              </a:rPr>
              <a:t>sviluppo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delle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competenze</a:t>
            </a:r>
            <a:r>
              <a:rPr lang="es-ES" sz="2000" dirty="0">
                <a:ea typeface="+mn-lt"/>
                <a:cs typeface="+mn-lt"/>
              </a:rPr>
              <a:t> e </a:t>
            </a:r>
            <a:r>
              <a:rPr lang="es-ES" sz="2000" dirty="0" err="1">
                <a:ea typeface="+mn-lt"/>
                <a:cs typeface="+mn-lt"/>
              </a:rPr>
              <a:t>delle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abilità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dei</a:t>
            </a:r>
            <a:r>
              <a:rPr lang="es-ES" sz="2000" dirty="0">
                <a:ea typeface="+mn-lt"/>
                <a:cs typeface="+mn-lt"/>
              </a:rPr>
              <a:t> </a:t>
            </a:r>
            <a:r>
              <a:rPr lang="es-ES" sz="2000" dirty="0" err="1">
                <a:ea typeface="+mn-lt"/>
                <a:cs typeface="+mn-lt"/>
              </a:rPr>
              <a:t>dipendenti</a:t>
            </a:r>
            <a:r>
              <a:rPr lang="es-ES" sz="2000" dirty="0">
                <a:ea typeface="+mn-lt"/>
                <a:cs typeface="+mn-lt"/>
              </a:rPr>
              <a:t>.  </a:t>
            </a:r>
            <a:endParaRPr lang="es-ES">
              <a:ea typeface="+mn-lt"/>
              <a:cs typeface="+mn-lt"/>
            </a:endParaRPr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xmlns="" id="{E4935A6E-8007-4C71-ACD3-A3B8389CB8F0}"/>
              </a:ext>
            </a:extLst>
          </p:cNvPr>
          <p:cNvSpPr txBox="1">
            <a:spLocks/>
          </p:cNvSpPr>
          <p:nvPr/>
        </p:nvSpPr>
        <p:spPr>
          <a:xfrm>
            <a:off x="3266982" y="348170"/>
            <a:ext cx="5894773" cy="5909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err="1">
                <a:latin typeface="Arial Black"/>
              </a:rPr>
              <a:t>Sessioni</a:t>
            </a:r>
            <a:r>
              <a:rPr lang="es-ES" sz="3600" dirty="0">
                <a:latin typeface="Arial Black"/>
              </a:rPr>
              <a:t> di </a:t>
            </a:r>
            <a:r>
              <a:rPr lang="es-ES" sz="3600" dirty="0" err="1">
                <a:latin typeface="Arial Black"/>
              </a:rPr>
              <a:t>lavoro</a:t>
            </a:r>
            <a:endParaRPr lang="es-ES" sz="3600" dirty="0" err="1">
              <a:latin typeface="Arial Black" panose="020B0A04020102020204" pitchFamily="34" charset="0"/>
            </a:endParaRPr>
          </a:p>
        </p:txBody>
      </p:sp>
      <p:sp>
        <p:nvSpPr>
          <p:cNvPr id="22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24" name="Immagine 2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25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8482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1CB4D2D-17F6-483D-A487-90EC28EE00BF}"/>
              </a:ext>
            </a:extLst>
          </p:cNvPr>
          <p:cNvSpPr/>
          <p:nvPr/>
        </p:nvSpPr>
        <p:spPr>
          <a:xfrm>
            <a:off x="603188" y="520700"/>
            <a:ext cx="10985624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3200" b="1" dirty="0" err="1">
                <a:latin typeface="Arial Black"/>
              </a:rPr>
              <a:t>Colloquio</a:t>
            </a:r>
            <a:endParaRPr lang="es-ES" sz="3200" b="1" dirty="0" err="1">
              <a:latin typeface="Arial Black" panose="020B0A040201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A9EF83-C97A-4435-9594-7B2AB8C81E36}"/>
              </a:ext>
            </a:extLst>
          </p:cNvPr>
          <p:cNvSpPr/>
          <p:nvPr/>
        </p:nvSpPr>
        <p:spPr>
          <a:xfrm>
            <a:off x="674321" y="970329"/>
            <a:ext cx="10985624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s-ES" sz="1600" dirty="0" err="1"/>
              <a:t>Linee</a:t>
            </a:r>
            <a:r>
              <a:rPr lang="es-ES" sz="1600" dirty="0"/>
              <a:t> guida: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DE4C0F45-518A-458F-961E-B9D08E453AAA}"/>
              </a:ext>
            </a:extLst>
          </p:cNvPr>
          <p:cNvSpPr/>
          <p:nvPr/>
        </p:nvSpPr>
        <p:spPr>
          <a:xfrm>
            <a:off x="1368871" y="1666063"/>
            <a:ext cx="2137893" cy="2098066"/>
          </a:xfrm>
          <a:prstGeom prst="roundRect">
            <a:avLst>
              <a:gd name="adj" fmla="val 4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2F3CDF8-6945-4C00-B4D9-69A5799D5AD5}"/>
              </a:ext>
            </a:extLst>
          </p:cNvPr>
          <p:cNvCxnSpPr>
            <a:cxnSpLocks/>
          </p:cNvCxnSpPr>
          <p:nvPr/>
        </p:nvCxnSpPr>
        <p:spPr>
          <a:xfrm>
            <a:off x="1419226" y="2342754"/>
            <a:ext cx="2195108" cy="0"/>
          </a:xfrm>
          <a:prstGeom prst="line">
            <a:avLst/>
          </a:prstGeom>
          <a:ln w="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8904376-F137-43EE-9E1C-EB0D7FEE53FA}"/>
              </a:ext>
            </a:extLst>
          </p:cNvPr>
          <p:cNvSpPr/>
          <p:nvPr/>
        </p:nvSpPr>
        <p:spPr>
          <a:xfrm>
            <a:off x="1463421" y="2008656"/>
            <a:ext cx="128788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PARTECIPANTI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B3846C2-5A71-407D-B909-7D922F3E573B}"/>
              </a:ext>
            </a:extLst>
          </p:cNvPr>
          <p:cNvSpPr/>
          <p:nvPr/>
        </p:nvSpPr>
        <p:spPr>
          <a:xfrm>
            <a:off x="1463420" y="2473676"/>
            <a:ext cx="2011965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s-ES" sz="1400" dirty="0" err="1">
                <a:solidFill>
                  <a:schemeClr val="bg1"/>
                </a:solidFill>
                <a:cs typeface="Calibri"/>
              </a:rPr>
              <a:t>Stabilire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chi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parteciperà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al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colloquio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.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C0427415-0BB9-427E-8A13-ED95766B1D76}"/>
              </a:ext>
            </a:extLst>
          </p:cNvPr>
          <p:cNvSpPr/>
          <p:nvPr/>
        </p:nvSpPr>
        <p:spPr>
          <a:xfrm>
            <a:off x="5027053" y="1694432"/>
            <a:ext cx="2137893" cy="2069698"/>
          </a:xfrm>
          <a:prstGeom prst="roundRect">
            <a:avLst>
              <a:gd name="adj" fmla="val 4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89955DBF-A2B4-4198-AE46-5DDAF974CB5E}"/>
              </a:ext>
            </a:extLst>
          </p:cNvPr>
          <p:cNvGrpSpPr/>
          <p:nvPr/>
        </p:nvGrpSpPr>
        <p:grpSpPr>
          <a:xfrm>
            <a:off x="6532724" y="1749622"/>
            <a:ext cx="581025" cy="581025"/>
            <a:chOff x="1400175" y="1670050"/>
            <a:chExt cx="581025" cy="581025"/>
          </a:xfrm>
          <a:solidFill>
            <a:schemeClr val="accent3">
              <a:lumMod val="75000"/>
            </a:schemeClr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5E75404E-C327-49BC-BEC3-F87C02F86CD3}"/>
                </a:ext>
              </a:extLst>
            </p:cNvPr>
            <p:cNvSpPr/>
            <p:nvPr/>
          </p:nvSpPr>
          <p:spPr>
            <a:xfrm>
              <a:off x="1400175" y="1670050"/>
              <a:ext cx="581025" cy="5810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xmlns="" id="{0B844E6A-A599-4D1A-AE33-5AA7A01EFEFA}"/>
                </a:ext>
              </a:extLst>
            </p:cNvPr>
            <p:cNvGrpSpPr/>
            <p:nvPr/>
          </p:nvGrpSpPr>
          <p:grpSpPr>
            <a:xfrm>
              <a:off x="1566863" y="1845826"/>
              <a:ext cx="247649" cy="229473"/>
              <a:chOff x="6283326" y="3989388"/>
              <a:chExt cx="346075" cy="320675"/>
            </a:xfrm>
            <a:grpFill/>
          </p:grpSpPr>
          <p:sp>
            <p:nvSpPr>
              <p:cNvPr id="49" name="Oval 167">
                <a:extLst>
                  <a:ext uri="{FF2B5EF4-FFF2-40B4-BE49-F238E27FC236}">
                    <a16:creationId xmlns:a16="http://schemas.microsoft.com/office/drawing/2014/main" xmlns="" id="{78602DD5-648D-43BA-BED3-3C6CDE394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3326" y="4159250"/>
                <a:ext cx="150813" cy="150813"/>
              </a:xfrm>
              <a:prstGeom prst="ellips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0" name="Freeform 168">
                <a:extLst>
                  <a:ext uri="{FF2B5EF4-FFF2-40B4-BE49-F238E27FC236}">
                    <a16:creationId xmlns:a16="http://schemas.microsoft.com/office/drawing/2014/main" xmlns="" id="{91D4C242-536A-47CF-B249-96847BA18C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3989388"/>
                <a:ext cx="134938" cy="200025"/>
              </a:xfrm>
              <a:custGeom>
                <a:avLst/>
                <a:gdLst>
                  <a:gd name="T0" fmla="*/ 36 w 36"/>
                  <a:gd name="T1" fmla="*/ 19 h 53"/>
                  <a:gd name="T2" fmla="*/ 36 w 36"/>
                  <a:gd name="T3" fmla="*/ 3 h 53"/>
                  <a:gd name="T4" fmla="*/ 24 w 36"/>
                  <a:gd name="T5" fmla="*/ 3 h 53"/>
                  <a:gd name="T6" fmla="*/ 18 w 36"/>
                  <a:gd name="T7" fmla="*/ 19 h 53"/>
                  <a:gd name="T8" fmla="*/ 12 w 36"/>
                  <a:gd name="T9" fmla="*/ 25 h 53"/>
                  <a:gd name="T10" fmla="*/ 0 w 36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53">
                    <a:moveTo>
                      <a:pt x="36" y="19"/>
                    </a:moveTo>
                    <a:cubicBezTo>
                      <a:pt x="36" y="3"/>
                      <a:pt x="36" y="3"/>
                      <a:pt x="36" y="3"/>
                    </a:cubicBezTo>
                    <a:cubicBezTo>
                      <a:pt x="33" y="0"/>
                      <a:pt x="27" y="0"/>
                      <a:pt x="24" y="3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0" y="53"/>
                      <a:pt x="0" y="53"/>
                      <a:pt x="0" y="53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1" name="Oval 169">
                <a:extLst>
                  <a:ext uri="{FF2B5EF4-FFF2-40B4-BE49-F238E27FC236}">
                    <a16:creationId xmlns:a16="http://schemas.microsoft.com/office/drawing/2014/main" xmlns="" id="{6048B62D-3B8D-42C0-B10B-0C094F2C2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8588" y="4159250"/>
                <a:ext cx="150813" cy="150813"/>
              </a:xfrm>
              <a:prstGeom prst="ellips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2" name="Freeform 170">
                <a:extLst>
                  <a:ext uri="{FF2B5EF4-FFF2-40B4-BE49-F238E27FC236}">
                    <a16:creationId xmlns:a16="http://schemas.microsoft.com/office/drawing/2014/main" xmlns="" id="{A7F8A568-6167-4CE1-8775-71A1F0DD6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8588" y="3989388"/>
                <a:ext cx="136525" cy="200025"/>
              </a:xfrm>
              <a:custGeom>
                <a:avLst/>
                <a:gdLst>
                  <a:gd name="T0" fmla="*/ 0 w 36"/>
                  <a:gd name="T1" fmla="*/ 19 h 53"/>
                  <a:gd name="T2" fmla="*/ 0 w 36"/>
                  <a:gd name="T3" fmla="*/ 3 h 53"/>
                  <a:gd name="T4" fmla="*/ 12 w 36"/>
                  <a:gd name="T5" fmla="*/ 3 h 53"/>
                  <a:gd name="T6" fmla="*/ 18 w 36"/>
                  <a:gd name="T7" fmla="*/ 19 h 53"/>
                  <a:gd name="T8" fmla="*/ 24 w 36"/>
                  <a:gd name="T9" fmla="*/ 25 h 53"/>
                  <a:gd name="T10" fmla="*/ 36 w 36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53">
                    <a:moveTo>
                      <a:pt x="0" y="19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3" y="0"/>
                      <a:pt x="9" y="0"/>
                      <a:pt x="12" y="3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36" y="53"/>
                      <a:pt x="36" y="53"/>
                      <a:pt x="36" y="53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3" name="Freeform 171">
                <a:extLst>
                  <a:ext uri="{FF2B5EF4-FFF2-40B4-BE49-F238E27FC236}">
                    <a16:creationId xmlns:a16="http://schemas.microsoft.com/office/drawing/2014/main" xmlns="" id="{8023D3ED-B7C6-43CD-8609-DE59E7CD2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6038" y="4090988"/>
                <a:ext cx="120650" cy="30163"/>
              </a:xfrm>
              <a:custGeom>
                <a:avLst/>
                <a:gdLst>
                  <a:gd name="T0" fmla="*/ 0 w 32"/>
                  <a:gd name="T1" fmla="*/ 8 h 8"/>
                  <a:gd name="T2" fmla="*/ 16 w 32"/>
                  <a:gd name="T3" fmla="*/ 0 h 8"/>
                  <a:gd name="T4" fmla="*/ 32 w 3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8">
                    <a:moveTo>
                      <a:pt x="0" y="8"/>
                    </a:moveTo>
                    <a:cubicBezTo>
                      <a:pt x="0" y="4"/>
                      <a:pt x="7" y="0"/>
                      <a:pt x="16" y="0"/>
                    </a:cubicBezTo>
                    <a:cubicBezTo>
                      <a:pt x="25" y="0"/>
                      <a:pt x="32" y="4"/>
                      <a:pt x="32" y="8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4" name="Line 172">
                <a:extLst>
                  <a:ext uri="{FF2B5EF4-FFF2-40B4-BE49-F238E27FC236}">
                    <a16:creationId xmlns:a16="http://schemas.microsoft.com/office/drawing/2014/main" xmlns="" id="{55036853-C38C-4AEF-A066-5E1E2614D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34138" y="4095750"/>
                <a:ext cx="0" cy="13811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5" name="Line 173">
                <a:extLst>
                  <a:ext uri="{FF2B5EF4-FFF2-40B4-BE49-F238E27FC236}">
                    <a16:creationId xmlns:a16="http://schemas.microsoft.com/office/drawing/2014/main" xmlns="" id="{7DCF974C-2ECC-4A61-B3D7-CD21D5B5E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78588" y="4095750"/>
                <a:ext cx="0" cy="13811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6" name="Freeform 174">
                <a:extLst>
                  <a:ext uri="{FF2B5EF4-FFF2-40B4-BE49-F238E27FC236}">
                    <a16:creationId xmlns:a16="http://schemas.microsoft.com/office/drawing/2014/main" xmlns="" id="{522B09E1-7B5B-432A-B42F-B2044AD3DC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488" y="4189413"/>
                <a:ext cx="46038" cy="444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0" y="6"/>
                      <a:pt x="5" y="0"/>
                      <a:pt x="12" y="0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7" name="Freeform 175">
                <a:extLst>
                  <a:ext uri="{FF2B5EF4-FFF2-40B4-BE49-F238E27FC236}">
                    <a16:creationId xmlns:a16="http://schemas.microsoft.com/office/drawing/2014/main" xmlns="" id="{996ED206-6FFE-4535-A291-9B08FCD0D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8751" y="4189413"/>
                <a:ext cx="46038" cy="444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0" y="6"/>
                      <a:pt x="5" y="0"/>
                      <a:pt x="12" y="0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147A23E5-44E3-4A39-B14C-68CFEA625113}"/>
              </a:ext>
            </a:extLst>
          </p:cNvPr>
          <p:cNvCxnSpPr>
            <a:cxnSpLocks/>
          </p:cNvCxnSpPr>
          <p:nvPr/>
        </p:nvCxnSpPr>
        <p:spPr>
          <a:xfrm>
            <a:off x="5192733" y="2344504"/>
            <a:ext cx="2043346" cy="0"/>
          </a:xfrm>
          <a:prstGeom prst="line">
            <a:avLst/>
          </a:prstGeom>
          <a:ln w="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F1CB74E-6A14-4915-8BAF-93EB5885D95C}"/>
              </a:ext>
            </a:extLst>
          </p:cNvPr>
          <p:cNvSpPr/>
          <p:nvPr/>
        </p:nvSpPr>
        <p:spPr>
          <a:xfrm>
            <a:off x="5201671" y="2008656"/>
            <a:ext cx="128788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LUOGO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9B0F0B4D-26D3-44E0-8754-46EEC2C876AD}"/>
              </a:ext>
            </a:extLst>
          </p:cNvPr>
          <p:cNvSpPr/>
          <p:nvPr/>
        </p:nvSpPr>
        <p:spPr>
          <a:xfrm>
            <a:off x="5201671" y="2514055"/>
            <a:ext cx="191207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s-ES" sz="1400" dirty="0" err="1">
                <a:solidFill>
                  <a:schemeClr val="bg1"/>
                </a:solidFill>
                <a:cs typeface="Calibri"/>
              </a:rPr>
              <a:t>Definire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il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luogo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dove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si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svolgerà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il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 </a:t>
            </a:r>
            <a:r>
              <a:rPr lang="es-ES" sz="1400" dirty="0" err="1">
                <a:solidFill>
                  <a:schemeClr val="bg1"/>
                </a:solidFill>
                <a:cs typeface="Calibri"/>
              </a:rPr>
              <a:t>colloquio</a:t>
            </a:r>
            <a:r>
              <a:rPr lang="es-ES" sz="1400" dirty="0">
                <a:solidFill>
                  <a:schemeClr val="bg1"/>
                </a:solidFill>
                <a:cs typeface="Calibri"/>
              </a:rPr>
              <a:t>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822B1BC1-0A15-4F5B-AFDF-2CD31E0C7D63}"/>
              </a:ext>
            </a:extLst>
          </p:cNvPr>
          <p:cNvSpPr/>
          <p:nvPr/>
        </p:nvSpPr>
        <p:spPr>
          <a:xfrm>
            <a:off x="8541083" y="1694432"/>
            <a:ext cx="2137893" cy="2054892"/>
          </a:xfrm>
          <a:prstGeom prst="roundRect">
            <a:avLst>
              <a:gd name="adj" fmla="val 419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32AAC538-0D40-4528-846E-596A7F84C5BD}"/>
              </a:ext>
            </a:extLst>
          </p:cNvPr>
          <p:cNvSpPr/>
          <p:nvPr/>
        </p:nvSpPr>
        <p:spPr>
          <a:xfrm>
            <a:off x="8708016" y="1864581"/>
            <a:ext cx="1287886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Calibri"/>
              </a:rPr>
              <a:t>PROFILO DEL CANDIDATO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6709F9CA-27B1-4B85-AD79-C4112CBE90EB}"/>
              </a:ext>
            </a:extLst>
          </p:cNvPr>
          <p:cNvSpPr/>
          <p:nvPr/>
        </p:nvSpPr>
        <p:spPr>
          <a:xfrm>
            <a:off x="8698704" y="2472567"/>
            <a:ext cx="1842701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just" defTabSz="457200">
              <a:defRPr/>
            </a:pP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Definire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 le </a:t>
            </a: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caratteristiche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necessarie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 per </a:t>
            </a: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il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lavoro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 e a chi è </a:t>
            </a: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rivolto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il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s-ES" sz="1400" dirty="0" err="1">
                <a:solidFill>
                  <a:schemeClr val="bg1"/>
                </a:solidFill>
                <a:ea typeface="+mn-lt"/>
                <a:cs typeface="+mn-lt"/>
              </a:rPr>
              <a:t>colloquio</a:t>
            </a:r>
            <a:r>
              <a:rPr lang="es-ES" sz="14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s-ES" sz="1400">
              <a:solidFill>
                <a:schemeClr val="bg1"/>
              </a:solidFill>
              <a:ea typeface="+mn-lt"/>
              <a:cs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4042EBF7-EC7E-405C-8792-797CFC6F951D}"/>
              </a:ext>
            </a:extLst>
          </p:cNvPr>
          <p:cNvCxnSpPr>
            <a:cxnSpLocks/>
          </p:cNvCxnSpPr>
          <p:nvPr/>
        </p:nvCxnSpPr>
        <p:spPr>
          <a:xfrm>
            <a:off x="8643373" y="2344504"/>
            <a:ext cx="2175818" cy="0"/>
          </a:xfrm>
          <a:prstGeom prst="line">
            <a:avLst/>
          </a:prstGeom>
          <a:ln w="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0B5C9772-2FCC-434A-B921-AC63EFE4C332}"/>
              </a:ext>
            </a:extLst>
          </p:cNvPr>
          <p:cNvSpPr/>
          <p:nvPr/>
        </p:nvSpPr>
        <p:spPr>
          <a:xfrm>
            <a:off x="3904847" y="4178101"/>
            <a:ext cx="36388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0" algn="r" defTabSz="457200">
              <a:defRPr/>
            </a:pPr>
            <a:r>
              <a:rPr lang="en-US" sz="2000" b="1" dirty="0">
                <a:solidFill>
                  <a:schemeClr val="bg1"/>
                </a:solidFill>
              </a:rPr>
              <a:t>07.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xmlns="" id="{02D11941-8F99-48F3-92BC-F2EB7FED3C74}"/>
              </a:ext>
            </a:extLst>
          </p:cNvPr>
          <p:cNvSpPr/>
          <p:nvPr/>
        </p:nvSpPr>
        <p:spPr>
          <a:xfrm>
            <a:off x="3904847" y="4481877"/>
            <a:ext cx="12878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59" name="Imagen 158">
            <a:extLst>
              <a:ext uri="{FF2B5EF4-FFF2-40B4-BE49-F238E27FC236}">
                <a16:creationId xmlns:a16="http://schemas.microsoft.com/office/drawing/2014/main" xmlns="" id="{0AB39BDA-BC16-4E61-A49F-D617410872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176" name="Marcador de contenido 5">
            <a:extLst>
              <a:ext uri="{FF2B5EF4-FFF2-40B4-BE49-F238E27FC236}">
                <a16:creationId xmlns:a16="http://schemas.microsoft.com/office/drawing/2014/main" xmlns="" id="{6D3F5DE4-BB73-49A5-8A5C-095996C752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3" name="Group 40">
            <a:extLst>
              <a:ext uri="{FF2B5EF4-FFF2-40B4-BE49-F238E27FC236}">
                <a16:creationId xmlns:a16="http://schemas.microsoft.com/office/drawing/2014/main" xmlns="" id="{89AD5557-96D4-4A21-B861-71B4EEDFA0D6}"/>
              </a:ext>
            </a:extLst>
          </p:cNvPr>
          <p:cNvGrpSpPr/>
          <p:nvPr/>
        </p:nvGrpSpPr>
        <p:grpSpPr>
          <a:xfrm>
            <a:off x="10032154" y="1743175"/>
            <a:ext cx="581025" cy="581025"/>
            <a:chOff x="1400175" y="1670050"/>
            <a:chExt cx="581025" cy="581025"/>
          </a:xfrm>
          <a:solidFill>
            <a:schemeClr val="accent3">
              <a:lumMod val="75000"/>
            </a:schemeClr>
          </a:solidFill>
        </p:grpSpPr>
        <p:sp>
          <p:nvSpPr>
            <p:cNvPr id="185" name="Oval 46">
              <a:extLst>
                <a:ext uri="{FF2B5EF4-FFF2-40B4-BE49-F238E27FC236}">
                  <a16:creationId xmlns:a16="http://schemas.microsoft.com/office/drawing/2014/main" xmlns="" id="{F4507FB9-3BDD-43F7-AC26-97D25B1AA6D3}"/>
                </a:ext>
              </a:extLst>
            </p:cNvPr>
            <p:cNvSpPr/>
            <p:nvPr/>
          </p:nvSpPr>
          <p:spPr>
            <a:xfrm>
              <a:off x="1400175" y="1670050"/>
              <a:ext cx="581025" cy="5810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6" name="Group 47">
              <a:extLst>
                <a:ext uri="{FF2B5EF4-FFF2-40B4-BE49-F238E27FC236}">
                  <a16:creationId xmlns:a16="http://schemas.microsoft.com/office/drawing/2014/main" xmlns="" id="{6D9D05BA-8782-45FE-AC9C-2B688E8CA650}"/>
                </a:ext>
              </a:extLst>
            </p:cNvPr>
            <p:cNvGrpSpPr/>
            <p:nvPr/>
          </p:nvGrpSpPr>
          <p:grpSpPr>
            <a:xfrm>
              <a:off x="1566863" y="1845826"/>
              <a:ext cx="247649" cy="229473"/>
              <a:chOff x="6283326" y="3989388"/>
              <a:chExt cx="346075" cy="320675"/>
            </a:xfrm>
            <a:grpFill/>
          </p:grpSpPr>
          <p:sp>
            <p:nvSpPr>
              <p:cNvPr id="187" name="Oval 167">
                <a:extLst>
                  <a:ext uri="{FF2B5EF4-FFF2-40B4-BE49-F238E27FC236}">
                    <a16:creationId xmlns:a16="http://schemas.microsoft.com/office/drawing/2014/main" xmlns="" id="{00D5F147-CEFB-4CDE-9097-A6688CDCA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3326" y="4159250"/>
                <a:ext cx="150813" cy="150813"/>
              </a:xfrm>
              <a:prstGeom prst="ellips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8" name="Freeform 168">
                <a:extLst>
                  <a:ext uri="{FF2B5EF4-FFF2-40B4-BE49-F238E27FC236}">
                    <a16:creationId xmlns:a16="http://schemas.microsoft.com/office/drawing/2014/main" xmlns="" id="{D389958A-E945-413D-84F6-29B883073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3989388"/>
                <a:ext cx="134938" cy="200025"/>
              </a:xfrm>
              <a:custGeom>
                <a:avLst/>
                <a:gdLst>
                  <a:gd name="T0" fmla="*/ 36 w 36"/>
                  <a:gd name="T1" fmla="*/ 19 h 53"/>
                  <a:gd name="T2" fmla="*/ 36 w 36"/>
                  <a:gd name="T3" fmla="*/ 3 h 53"/>
                  <a:gd name="T4" fmla="*/ 24 w 36"/>
                  <a:gd name="T5" fmla="*/ 3 h 53"/>
                  <a:gd name="T6" fmla="*/ 18 w 36"/>
                  <a:gd name="T7" fmla="*/ 19 h 53"/>
                  <a:gd name="T8" fmla="*/ 12 w 36"/>
                  <a:gd name="T9" fmla="*/ 25 h 53"/>
                  <a:gd name="T10" fmla="*/ 0 w 36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53">
                    <a:moveTo>
                      <a:pt x="36" y="19"/>
                    </a:moveTo>
                    <a:cubicBezTo>
                      <a:pt x="36" y="3"/>
                      <a:pt x="36" y="3"/>
                      <a:pt x="36" y="3"/>
                    </a:cubicBezTo>
                    <a:cubicBezTo>
                      <a:pt x="33" y="0"/>
                      <a:pt x="27" y="0"/>
                      <a:pt x="24" y="3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0" y="53"/>
                      <a:pt x="0" y="53"/>
                      <a:pt x="0" y="53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9" name="Oval 169">
                <a:extLst>
                  <a:ext uri="{FF2B5EF4-FFF2-40B4-BE49-F238E27FC236}">
                    <a16:creationId xmlns:a16="http://schemas.microsoft.com/office/drawing/2014/main" xmlns="" id="{04E342F4-2E98-403B-BD9E-B10254CC7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8588" y="4159250"/>
                <a:ext cx="150813" cy="150813"/>
              </a:xfrm>
              <a:prstGeom prst="ellips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0" name="Freeform 170">
                <a:extLst>
                  <a:ext uri="{FF2B5EF4-FFF2-40B4-BE49-F238E27FC236}">
                    <a16:creationId xmlns:a16="http://schemas.microsoft.com/office/drawing/2014/main" xmlns="" id="{40CA178C-5FC1-4310-BBA4-49A1D3BF6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8588" y="3989388"/>
                <a:ext cx="136525" cy="200025"/>
              </a:xfrm>
              <a:custGeom>
                <a:avLst/>
                <a:gdLst>
                  <a:gd name="T0" fmla="*/ 0 w 36"/>
                  <a:gd name="T1" fmla="*/ 19 h 53"/>
                  <a:gd name="T2" fmla="*/ 0 w 36"/>
                  <a:gd name="T3" fmla="*/ 3 h 53"/>
                  <a:gd name="T4" fmla="*/ 12 w 36"/>
                  <a:gd name="T5" fmla="*/ 3 h 53"/>
                  <a:gd name="T6" fmla="*/ 18 w 36"/>
                  <a:gd name="T7" fmla="*/ 19 h 53"/>
                  <a:gd name="T8" fmla="*/ 24 w 36"/>
                  <a:gd name="T9" fmla="*/ 25 h 53"/>
                  <a:gd name="T10" fmla="*/ 36 w 36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53">
                    <a:moveTo>
                      <a:pt x="0" y="19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3" y="0"/>
                      <a:pt x="9" y="0"/>
                      <a:pt x="12" y="3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36" y="53"/>
                      <a:pt x="36" y="53"/>
                      <a:pt x="36" y="53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1" name="Freeform 171">
                <a:extLst>
                  <a:ext uri="{FF2B5EF4-FFF2-40B4-BE49-F238E27FC236}">
                    <a16:creationId xmlns:a16="http://schemas.microsoft.com/office/drawing/2014/main" xmlns="" id="{E699BF50-BD91-4F20-ADB8-1C998860D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6038" y="4090988"/>
                <a:ext cx="120650" cy="30163"/>
              </a:xfrm>
              <a:custGeom>
                <a:avLst/>
                <a:gdLst>
                  <a:gd name="T0" fmla="*/ 0 w 32"/>
                  <a:gd name="T1" fmla="*/ 8 h 8"/>
                  <a:gd name="T2" fmla="*/ 16 w 32"/>
                  <a:gd name="T3" fmla="*/ 0 h 8"/>
                  <a:gd name="T4" fmla="*/ 32 w 3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8">
                    <a:moveTo>
                      <a:pt x="0" y="8"/>
                    </a:moveTo>
                    <a:cubicBezTo>
                      <a:pt x="0" y="4"/>
                      <a:pt x="7" y="0"/>
                      <a:pt x="16" y="0"/>
                    </a:cubicBezTo>
                    <a:cubicBezTo>
                      <a:pt x="25" y="0"/>
                      <a:pt x="32" y="4"/>
                      <a:pt x="32" y="8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2" name="Line 172">
                <a:extLst>
                  <a:ext uri="{FF2B5EF4-FFF2-40B4-BE49-F238E27FC236}">
                    <a16:creationId xmlns:a16="http://schemas.microsoft.com/office/drawing/2014/main" xmlns="" id="{B249B26A-EC0B-4548-A878-5FD74CE3C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34138" y="4095750"/>
                <a:ext cx="0" cy="13811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3" name="Line 173">
                <a:extLst>
                  <a:ext uri="{FF2B5EF4-FFF2-40B4-BE49-F238E27FC236}">
                    <a16:creationId xmlns:a16="http://schemas.microsoft.com/office/drawing/2014/main" xmlns="" id="{531D6668-4E3F-4A2B-B759-99F1AADEA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78588" y="4095750"/>
                <a:ext cx="0" cy="13811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4" name="Freeform 174">
                <a:extLst>
                  <a:ext uri="{FF2B5EF4-FFF2-40B4-BE49-F238E27FC236}">
                    <a16:creationId xmlns:a16="http://schemas.microsoft.com/office/drawing/2014/main" xmlns="" id="{0484BCBE-DBDA-4266-9EFB-AFC76B5473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488" y="4189413"/>
                <a:ext cx="46038" cy="444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0" y="6"/>
                      <a:pt x="5" y="0"/>
                      <a:pt x="12" y="0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5" name="Freeform 175">
                <a:extLst>
                  <a:ext uri="{FF2B5EF4-FFF2-40B4-BE49-F238E27FC236}">
                    <a16:creationId xmlns:a16="http://schemas.microsoft.com/office/drawing/2014/main" xmlns="" id="{46B70716-7EEA-41E1-8911-8EF76513C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8751" y="4189413"/>
                <a:ext cx="46038" cy="444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0" y="6"/>
                      <a:pt x="5" y="0"/>
                      <a:pt x="12" y="0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196" name="Group 40">
            <a:extLst>
              <a:ext uri="{FF2B5EF4-FFF2-40B4-BE49-F238E27FC236}">
                <a16:creationId xmlns:a16="http://schemas.microsoft.com/office/drawing/2014/main" xmlns="" id="{4F43ADBC-3CFE-44A5-8D88-34598ACD9B34}"/>
              </a:ext>
            </a:extLst>
          </p:cNvPr>
          <p:cNvGrpSpPr/>
          <p:nvPr/>
        </p:nvGrpSpPr>
        <p:grpSpPr>
          <a:xfrm>
            <a:off x="2894361" y="1732209"/>
            <a:ext cx="581025" cy="581025"/>
            <a:chOff x="1400175" y="1670050"/>
            <a:chExt cx="581025" cy="581025"/>
          </a:xfrm>
          <a:solidFill>
            <a:schemeClr val="accent3">
              <a:lumMod val="75000"/>
            </a:schemeClr>
          </a:solidFill>
        </p:grpSpPr>
        <p:sp>
          <p:nvSpPr>
            <p:cNvPr id="197" name="Oval 46">
              <a:extLst>
                <a:ext uri="{FF2B5EF4-FFF2-40B4-BE49-F238E27FC236}">
                  <a16:creationId xmlns:a16="http://schemas.microsoft.com/office/drawing/2014/main" xmlns="" id="{6609F246-596D-4287-B964-4A15A105D903}"/>
                </a:ext>
              </a:extLst>
            </p:cNvPr>
            <p:cNvSpPr/>
            <p:nvPr/>
          </p:nvSpPr>
          <p:spPr>
            <a:xfrm>
              <a:off x="1400175" y="1670050"/>
              <a:ext cx="581025" cy="5810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8" name="Group 47">
              <a:extLst>
                <a:ext uri="{FF2B5EF4-FFF2-40B4-BE49-F238E27FC236}">
                  <a16:creationId xmlns:a16="http://schemas.microsoft.com/office/drawing/2014/main" xmlns="" id="{7923A7CA-D4A7-487D-A152-96D5630C70D5}"/>
                </a:ext>
              </a:extLst>
            </p:cNvPr>
            <p:cNvGrpSpPr/>
            <p:nvPr/>
          </p:nvGrpSpPr>
          <p:grpSpPr>
            <a:xfrm>
              <a:off x="1566863" y="1845826"/>
              <a:ext cx="247649" cy="229473"/>
              <a:chOff x="6283326" y="3989388"/>
              <a:chExt cx="346075" cy="320675"/>
            </a:xfrm>
            <a:grpFill/>
          </p:grpSpPr>
          <p:sp>
            <p:nvSpPr>
              <p:cNvPr id="199" name="Oval 167">
                <a:extLst>
                  <a:ext uri="{FF2B5EF4-FFF2-40B4-BE49-F238E27FC236}">
                    <a16:creationId xmlns:a16="http://schemas.microsoft.com/office/drawing/2014/main" xmlns="" id="{421E36CC-0936-4241-BB21-8E08B932C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3326" y="4159250"/>
                <a:ext cx="150813" cy="150813"/>
              </a:xfrm>
              <a:prstGeom prst="ellips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0" name="Freeform 168">
                <a:extLst>
                  <a:ext uri="{FF2B5EF4-FFF2-40B4-BE49-F238E27FC236}">
                    <a16:creationId xmlns:a16="http://schemas.microsoft.com/office/drawing/2014/main" xmlns="" id="{976B9323-A987-49C9-B732-F2EA14494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9201" y="3989388"/>
                <a:ext cx="134938" cy="200025"/>
              </a:xfrm>
              <a:custGeom>
                <a:avLst/>
                <a:gdLst>
                  <a:gd name="T0" fmla="*/ 36 w 36"/>
                  <a:gd name="T1" fmla="*/ 19 h 53"/>
                  <a:gd name="T2" fmla="*/ 36 w 36"/>
                  <a:gd name="T3" fmla="*/ 3 h 53"/>
                  <a:gd name="T4" fmla="*/ 24 w 36"/>
                  <a:gd name="T5" fmla="*/ 3 h 53"/>
                  <a:gd name="T6" fmla="*/ 18 w 36"/>
                  <a:gd name="T7" fmla="*/ 19 h 53"/>
                  <a:gd name="T8" fmla="*/ 12 w 36"/>
                  <a:gd name="T9" fmla="*/ 25 h 53"/>
                  <a:gd name="T10" fmla="*/ 0 w 36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53">
                    <a:moveTo>
                      <a:pt x="36" y="19"/>
                    </a:moveTo>
                    <a:cubicBezTo>
                      <a:pt x="36" y="3"/>
                      <a:pt x="36" y="3"/>
                      <a:pt x="36" y="3"/>
                    </a:cubicBezTo>
                    <a:cubicBezTo>
                      <a:pt x="33" y="0"/>
                      <a:pt x="27" y="0"/>
                      <a:pt x="24" y="3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0" y="53"/>
                      <a:pt x="0" y="53"/>
                      <a:pt x="0" y="53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1" name="Oval 169">
                <a:extLst>
                  <a:ext uri="{FF2B5EF4-FFF2-40B4-BE49-F238E27FC236}">
                    <a16:creationId xmlns:a16="http://schemas.microsoft.com/office/drawing/2014/main" xmlns="" id="{84DB216D-9722-49F1-B531-C6D8B4EF6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8588" y="4159250"/>
                <a:ext cx="150813" cy="150813"/>
              </a:xfrm>
              <a:prstGeom prst="ellips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2" name="Freeform 170">
                <a:extLst>
                  <a:ext uri="{FF2B5EF4-FFF2-40B4-BE49-F238E27FC236}">
                    <a16:creationId xmlns:a16="http://schemas.microsoft.com/office/drawing/2014/main" xmlns="" id="{3610CB9A-09CA-4D18-90BA-B86068033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8588" y="3989388"/>
                <a:ext cx="136525" cy="200025"/>
              </a:xfrm>
              <a:custGeom>
                <a:avLst/>
                <a:gdLst>
                  <a:gd name="T0" fmla="*/ 0 w 36"/>
                  <a:gd name="T1" fmla="*/ 19 h 53"/>
                  <a:gd name="T2" fmla="*/ 0 w 36"/>
                  <a:gd name="T3" fmla="*/ 3 h 53"/>
                  <a:gd name="T4" fmla="*/ 12 w 36"/>
                  <a:gd name="T5" fmla="*/ 3 h 53"/>
                  <a:gd name="T6" fmla="*/ 18 w 36"/>
                  <a:gd name="T7" fmla="*/ 19 h 53"/>
                  <a:gd name="T8" fmla="*/ 24 w 36"/>
                  <a:gd name="T9" fmla="*/ 25 h 53"/>
                  <a:gd name="T10" fmla="*/ 36 w 36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53">
                    <a:moveTo>
                      <a:pt x="0" y="19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3" y="0"/>
                      <a:pt x="9" y="0"/>
                      <a:pt x="12" y="3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36" y="53"/>
                      <a:pt x="36" y="53"/>
                      <a:pt x="36" y="53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3" name="Freeform 171">
                <a:extLst>
                  <a:ext uri="{FF2B5EF4-FFF2-40B4-BE49-F238E27FC236}">
                    <a16:creationId xmlns:a16="http://schemas.microsoft.com/office/drawing/2014/main" xmlns="" id="{1BBE52D0-FC3A-41D8-870B-3B62DFB9ED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6038" y="4090988"/>
                <a:ext cx="120650" cy="30163"/>
              </a:xfrm>
              <a:custGeom>
                <a:avLst/>
                <a:gdLst>
                  <a:gd name="T0" fmla="*/ 0 w 32"/>
                  <a:gd name="T1" fmla="*/ 8 h 8"/>
                  <a:gd name="T2" fmla="*/ 16 w 32"/>
                  <a:gd name="T3" fmla="*/ 0 h 8"/>
                  <a:gd name="T4" fmla="*/ 32 w 3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8">
                    <a:moveTo>
                      <a:pt x="0" y="8"/>
                    </a:moveTo>
                    <a:cubicBezTo>
                      <a:pt x="0" y="4"/>
                      <a:pt x="7" y="0"/>
                      <a:pt x="16" y="0"/>
                    </a:cubicBezTo>
                    <a:cubicBezTo>
                      <a:pt x="25" y="0"/>
                      <a:pt x="32" y="4"/>
                      <a:pt x="32" y="8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4" name="Line 172">
                <a:extLst>
                  <a:ext uri="{FF2B5EF4-FFF2-40B4-BE49-F238E27FC236}">
                    <a16:creationId xmlns:a16="http://schemas.microsoft.com/office/drawing/2014/main" xmlns="" id="{C0854CF0-495E-4713-BEA2-3631E5532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34138" y="4095750"/>
                <a:ext cx="0" cy="13811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5" name="Line 173">
                <a:extLst>
                  <a:ext uri="{FF2B5EF4-FFF2-40B4-BE49-F238E27FC236}">
                    <a16:creationId xmlns:a16="http://schemas.microsoft.com/office/drawing/2014/main" xmlns="" id="{250F5B75-D6F9-4AB5-A7B6-29854E66E9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78588" y="4095750"/>
                <a:ext cx="0" cy="13811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6" name="Freeform 174">
                <a:extLst>
                  <a:ext uri="{FF2B5EF4-FFF2-40B4-BE49-F238E27FC236}">
                    <a16:creationId xmlns:a16="http://schemas.microsoft.com/office/drawing/2014/main" xmlns="" id="{051E5C7C-63F2-40C0-BDF3-95A96BD7E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488" y="4189413"/>
                <a:ext cx="46038" cy="444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0" y="6"/>
                      <a:pt x="5" y="0"/>
                      <a:pt x="12" y="0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7" name="Freeform 175">
                <a:extLst>
                  <a:ext uri="{FF2B5EF4-FFF2-40B4-BE49-F238E27FC236}">
                    <a16:creationId xmlns:a16="http://schemas.microsoft.com/office/drawing/2014/main" xmlns="" id="{517F91BC-6117-44A3-BF1A-015A4D30F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8751" y="4189413"/>
                <a:ext cx="46038" cy="44450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0" y="6"/>
                      <a:pt x="5" y="0"/>
                      <a:pt x="12" y="0"/>
                    </a:cubicBezTo>
                  </a:path>
                </a:pathLst>
              </a:custGeom>
              <a:grpFill/>
              <a:ln w="1270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58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6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61" name="Immagin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62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746720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74" descr="A picture containing person, indoor, wall&#10;&#10;Description automatically generated">
            <a:extLst>
              <a:ext uri="{FF2B5EF4-FFF2-40B4-BE49-F238E27FC236}">
                <a16:creationId xmlns:a16="http://schemas.microsoft.com/office/drawing/2014/main" xmlns="" id="{4B57F8FD-CA7B-4F8A-9B6D-643E9D55E8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438400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A741780-7BFF-40EF-A7BD-8A53B5142F07}"/>
              </a:ext>
            </a:extLst>
          </p:cNvPr>
          <p:cNvSpPr/>
          <p:nvPr/>
        </p:nvSpPr>
        <p:spPr>
          <a:xfrm>
            <a:off x="1323344" y="1987550"/>
            <a:ext cx="946858" cy="946850"/>
          </a:xfrm>
          <a:prstGeom prst="ellipse">
            <a:avLst/>
          </a:prstGeom>
          <a:solidFill>
            <a:schemeClr val="bg1">
              <a:alpha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254B6D-4508-4858-9335-FD484A2AEFE1}"/>
              </a:ext>
            </a:extLst>
          </p:cNvPr>
          <p:cNvSpPr/>
          <p:nvPr/>
        </p:nvSpPr>
        <p:spPr>
          <a:xfrm>
            <a:off x="0" y="2438399"/>
            <a:ext cx="12192000" cy="45719"/>
          </a:xfrm>
          <a:prstGeom prst="rect">
            <a:avLst/>
          </a:prstGeom>
          <a:gradFill flip="none" rotWithShape="1">
            <a:gsLst>
              <a:gs pos="14000">
                <a:srgbClr val="18E7E5"/>
              </a:gs>
              <a:gs pos="85000">
                <a:srgbClr val="B21D61"/>
              </a:gs>
              <a:gs pos="69000">
                <a:srgbClr val="AA51AA"/>
              </a:gs>
              <a:gs pos="51000">
                <a:srgbClr val="7A81E2"/>
              </a:gs>
              <a:gs pos="32000">
                <a:srgbClr val="00C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34E40F9-AA35-4C12-B978-007BF36352E8}"/>
              </a:ext>
            </a:extLst>
          </p:cNvPr>
          <p:cNvGrpSpPr/>
          <p:nvPr/>
        </p:nvGrpSpPr>
        <p:grpSpPr>
          <a:xfrm>
            <a:off x="507336" y="3078721"/>
            <a:ext cx="2547942" cy="2871799"/>
            <a:chOff x="314827" y="4962628"/>
            <a:chExt cx="2547942" cy="287179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54B2156-7EFC-47CB-A632-CCCB41AB2D62}"/>
                </a:ext>
              </a:extLst>
            </p:cNvPr>
            <p:cNvSpPr txBox="1"/>
            <p:nvPr/>
          </p:nvSpPr>
          <p:spPr>
            <a:xfrm>
              <a:off x="314827" y="4962628"/>
              <a:ext cx="2547942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s-ES" sz="2000" b="1" dirty="0" err="1">
                  <a:solidFill>
                    <a:srgbClr val="00CBFA"/>
                  </a:solidFill>
                  <a:latin typeface="+mj-lt"/>
                </a:rPr>
                <a:t>Preparazione</a:t>
              </a:r>
              <a:r>
                <a:rPr lang="es-ES" sz="2000" b="1" dirty="0">
                  <a:solidFill>
                    <a:srgbClr val="00CBFA"/>
                  </a:solidFill>
                  <a:latin typeface="+mj-lt"/>
                </a:rPr>
                <a:t> precedente</a:t>
              </a:r>
              <a:endParaRPr lang="es-ES" sz="2000" b="1" dirty="0">
                <a:solidFill>
                  <a:srgbClr val="00CBFA"/>
                </a:solidFill>
                <a:latin typeface="+mj-lt"/>
                <a:cs typeface="Calibri Ligh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65A71DB0-05CB-4AEA-9FC3-C19CF137BCFD}"/>
                </a:ext>
              </a:extLst>
            </p:cNvPr>
            <p:cNvSpPr txBox="1"/>
            <p:nvPr/>
          </p:nvSpPr>
          <p:spPr>
            <a:xfrm>
              <a:off x="643180" y="5336371"/>
              <a:ext cx="2008192" cy="2498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GB" sz="1400" dirty="0"/>
                <a:t>The interviewee should prepare himself before the interview, prepare a presentation and a talk about his own skills, education, experience, what he wants to achieve and what he can bring to the company.</a:t>
              </a:r>
              <a:endParaRPr lang="es-ES" sz="1400" dirty="0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428E423E-257D-423A-AD68-87BA2FCE41AA}"/>
              </a:ext>
            </a:extLst>
          </p:cNvPr>
          <p:cNvCxnSpPr>
            <a:cxnSpLocks/>
          </p:cNvCxnSpPr>
          <p:nvPr/>
        </p:nvCxnSpPr>
        <p:spPr>
          <a:xfrm flipH="1">
            <a:off x="1795896" y="2438400"/>
            <a:ext cx="879" cy="56196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80E98BC-82CA-46D6-9DE9-5A479CF2D01A}"/>
              </a:ext>
            </a:extLst>
          </p:cNvPr>
          <p:cNvSpPr/>
          <p:nvPr/>
        </p:nvSpPr>
        <p:spPr>
          <a:xfrm>
            <a:off x="1443674" y="2134869"/>
            <a:ext cx="698502" cy="698494"/>
          </a:xfrm>
          <a:prstGeom prst="ellipse">
            <a:avLst/>
          </a:prstGeom>
          <a:solidFill>
            <a:srgbClr val="00CBFA"/>
          </a:solidFill>
          <a:ln>
            <a:noFill/>
          </a:ln>
          <a:effectLst>
            <a:outerShdw blurRad="1143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4C877E43-0A9F-470D-ABB5-097EE04055AF}"/>
              </a:ext>
            </a:extLst>
          </p:cNvPr>
          <p:cNvGrpSpPr/>
          <p:nvPr/>
        </p:nvGrpSpPr>
        <p:grpSpPr>
          <a:xfrm>
            <a:off x="1646993" y="2322189"/>
            <a:ext cx="299561" cy="277573"/>
            <a:chOff x="6283326" y="3989388"/>
            <a:chExt cx="346075" cy="320675"/>
          </a:xfrm>
        </p:grpSpPr>
        <p:sp>
          <p:nvSpPr>
            <p:cNvPr id="65" name="Oval 167">
              <a:extLst>
                <a:ext uri="{FF2B5EF4-FFF2-40B4-BE49-F238E27FC236}">
                  <a16:creationId xmlns:a16="http://schemas.microsoft.com/office/drawing/2014/main" xmlns="" id="{7FC1013E-029C-4EEB-BF2A-597BCE581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3326" y="4159250"/>
              <a:ext cx="150813" cy="150813"/>
            </a:xfrm>
            <a:prstGeom prst="ellipse">
              <a:avLst/>
            </a:pr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168">
              <a:extLst>
                <a:ext uri="{FF2B5EF4-FFF2-40B4-BE49-F238E27FC236}">
                  <a16:creationId xmlns:a16="http://schemas.microsoft.com/office/drawing/2014/main" xmlns="" id="{53C722F7-BDF3-4E93-80E4-35930DC13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201" y="3989388"/>
              <a:ext cx="134938" cy="200025"/>
            </a:xfrm>
            <a:custGeom>
              <a:avLst/>
              <a:gdLst>
                <a:gd name="T0" fmla="*/ 36 w 36"/>
                <a:gd name="T1" fmla="*/ 19 h 53"/>
                <a:gd name="T2" fmla="*/ 36 w 36"/>
                <a:gd name="T3" fmla="*/ 3 h 53"/>
                <a:gd name="T4" fmla="*/ 24 w 36"/>
                <a:gd name="T5" fmla="*/ 3 h 53"/>
                <a:gd name="T6" fmla="*/ 18 w 36"/>
                <a:gd name="T7" fmla="*/ 19 h 53"/>
                <a:gd name="T8" fmla="*/ 12 w 36"/>
                <a:gd name="T9" fmla="*/ 25 h 53"/>
                <a:gd name="T10" fmla="*/ 0 w 36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53">
                  <a:moveTo>
                    <a:pt x="36" y="19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33" y="0"/>
                    <a:pt x="27" y="0"/>
                    <a:pt x="24" y="3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53"/>
                    <a:pt x="0" y="53"/>
                    <a:pt x="0" y="53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Oval 169">
              <a:extLst>
                <a:ext uri="{FF2B5EF4-FFF2-40B4-BE49-F238E27FC236}">
                  <a16:creationId xmlns:a16="http://schemas.microsoft.com/office/drawing/2014/main" xmlns="" id="{AFD96A46-F0F1-4AC8-B33F-8008D8126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8588" y="4159250"/>
              <a:ext cx="150813" cy="150813"/>
            </a:xfrm>
            <a:prstGeom prst="ellipse">
              <a:avLst/>
            </a:pr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170">
              <a:extLst>
                <a:ext uri="{FF2B5EF4-FFF2-40B4-BE49-F238E27FC236}">
                  <a16:creationId xmlns:a16="http://schemas.microsoft.com/office/drawing/2014/main" xmlns="" id="{8C84FC06-166B-48A9-A911-34842D682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588" y="3989388"/>
              <a:ext cx="136525" cy="200025"/>
            </a:xfrm>
            <a:custGeom>
              <a:avLst/>
              <a:gdLst>
                <a:gd name="T0" fmla="*/ 0 w 36"/>
                <a:gd name="T1" fmla="*/ 19 h 53"/>
                <a:gd name="T2" fmla="*/ 0 w 36"/>
                <a:gd name="T3" fmla="*/ 3 h 53"/>
                <a:gd name="T4" fmla="*/ 12 w 36"/>
                <a:gd name="T5" fmla="*/ 3 h 53"/>
                <a:gd name="T6" fmla="*/ 18 w 36"/>
                <a:gd name="T7" fmla="*/ 19 h 53"/>
                <a:gd name="T8" fmla="*/ 24 w 36"/>
                <a:gd name="T9" fmla="*/ 25 h 53"/>
                <a:gd name="T10" fmla="*/ 36 w 36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53">
                  <a:moveTo>
                    <a:pt x="0" y="1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3" y="0"/>
                    <a:pt x="9" y="0"/>
                    <a:pt x="12" y="3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6" y="53"/>
                    <a:pt x="36" y="53"/>
                    <a:pt x="36" y="53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" name="Freeform 171">
              <a:extLst>
                <a:ext uri="{FF2B5EF4-FFF2-40B4-BE49-F238E27FC236}">
                  <a16:creationId xmlns:a16="http://schemas.microsoft.com/office/drawing/2014/main" xmlns="" id="{3786E538-D765-4A9D-B31A-2B0F60086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6038" y="4090988"/>
              <a:ext cx="120650" cy="30163"/>
            </a:xfrm>
            <a:custGeom>
              <a:avLst/>
              <a:gdLst>
                <a:gd name="T0" fmla="*/ 0 w 32"/>
                <a:gd name="T1" fmla="*/ 8 h 8"/>
                <a:gd name="T2" fmla="*/ 16 w 32"/>
                <a:gd name="T3" fmla="*/ 0 h 8"/>
                <a:gd name="T4" fmla="*/ 32 w 32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8">
                  <a:moveTo>
                    <a:pt x="0" y="8"/>
                  </a:moveTo>
                  <a:cubicBezTo>
                    <a:pt x="0" y="4"/>
                    <a:pt x="7" y="0"/>
                    <a:pt x="16" y="0"/>
                  </a:cubicBezTo>
                  <a:cubicBezTo>
                    <a:pt x="25" y="0"/>
                    <a:pt x="32" y="4"/>
                    <a:pt x="32" y="8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Line 172">
              <a:extLst>
                <a:ext uri="{FF2B5EF4-FFF2-40B4-BE49-F238E27FC236}">
                  <a16:creationId xmlns:a16="http://schemas.microsoft.com/office/drawing/2014/main" xmlns="" id="{960246B8-AA73-4097-80E0-09826FD810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4138" y="4095750"/>
              <a:ext cx="0" cy="138113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Line 173">
              <a:extLst>
                <a:ext uri="{FF2B5EF4-FFF2-40B4-BE49-F238E27FC236}">
                  <a16:creationId xmlns:a16="http://schemas.microsoft.com/office/drawing/2014/main" xmlns="" id="{B498D264-426F-4BA3-ACFA-6E3F99F6DE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8588" y="4095750"/>
              <a:ext cx="0" cy="138113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77" name="Freeform 174">
              <a:extLst>
                <a:ext uri="{FF2B5EF4-FFF2-40B4-BE49-F238E27FC236}">
                  <a16:creationId xmlns:a16="http://schemas.microsoft.com/office/drawing/2014/main" xmlns="" id="{38724854-C29E-4D5C-AC03-5E8225009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88" y="4189413"/>
              <a:ext cx="46038" cy="44450"/>
            </a:xfrm>
            <a:custGeom>
              <a:avLst/>
              <a:gdLst>
                <a:gd name="T0" fmla="*/ 0 w 12"/>
                <a:gd name="T1" fmla="*/ 12 h 12"/>
                <a:gd name="T2" fmla="*/ 12 w 12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cubicBezTo>
                    <a:pt x="0" y="6"/>
                    <a:pt x="5" y="0"/>
                    <a:pt x="12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175">
              <a:extLst>
                <a:ext uri="{FF2B5EF4-FFF2-40B4-BE49-F238E27FC236}">
                  <a16:creationId xmlns:a16="http://schemas.microsoft.com/office/drawing/2014/main" xmlns="" id="{AE258656-6014-4150-969D-49F926407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1" y="4189413"/>
              <a:ext cx="46038" cy="44450"/>
            </a:xfrm>
            <a:custGeom>
              <a:avLst/>
              <a:gdLst>
                <a:gd name="T0" fmla="*/ 0 w 12"/>
                <a:gd name="T1" fmla="*/ 12 h 12"/>
                <a:gd name="T2" fmla="*/ 12 w 12"/>
                <a:gd name="T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cubicBezTo>
                    <a:pt x="0" y="6"/>
                    <a:pt x="5" y="0"/>
                    <a:pt x="12" y="0"/>
                  </a:cubicBezTo>
                </a:path>
              </a:pathLst>
            </a:custGeom>
            <a:no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9E860A7D-B610-45F3-A3A8-0A3BE7D25D2F}"/>
              </a:ext>
            </a:extLst>
          </p:cNvPr>
          <p:cNvGrpSpPr/>
          <p:nvPr/>
        </p:nvGrpSpPr>
        <p:grpSpPr>
          <a:xfrm>
            <a:off x="3451359" y="1908782"/>
            <a:ext cx="2187010" cy="3728478"/>
            <a:chOff x="2872889" y="1987550"/>
            <a:chExt cx="2187010" cy="372847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6A07595A-D106-40B4-AB82-6FC2E01136B3}"/>
                </a:ext>
              </a:extLst>
            </p:cNvPr>
            <p:cNvSpPr/>
            <p:nvPr/>
          </p:nvSpPr>
          <p:spPr>
            <a:xfrm>
              <a:off x="3485657" y="1987550"/>
              <a:ext cx="946858" cy="946850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xmlns="" id="{4A28FA5F-AB81-4FC9-9AC5-8639C754D53F}"/>
                </a:ext>
              </a:extLst>
            </p:cNvPr>
            <p:cNvGrpSpPr/>
            <p:nvPr/>
          </p:nvGrpSpPr>
          <p:grpSpPr>
            <a:xfrm>
              <a:off x="2872889" y="4244612"/>
              <a:ext cx="2187010" cy="1471416"/>
              <a:chOff x="431594" y="4962628"/>
              <a:chExt cx="2314404" cy="1471416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3516AD86-9133-4DFC-A28D-9D74028CA7E9}"/>
                  </a:ext>
                </a:extLst>
              </p:cNvPr>
              <p:cNvSpPr txBox="1"/>
              <p:nvPr/>
            </p:nvSpPr>
            <p:spPr>
              <a:xfrm>
                <a:off x="431594" y="4962628"/>
                <a:ext cx="23144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s-ES" sz="2000" b="1" dirty="0" err="1">
                    <a:solidFill>
                      <a:srgbClr val="92D050"/>
                    </a:solidFill>
                    <a:latin typeface="+mj-lt"/>
                    <a:cs typeface="Calibri Light"/>
                  </a:rPr>
                  <a:t>Selezione</a:t>
                </a:r>
                <a:r>
                  <a:rPr lang="es-ES" sz="2000" b="1" dirty="0">
                    <a:solidFill>
                      <a:srgbClr val="92D050"/>
                    </a:solidFill>
                    <a:latin typeface="+mj-lt"/>
                    <a:cs typeface="Calibri Light"/>
                  </a:rPr>
                  <a:t> </a:t>
                </a:r>
                <a:r>
                  <a:rPr lang="es-ES" sz="2000" b="1" dirty="0" err="1">
                    <a:solidFill>
                      <a:srgbClr val="92D050"/>
                    </a:solidFill>
                    <a:latin typeface="+mj-lt"/>
                    <a:cs typeface="Calibri Light"/>
                  </a:rPr>
                  <a:t>dei</a:t>
                </a:r>
                <a:r>
                  <a:rPr lang="es-ES" sz="2000" b="1" dirty="0">
                    <a:solidFill>
                      <a:srgbClr val="92D050"/>
                    </a:solidFill>
                    <a:latin typeface="+mj-lt"/>
                    <a:cs typeface="Calibri Light"/>
                  </a:rPr>
                  <a:t> </a:t>
                </a:r>
                <a:r>
                  <a:rPr lang="es-ES" sz="2000" b="1" dirty="0" err="1">
                    <a:solidFill>
                      <a:srgbClr val="92D050"/>
                    </a:solidFill>
                    <a:latin typeface="+mj-lt"/>
                    <a:cs typeface="Calibri Light"/>
                  </a:rPr>
                  <a:t>cadidati</a:t>
                </a:r>
                <a:endParaRPr lang="es-ES" sz="2000" b="1" dirty="0" err="1">
                  <a:solidFill>
                    <a:srgbClr val="92D050"/>
                  </a:solidFill>
                  <a:latin typeface="+mj-lt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3159C30A-1D15-4870-A14E-84BEB4D85E10}"/>
                  </a:ext>
                </a:extLst>
              </p:cNvPr>
              <p:cNvSpPr txBox="1"/>
              <p:nvPr/>
            </p:nvSpPr>
            <p:spPr>
              <a:xfrm>
                <a:off x="526203" y="5336371"/>
                <a:ext cx="2125169" cy="109767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GB" sz="1400" dirty="0" err="1">
                    <a:ea typeface="+mn-lt"/>
                    <a:cs typeface="+mn-lt"/>
                  </a:rPr>
                  <a:t>L'intervistatore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farà</a:t>
                </a:r>
                <a:r>
                  <a:rPr lang="en-GB" sz="1400" dirty="0">
                    <a:ea typeface="+mn-lt"/>
                    <a:cs typeface="+mn-lt"/>
                  </a:rPr>
                  <a:t> una </a:t>
                </a:r>
                <a:r>
                  <a:rPr lang="en-GB" sz="1400" dirty="0" err="1">
                    <a:ea typeface="+mn-lt"/>
                    <a:cs typeface="+mn-lt"/>
                  </a:rPr>
                  <a:t>selezione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preliminare</a:t>
                </a:r>
                <a:r>
                  <a:rPr lang="en-GB" sz="1400" dirty="0">
                    <a:ea typeface="+mn-lt"/>
                    <a:cs typeface="+mn-lt"/>
                  </a:rPr>
                  <a:t> di </a:t>
                </a:r>
                <a:r>
                  <a:rPr lang="en-GB" sz="1400" dirty="0" err="1">
                    <a:ea typeface="+mn-lt"/>
                    <a:cs typeface="+mn-lt"/>
                  </a:rPr>
                  <a:t>profili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interessanti</a:t>
                </a:r>
                <a:r>
                  <a:rPr lang="en-GB" sz="1400" dirty="0">
                    <a:ea typeface="+mn-lt"/>
                    <a:cs typeface="+mn-lt"/>
                  </a:rPr>
                  <a:t> per il </a:t>
                </a:r>
                <a:r>
                  <a:rPr lang="en-GB" sz="1400" dirty="0" err="1">
                    <a:ea typeface="+mn-lt"/>
                    <a:cs typeface="+mn-lt"/>
                  </a:rPr>
                  <a:t>lavoro</a:t>
                </a:r>
                <a:r>
                  <a:rPr lang="en-GB" sz="1400" dirty="0">
                    <a:ea typeface="+mn-lt"/>
                    <a:cs typeface="+mn-lt"/>
                  </a:rPr>
                  <a:t>.</a:t>
                </a:r>
                <a:endParaRPr lang="es-ES" sz="1400" dirty="0"/>
              </a:p>
            </p:txBody>
          </p:sp>
        </p:grp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DBA37A9B-B0ED-4072-8754-65744191E8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8276" y="2413000"/>
              <a:ext cx="20811" cy="175108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90EFC061-FB23-471E-87BC-32E5992F5E61}"/>
                </a:ext>
              </a:extLst>
            </p:cNvPr>
            <p:cNvSpPr/>
            <p:nvPr/>
          </p:nvSpPr>
          <p:spPr>
            <a:xfrm>
              <a:off x="3614300" y="2111728"/>
              <a:ext cx="698502" cy="69849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143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xmlns="" id="{5C98E073-FC51-49FF-9E70-D43D7E19B576}"/>
                </a:ext>
              </a:extLst>
            </p:cNvPr>
            <p:cNvGrpSpPr/>
            <p:nvPr/>
          </p:nvGrpSpPr>
          <p:grpSpPr>
            <a:xfrm>
              <a:off x="3818606" y="2320496"/>
              <a:ext cx="280960" cy="280959"/>
              <a:chOff x="2678113" y="4700588"/>
              <a:chExt cx="346075" cy="346075"/>
            </a:xfrm>
          </p:grpSpPr>
          <p:sp>
            <p:nvSpPr>
              <p:cNvPr id="83" name="Oval 183">
                <a:extLst>
                  <a:ext uri="{FF2B5EF4-FFF2-40B4-BE49-F238E27FC236}">
                    <a16:creationId xmlns:a16="http://schemas.microsoft.com/office/drawing/2014/main" xmlns="" id="{9006B78C-825D-4324-B625-F930EE5D5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8113" y="4700588"/>
                <a:ext cx="239713" cy="241300"/>
              </a:xfrm>
              <a:prstGeom prst="ellipse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4" name="Line 184">
                <a:extLst>
                  <a:ext uri="{FF2B5EF4-FFF2-40B4-BE49-F238E27FC236}">
                    <a16:creationId xmlns:a16="http://schemas.microsoft.com/office/drawing/2014/main" xmlns="" id="{5AE070FA-43BF-46B3-9EE6-B20211F3A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488" y="4908550"/>
                <a:ext cx="139700" cy="138113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393599C7-631C-4CDB-91B8-63C046D98D47}"/>
              </a:ext>
            </a:extLst>
          </p:cNvPr>
          <p:cNvGrpSpPr/>
          <p:nvPr/>
        </p:nvGrpSpPr>
        <p:grpSpPr>
          <a:xfrm>
            <a:off x="6175024" y="1885318"/>
            <a:ext cx="2125169" cy="3087364"/>
            <a:chOff x="5065642" y="1987550"/>
            <a:chExt cx="2125169" cy="308736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7A39A5DF-CC60-46AB-9FB9-DC8660E71640}"/>
                </a:ext>
              </a:extLst>
            </p:cNvPr>
            <p:cNvSpPr/>
            <p:nvPr/>
          </p:nvSpPr>
          <p:spPr>
            <a:xfrm>
              <a:off x="5647970" y="1987550"/>
              <a:ext cx="946858" cy="946850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335AD002-62C3-4A61-8BCF-01EE5F110C5E}"/>
                </a:ext>
              </a:extLst>
            </p:cNvPr>
            <p:cNvGrpSpPr/>
            <p:nvPr/>
          </p:nvGrpSpPr>
          <p:grpSpPr>
            <a:xfrm>
              <a:off x="5065642" y="3323422"/>
              <a:ext cx="2125169" cy="1751492"/>
              <a:chOff x="526203" y="4962628"/>
              <a:chExt cx="2125169" cy="175149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B4BC54C5-727E-4229-BE53-2B6D9D59C4A9}"/>
                  </a:ext>
                </a:extLst>
              </p:cNvPr>
              <p:cNvSpPr txBox="1"/>
              <p:nvPr/>
            </p:nvSpPr>
            <p:spPr>
              <a:xfrm>
                <a:off x="951019" y="4962628"/>
                <a:ext cx="12755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s-ES" sz="2000" b="1" dirty="0" err="1">
                    <a:solidFill>
                      <a:srgbClr val="FF0000"/>
                    </a:solidFill>
                    <a:latin typeface="+mj-lt"/>
                  </a:rPr>
                  <a:t>Competenze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0521675A-6E44-41E8-A30F-C496AC032D0A}"/>
                  </a:ext>
                </a:extLst>
              </p:cNvPr>
              <p:cNvSpPr txBox="1"/>
              <p:nvPr/>
            </p:nvSpPr>
            <p:spPr>
              <a:xfrm>
                <a:off x="526203" y="5336371"/>
                <a:ext cx="2125169" cy="137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GB" sz="1400" dirty="0">
                    <a:ea typeface="+mn-lt"/>
                    <a:cs typeface="+mn-lt"/>
                  </a:rPr>
                  <a:t>È </a:t>
                </a:r>
                <a:r>
                  <a:rPr lang="en-GB" sz="1400" dirty="0" err="1">
                    <a:ea typeface="+mn-lt"/>
                    <a:cs typeface="+mn-lt"/>
                  </a:rPr>
                  <a:t>importante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che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l'intervistatore</a:t>
                </a:r>
                <a:r>
                  <a:rPr lang="en-GB" sz="1400" dirty="0">
                    <a:ea typeface="+mn-lt"/>
                    <a:cs typeface="+mn-lt"/>
                  </a:rPr>
                  <a:t> e </a:t>
                </a:r>
                <a:r>
                  <a:rPr lang="en-GB" sz="1400" dirty="0" err="1">
                    <a:ea typeface="+mn-lt"/>
                    <a:cs typeface="+mn-lt"/>
                  </a:rPr>
                  <a:t>l'intervistato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conoscano</a:t>
                </a:r>
                <a:r>
                  <a:rPr lang="en-GB" sz="1400" dirty="0">
                    <a:ea typeface="+mn-lt"/>
                    <a:cs typeface="+mn-lt"/>
                  </a:rPr>
                  <a:t> il </a:t>
                </a:r>
                <a:r>
                  <a:rPr lang="en-GB" sz="1400" dirty="0" err="1">
                    <a:ea typeface="+mn-lt"/>
                    <a:cs typeface="+mn-lt"/>
                  </a:rPr>
                  <a:t>vocabolario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settoriale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relativo</a:t>
                </a:r>
                <a:r>
                  <a:rPr lang="en-GB" sz="1400" dirty="0">
                    <a:ea typeface="+mn-lt"/>
                    <a:cs typeface="+mn-lt"/>
                  </a:rPr>
                  <a:t> al </a:t>
                </a:r>
                <a:r>
                  <a:rPr lang="en-GB" sz="1400" dirty="0" err="1">
                    <a:ea typeface="+mn-lt"/>
                    <a:cs typeface="+mn-lt"/>
                  </a:rPr>
                  <a:t>lavoro</a:t>
                </a:r>
                <a:r>
                  <a:rPr lang="en-GB" sz="1400" dirty="0">
                    <a:ea typeface="+mn-lt"/>
                    <a:cs typeface="+mn-lt"/>
                  </a:rPr>
                  <a:t>.</a:t>
                </a:r>
                <a:endParaRPr lang="es-ES" sz="1400" dirty="0"/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A731CDBC-2C72-4034-85A1-E8E1187D21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14592" y="2453882"/>
              <a:ext cx="6808" cy="80673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B4B2C06A-6183-40C2-A1E2-A0D9420D0AF7}"/>
                </a:ext>
              </a:extLst>
            </p:cNvPr>
            <p:cNvSpPr/>
            <p:nvPr/>
          </p:nvSpPr>
          <p:spPr>
            <a:xfrm>
              <a:off x="5776612" y="2111728"/>
              <a:ext cx="698502" cy="6984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143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xmlns="" id="{EF6FB573-FD16-4199-9810-8869FA136008}"/>
                </a:ext>
              </a:extLst>
            </p:cNvPr>
            <p:cNvGrpSpPr/>
            <p:nvPr/>
          </p:nvGrpSpPr>
          <p:grpSpPr>
            <a:xfrm>
              <a:off x="5978263" y="2317839"/>
              <a:ext cx="286273" cy="286272"/>
              <a:chOff x="5562600" y="3979863"/>
              <a:chExt cx="346076" cy="346075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51856A68-FB36-448B-B11B-0C2C99BDF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7213" y="4160838"/>
                <a:ext cx="90488" cy="90488"/>
              </a:xfrm>
              <a:prstGeom prst="ellipse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xmlns="" id="{1466A494-8E00-4B29-BB46-5A29D7510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8188" y="4024313"/>
                <a:ext cx="44450" cy="46038"/>
              </a:xfrm>
              <a:prstGeom prst="ellipse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8" name="Freeform 66">
                <a:extLst>
                  <a:ext uri="{FF2B5EF4-FFF2-40B4-BE49-F238E27FC236}">
                    <a16:creationId xmlns:a16="http://schemas.microsoft.com/office/drawing/2014/main" xmlns="" id="{2194C2E7-B5F6-423D-9946-C29E640EE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2600" y="4084638"/>
                <a:ext cx="241300" cy="241300"/>
              </a:xfrm>
              <a:custGeom>
                <a:avLst/>
                <a:gdLst>
                  <a:gd name="T0" fmla="*/ 58 w 64"/>
                  <a:gd name="T1" fmla="*/ 32 h 64"/>
                  <a:gd name="T2" fmla="*/ 57 w 64"/>
                  <a:gd name="T3" fmla="*/ 27 h 64"/>
                  <a:gd name="T4" fmla="*/ 64 w 64"/>
                  <a:gd name="T5" fmla="*/ 23 h 64"/>
                  <a:gd name="T6" fmla="*/ 56 w 64"/>
                  <a:gd name="T7" fmla="*/ 9 h 64"/>
                  <a:gd name="T8" fmla="*/ 50 w 64"/>
                  <a:gd name="T9" fmla="*/ 13 h 64"/>
                  <a:gd name="T10" fmla="*/ 40 w 64"/>
                  <a:gd name="T11" fmla="*/ 7 h 64"/>
                  <a:gd name="T12" fmla="*/ 40 w 64"/>
                  <a:gd name="T13" fmla="*/ 0 h 64"/>
                  <a:gd name="T14" fmla="*/ 24 w 64"/>
                  <a:gd name="T15" fmla="*/ 0 h 64"/>
                  <a:gd name="T16" fmla="*/ 24 w 64"/>
                  <a:gd name="T17" fmla="*/ 7 h 64"/>
                  <a:gd name="T18" fmla="*/ 15 w 64"/>
                  <a:gd name="T19" fmla="*/ 13 h 64"/>
                  <a:gd name="T20" fmla="*/ 8 w 64"/>
                  <a:gd name="T21" fmla="*/ 9 h 64"/>
                  <a:gd name="T22" fmla="*/ 0 w 64"/>
                  <a:gd name="T23" fmla="*/ 23 h 64"/>
                  <a:gd name="T24" fmla="*/ 7 w 64"/>
                  <a:gd name="T25" fmla="*/ 27 h 64"/>
                  <a:gd name="T26" fmla="*/ 6 w 64"/>
                  <a:gd name="T27" fmla="*/ 32 h 64"/>
                  <a:gd name="T28" fmla="*/ 7 w 64"/>
                  <a:gd name="T29" fmla="*/ 37 h 64"/>
                  <a:gd name="T30" fmla="*/ 0 w 64"/>
                  <a:gd name="T31" fmla="*/ 41 h 64"/>
                  <a:gd name="T32" fmla="*/ 8 w 64"/>
                  <a:gd name="T33" fmla="*/ 55 h 64"/>
                  <a:gd name="T34" fmla="*/ 15 w 64"/>
                  <a:gd name="T35" fmla="*/ 51 h 64"/>
                  <a:gd name="T36" fmla="*/ 24 w 64"/>
                  <a:gd name="T37" fmla="*/ 57 h 64"/>
                  <a:gd name="T38" fmla="*/ 24 w 64"/>
                  <a:gd name="T39" fmla="*/ 64 h 64"/>
                  <a:gd name="T40" fmla="*/ 40 w 64"/>
                  <a:gd name="T41" fmla="*/ 64 h 64"/>
                  <a:gd name="T42" fmla="*/ 40 w 64"/>
                  <a:gd name="T43" fmla="*/ 57 h 64"/>
                  <a:gd name="T44" fmla="*/ 50 w 64"/>
                  <a:gd name="T45" fmla="*/ 51 h 64"/>
                  <a:gd name="T46" fmla="*/ 56 w 64"/>
                  <a:gd name="T47" fmla="*/ 55 h 64"/>
                  <a:gd name="T48" fmla="*/ 64 w 64"/>
                  <a:gd name="T49" fmla="*/ 41 h 64"/>
                  <a:gd name="T50" fmla="*/ 57 w 64"/>
                  <a:gd name="T51" fmla="*/ 37 h 64"/>
                  <a:gd name="T52" fmla="*/ 58 w 64"/>
                  <a:gd name="T53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4" h="64">
                    <a:moveTo>
                      <a:pt x="58" y="32"/>
                    </a:moveTo>
                    <a:cubicBezTo>
                      <a:pt x="58" y="30"/>
                      <a:pt x="58" y="28"/>
                      <a:pt x="57" y="27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47" y="10"/>
                      <a:pt x="44" y="8"/>
                      <a:pt x="40" y="7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0" y="8"/>
                      <a:pt x="17" y="10"/>
                      <a:pt x="15" y="13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6" y="28"/>
                      <a:pt x="6" y="30"/>
                      <a:pt x="6" y="32"/>
                    </a:cubicBezTo>
                    <a:cubicBezTo>
                      <a:pt x="6" y="34"/>
                      <a:pt x="6" y="36"/>
                      <a:pt x="7" y="37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8" y="55"/>
                      <a:pt x="8" y="55"/>
                      <a:pt x="8" y="55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17" y="54"/>
                      <a:pt x="20" y="56"/>
                      <a:pt x="24" y="57"/>
                    </a:cubicBezTo>
                    <a:cubicBezTo>
                      <a:pt x="24" y="64"/>
                      <a:pt x="24" y="64"/>
                      <a:pt x="24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57"/>
                      <a:pt x="40" y="57"/>
                      <a:pt x="40" y="57"/>
                    </a:cubicBezTo>
                    <a:cubicBezTo>
                      <a:pt x="44" y="56"/>
                      <a:pt x="47" y="54"/>
                      <a:pt x="50" y="51"/>
                    </a:cubicBezTo>
                    <a:cubicBezTo>
                      <a:pt x="56" y="55"/>
                      <a:pt x="56" y="55"/>
                      <a:pt x="56" y="55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57" y="37"/>
                      <a:pt x="57" y="37"/>
                      <a:pt x="57" y="37"/>
                    </a:cubicBezTo>
                    <a:cubicBezTo>
                      <a:pt x="58" y="36"/>
                      <a:pt x="58" y="34"/>
                      <a:pt x="58" y="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9" name="Freeform 67">
                <a:extLst>
                  <a:ext uri="{FF2B5EF4-FFF2-40B4-BE49-F238E27FC236}">
                    <a16:creationId xmlns:a16="http://schemas.microsoft.com/office/drawing/2014/main" xmlns="" id="{C0509ECE-B09D-45C8-86B3-E1FD3BD83E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3738" y="3979863"/>
                <a:ext cx="134938" cy="134938"/>
              </a:xfrm>
              <a:custGeom>
                <a:avLst/>
                <a:gdLst>
                  <a:gd name="T0" fmla="*/ 32 w 36"/>
                  <a:gd name="T1" fmla="*/ 18 h 36"/>
                  <a:gd name="T2" fmla="*/ 32 w 36"/>
                  <a:gd name="T3" fmla="*/ 15 h 36"/>
                  <a:gd name="T4" fmla="*/ 36 w 36"/>
                  <a:gd name="T5" fmla="*/ 12 h 36"/>
                  <a:gd name="T6" fmla="*/ 32 w 36"/>
                  <a:gd name="T7" fmla="*/ 6 h 36"/>
                  <a:gd name="T8" fmla="*/ 28 w 36"/>
                  <a:gd name="T9" fmla="*/ 8 h 36"/>
                  <a:gd name="T10" fmla="*/ 22 w 36"/>
                  <a:gd name="T11" fmla="*/ 5 h 36"/>
                  <a:gd name="T12" fmla="*/ 22 w 36"/>
                  <a:gd name="T13" fmla="*/ 0 h 36"/>
                  <a:gd name="T14" fmla="*/ 14 w 36"/>
                  <a:gd name="T15" fmla="*/ 0 h 36"/>
                  <a:gd name="T16" fmla="*/ 14 w 36"/>
                  <a:gd name="T17" fmla="*/ 5 h 36"/>
                  <a:gd name="T18" fmla="*/ 9 w 36"/>
                  <a:gd name="T19" fmla="*/ 8 h 36"/>
                  <a:gd name="T20" fmla="*/ 5 w 36"/>
                  <a:gd name="T21" fmla="*/ 6 h 36"/>
                  <a:gd name="T22" fmla="*/ 0 w 36"/>
                  <a:gd name="T23" fmla="*/ 12 h 36"/>
                  <a:gd name="T24" fmla="*/ 4 w 36"/>
                  <a:gd name="T25" fmla="*/ 15 h 36"/>
                  <a:gd name="T26" fmla="*/ 4 w 36"/>
                  <a:gd name="T27" fmla="*/ 18 h 36"/>
                  <a:gd name="T28" fmla="*/ 4 w 36"/>
                  <a:gd name="T29" fmla="*/ 21 h 36"/>
                  <a:gd name="T30" fmla="*/ 0 w 36"/>
                  <a:gd name="T31" fmla="*/ 24 h 36"/>
                  <a:gd name="T32" fmla="*/ 4 w 36"/>
                  <a:gd name="T33" fmla="*/ 30 h 36"/>
                  <a:gd name="T34" fmla="*/ 9 w 36"/>
                  <a:gd name="T35" fmla="*/ 28 h 36"/>
                  <a:gd name="T36" fmla="*/ 14 w 36"/>
                  <a:gd name="T37" fmla="*/ 31 h 36"/>
                  <a:gd name="T38" fmla="*/ 14 w 36"/>
                  <a:gd name="T39" fmla="*/ 36 h 36"/>
                  <a:gd name="T40" fmla="*/ 22 w 36"/>
                  <a:gd name="T41" fmla="*/ 36 h 36"/>
                  <a:gd name="T42" fmla="*/ 22 w 36"/>
                  <a:gd name="T43" fmla="*/ 31 h 36"/>
                  <a:gd name="T44" fmla="*/ 28 w 36"/>
                  <a:gd name="T45" fmla="*/ 28 h 36"/>
                  <a:gd name="T46" fmla="*/ 32 w 36"/>
                  <a:gd name="T47" fmla="*/ 30 h 36"/>
                  <a:gd name="T48" fmla="*/ 36 w 36"/>
                  <a:gd name="T49" fmla="*/ 24 h 36"/>
                  <a:gd name="T50" fmla="*/ 32 w 36"/>
                  <a:gd name="T51" fmla="*/ 21 h 36"/>
                  <a:gd name="T52" fmla="*/ 32 w 36"/>
                  <a:gd name="T5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" h="36">
                    <a:moveTo>
                      <a:pt x="32" y="18"/>
                    </a:moveTo>
                    <a:cubicBezTo>
                      <a:pt x="32" y="17"/>
                      <a:pt x="32" y="16"/>
                      <a:pt x="32" y="15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6" y="6"/>
                      <a:pt x="24" y="5"/>
                      <a:pt x="22" y="5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2" y="5"/>
                      <a:pt x="10" y="6"/>
                      <a:pt x="9" y="8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6"/>
                      <a:pt x="4" y="17"/>
                      <a:pt x="4" y="18"/>
                    </a:cubicBezTo>
                    <a:cubicBezTo>
                      <a:pt x="4" y="19"/>
                      <a:pt x="4" y="20"/>
                      <a:pt x="4" y="21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10" y="30"/>
                      <a:pt x="12" y="31"/>
                      <a:pt x="14" y="31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4" y="31"/>
                      <a:pt x="26" y="30"/>
                      <a:pt x="28" y="28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2" y="19"/>
                      <a:pt x="32" y="18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A9F388E5-F2B3-4DEA-B86C-35E4BE97E511}"/>
              </a:ext>
            </a:extLst>
          </p:cNvPr>
          <p:cNvGrpSpPr/>
          <p:nvPr/>
        </p:nvGrpSpPr>
        <p:grpSpPr>
          <a:xfrm>
            <a:off x="8865277" y="1908782"/>
            <a:ext cx="2125169" cy="3972551"/>
            <a:chOff x="8623157" y="1944767"/>
            <a:chExt cx="2125169" cy="3972551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F9EF860C-9EE9-4F59-801E-D259EBB0F028}"/>
                </a:ext>
              </a:extLst>
            </p:cNvPr>
            <p:cNvSpPr/>
            <p:nvPr/>
          </p:nvSpPr>
          <p:spPr>
            <a:xfrm>
              <a:off x="9335470" y="2076690"/>
              <a:ext cx="698502" cy="698494"/>
            </a:xfrm>
            <a:prstGeom prst="ellipse">
              <a:avLst/>
            </a:prstGeom>
            <a:solidFill>
              <a:srgbClr val="FA9106"/>
            </a:solidFill>
            <a:ln>
              <a:noFill/>
            </a:ln>
            <a:effectLst>
              <a:outerShdw blurRad="1143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xmlns="" id="{CA86E273-7037-4CA2-B1A8-DFC601E0A026}"/>
                </a:ext>
              </a:extLst>
            </p:cNvPr>
            <p:cNvSpPr/>
            <p:nvPr/>
          </p:nvSpPr>
          <p:spPr>
            <a:xfrm>
              <a:off x="9205571" y="1944767"/>
              <a:ext cx="946858" cy="946850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2D6C7B67-BBF7-466A-9188-D10ECFF4A9FE}"/>
                </a:ext>
              </a:extLst>
            </p:cNvPr>
            <p:cNvGrpSpPr/>
            <p:nvPr/>
          </p:nvGrpSpPr>
          <p:grpSpPr>
            <a:xfrm>
              <a:off x="8623157" y="3885749"/>
              <a:ext cx="2125169" cy="2031569"/>
              <a:chOff x="526203" y="4962628"/>
              <a:chExt cx="2125169" cy="2031569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FBBED8ED-C0D0-4A20-A743-0B2B11769B34}"/>
                  </a:ext>
                </a:extLst>
              </p:cNvPr>
              <p:cNvSpPr txBox="1"/>
              <p:nvPr/>
            </p:nvSpPr>
            <p:spPr>
              <a:xfrm>
                <a:off x="1086472" y="4962628"/>
                <a:ext cx="10046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s-ES" sz="2000" b="1" dirty="0" err="1">
                    <a:solidFill>
                      <a:srgbClr val="FA9106"/>
                    </a:solidFill>
                    <a:latin typeface="+mj-lt"/>
                    <a:cs typeface="Calibri Light"/>
                  </a:rPr>
                  <a:t>Sinteticità</a:t>
                </a:r>
                <a:endParaRPr lang="es-ES" sz="2000" b="1" dirty="0" err="1">
                  <a:solidFill>
                    <a:srgbClr val="FA9106"/>
                  </a:solidFill>
                  <a:latin typeface="+mj-lt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6C6DF1EC-3370-47DB-8573-EE08F5B17B52}"/>
                  </a:ext>
                </a:extLst>
              </p:cNvPr>
              <p:cNvSpPr txBox="1"/>
              <p:nvPr/>
            </p:nvSpPr>
            <p:spPr>
              <a:xfrm>
                <a:off x="526203" y="5336371"/>
                <a:ext cx="2125169" cy="16578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GB" sz="1400" dirty="0"/>
                  <a:t>Per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mantenere</a:t>
                </a:r>
                <a:r>
                  <a:rPr lang="en-GB" sz="1400" dirty="0">
                    <a:ea typeface="+mn-lt"/>
                    <a:cs typeface="+mn-lt"/>
                  </a:rPr>
                  <a:t> il </a:t>
                </a:r>
                <a:r>
                  <a:rPr lang="en-GB" sz="1400" dirty="0" err="1">
                    <a:ea typeface="+mn-lt"/>
                    <a:cs typeface="+mn-lt"/>
                  </a:rPr>
                  <a:t>colloquio</a:t>
                </a:r>
                <a:r>
                  <a:rPr lang="en-GB" sz="1400" dirty="0">
                    <a:ea typeface="+mn-lt"/>
                    <a:cs typeface="+mn-lt"/>
                  </a:rPr>
                  <a:t> breve, </a:t>
                </a:r>
                <a:r>
                  <a:rPr lang="en-GB" sz="1400" dirty="0" err="1">
                    <a:ea typeface="+mn-lt"/>
                    <a:cs typeface="+mn-lt"/>
                  </a:rPr>
                  <a:t>concentrarsi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sull'obiettivo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dell'intervista</a:t>
                </a:r>
                <a:r>
                  <a:rPr lang="en-GB" sz="1400" dirty="0">
                    <a:ea typeface="+mn-lt"/>
                    <a:cs typeface="+mn-lt"/>
                  </a:rPr>
                  <a:t>, </a:t>
                </a:r>
                <a:r>
                  <a:rPr lang="en-GB" sz="1400" dirty="0" err="1">
                    <a:ea typeface="+mn-lt"/>
                    <a:cs typeface="+mn-lt"/>
                  </a:rPr>
                  <a:t>l'intervistatore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dovrebbe</a:t>
                </a:r>
                <a:r>
                  <a:rPr lang="en-GB" sz="1400" dirty="0">
                    <a:ea typeface="+mn-lt"/>
                    <a:cs typeface="+mn-lt"/>
                  </a:rPr>
                  <a:t> </a:t>
                </a:r>
                <a:r>
                  <a:rPr lang="en-GB" sz="1400" dirty="0" err="1">
                    <a:ea typeface="+mn-lt"/>
                    <a:cs typeface="+mn-lt"/>
                  </a:rPr>
                  <a:t>pensare</a:t>
                </a:r>
                <a:r>
                  <a:rPr lang="en-GB" sz="1400" dirty="0">
                    <a:ea typeface="+mn-lt"/>
                    <a:cs typeface="+mn-lt"/>
                  </a:rPr>
                  <a:t> in </a:t>
                </a:r>
                <a:r>
                  <a:rPr lang="en-GB" sz="1400" dirty="0" err="1">
                    <a:ea typeface="+mn-lt"/>
                    <a:cs typeface="+mn-lt"/>
                  </a:rPr>
                  <a:t>anticipo</a:t>
                </a:r>
                <a:r>
                  <a:rPr lang="en-GB" sz="1400" dirty="0">
                    <a:ea typeface="+mn-lt"/>
                    <a:cs typeface="+mn-lt"/>
                  </a:rPr>
                  <a:t> alle </a:t>
                </a:r>
                <a:r>
                  <a:rPr lang="en-GB" sz="1400" dirty="0" err="1">
                    <a:ea typeface="+mn-lt"/>
                    <a:cs typeface="+mn-lt"/>
                  </a:rPr>
                  <a:t>domande</a:t>
                </a:r>
                <a:endParaRPr lang="es-ES" sz="1400" dirty="0" err="1"/>
              </a:p>
            </p:txBody>
          </p: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0E326F59-1F6B-4FA7-8C12-1B76D085D812}"/>
                </a:ext>
              </a:extLst>
            </p:cNvPr>
            <p:cNvCxnSpPr>
              <a:cxnSpLocks/>
            </p:cNvCxnSpPr>
            <p:nvPr/>
          </p:nvCxnSpPr>
          <p:spPr>
            <a:xfrm>
              <a:off x="9679000" y="2370217"/>
              <a:ext cx="0" cy="138664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xmlns="" id="{ADC49E5F-4665-4B10-B5BF-B97178A6890F}"/>
                </a:ext>
              </a:extLst>
            </p:cNvPr>
            <p:cNvGrpSpPr/>
            <p:nvPr/>
          </p:nvGrpSpPr>
          <p:grpSpPr>
            <a:xfrm>
              <a:off x="9548511" y="2247444"/>
              <a:ext cx="286273" cy="286272"/>
              <a:chOff x="5562600" y="3255963"/>
              <a:chExt cx="346075" cy="346075"/>
            </a:xfrm>
          </p:grpSpPr>
          <p:sp>
            <p:nvSpPr>
              <p:cNvPr id="95" name="Freeform 58">
                <a:extLst>
                  <a:ext uri="{FF2B5EF4-FFF2-40B4-BE49-F238E27FC236}">
                    <a16:creationId xmlns:a16="http://schemas.microsoft.com/office/drawing/2014/main" xmlns="" id="{8CA3055A-4D18-436D-AD08-D032B2DAA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2600" y="3286125"/>
                <a:ext cx="346075" cy="315913"/>
              </a:xfrm>
              <a:custGeom>
                <a:avLst/>
                <a:gdLst>
                  <a:gd name="T0" fmla="*/ 38 w 218"/>
                  <a:gd name="T1" fmla="*/ 0 h 199"/>
                  <a:gd name="T2" fmla="*/ 0 w 218"/>
                  <a:gd name="T3" fmla="*/ 0 h 199"/>
                  <a:gd name="T4" fmla="*/ 0 w 218"/>
                  <a:gd name="T5" fmla="*/ 199 h 199"/>
                  <a:gd name="T6" fmla="*/ 218 w 218"/>
                  <a:gd name="T7" fmla="*/ 199 h 199"/>
                  <a:gd name="T8" fmla="*/ 218 w 218"/>
                  <a:gd name="T9" fmla="*/ 0 h 199"/>
                  <a:gd name="T10" fmla="*/ 180 w 218"/>
                  <a:gd name="T11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8" h="199">
                    <a:moveTo>
                      <a:pt x="38" y="0"/>
                    </a:moveTo>
                    <a:lnTo>
                      <a:pt x="0" y="0"/>
                    </a:lnTo>
                    <a:lnTo>
                      <a:pt x="0" y="199"/>
                    </a:lnTo>
                    <a:lnTo>
                      <a:pt x="218" y="199"/>
                    </a:lnTo>
                    <a:lnTo>
                      <a:pt x="218" y="0"/>
                    </a:lnTo>
                    <a:lnTo>
                      <a:pt x="180" y="0"/>
                    </a:lnTo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201FEAB-62ED-4E50-AA59-002E9CAC5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2925" y="3255963"/>
                <a:ext cx="44450" cy="60325"/>
              </a:xfrm>
              <a:prstGeom prst="rect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B2C29D3E-BCF2-494F-8817-90F7E9F71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3900" y="3255963"/>
                <a:ext cx="44450" cy="60325"/>
              </a:xfrm>
              <a:prstGeom prst="rect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8" name="Line 61">
                <a:extLst>
                  <a:ext uri="{FF2B5EF4-FFF2-40B4-BE49-F238E27FC236}">
                    <a16:creationId xmlns:a16="http://schemas.microsoft.com/office/drawing/2014/main" xmlns="" id="{7EF41EFF-2D6B-4BDD-BAA0-6101C746E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67375" y="3286125"/>
                <a:ext cx="136525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9" name="Line 62">
                <a:extLst>
                  <a:ext uri="{FF2B5EF4-FFF2-40B4-BE49-F238E27FC236}">
                    <a16:creationId xmlns:a16="http://schemas.microsoft.com/office/drawing/2014/main" xmlns="" id="{A8FD3871-0340-4548-A5EF-A70C39A204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2600" y="3360738"/>
                <a:ext cx="346075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0" name="Line 63">
                <a:extLst>
                  <a:ext uri="{FF2B5EF4-FFF2-40B4-BE49-F238E27FC236}">
                    <a16:creationId xmlns:a16="http://schemas.microsoft.com/office/drawing/2014/main" xmlns="" id="{5BA66018-D9A7-4003-A1FA-9F81450580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53088" y="3390900"/>
                <a:ext cx="0" cy="180975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1" name="Line 64">
                <a:extLst>
                  <a:ext uri="{FF2B5EF4-FFF2-40B4-BE49-F238E27FC236}">
                    <a16:creationId xmlns:a16="http://schemas.microsoft.com/office/drawing/2014/main" xmlns="" id="{C3B223AB-9FDF-4217-B0A7-45ADFAC69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27700" y="3390900"/>
                <a:ext cx="0" cy="180975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2" name="Line 65">
                <a:extLst>
                  <a:ext uri="{FF2B5EF4-FFF2-40B4-BE49-F238E27FC236}">
                    <a16:creationId xmlns:a16="http://schemas.microsoft.com/office/drawing/2014/main" xmlns="" id="{126A162F-B43F-43B6-9B18-7A310E85B6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03900" y="3390900"/>
                <a:ext cx="0" cy="180975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3" name="Line 66">
                <a:extLst>
                  <a:ext uri="{FF2B5EF4-FFF2-40B4-BE49-F238E27FC236}">
                    <a16:creationId xmlns:a16="http://schemas.microsoft.com/office/drawing/2014/main" xmlns="" id="{3648135C-DABC-40D7-94B8-98E812C752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92763" y="3421063"/>
                <a:ext cx="285750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" name="Line 67">
                <a:extLst>
                  <a:ext uri="{FF2B5EF4-FFF2-40B4-BE49-F238E27FC236}">
                    <a16:creationId xmlns:a16="http://schemas.microsoft.com/office/drawing/2014/main" xmlns="" id="{5670C19F-BA7E-4EB9-B891-8EF4CCF7B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92763" y="3481388"/>
                <a:ext cx="285750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" name="Line 68">
                <a:extLst>
                  <a:ext uri="{FF2B5EF4-FFF2-40B4-BE49-F238E27FC236}">
                    <a16:creationId xmlns:a16="http://schemas.microsoft.com/office/drawing/2014/main" xmlns="" id="{BA35C8EE-1FDA-400B-8B03-178CF031D1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92763" y="3541713"/>
                <a:ext cx="285750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pic>
        <p:nvPicPr>
          <p:cNvPr id="107" name="Marcador de contenido 5">
            <a:extLst>
              <a:ext uri="{FF2B5EF4-FFF2-40B4-BE49-F238E27FC236}">
                <a16:creationId xmlns:a16="http://schemas.microsoft.com/office/drawing/2014/main" xmlns="" id="{C1536620-2C33-4DA5-9C9C-60A7F0C473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2529458F-B7F7-43E6-B9A8-550AC4572D4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930"/>
            <a:ext cx="2709448" cy="946850"/>
          </a:xfrm>
          <a:prstGeom prst="rect">
            <a:avLst/>
          </a:prstGeom>
        </p:spPr>
      </p:pic>
      <p:sp>
        <p:nvSpPr>
          <p:cNvPr id="68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78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79" name="Immagine 7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80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0641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2AA24F-A199-4004-A2BB-B731A01696BC}"/>
              </a:ext>
            </a:extLst>
          </p:cNvPr>
          <p:cNvSpPr/>
          <p:nvPr/>
        </p:nvSpPr>
        <p:spPr>
          <a:xfrm>
            <a:off x="9388" y="3756455"/>
            <a:ext cx="12192000" cy="32116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36A8F34-9D70-4F25-A1CF-17C4A4D9E82D}"/>
              </a:ext>
            </a:extLst>
          </p:cNvPr>
          <p:cNvGrpSpPr/>
          <p:nvPr/>
        </p:nvGrpSpPr>
        <p:grpSpPr>
          <a:xfrm>
            <a:off x="3277220" y="3823198"/>
            <a:ext cx="1617740" cy="2205637"/>
            <a:chOff x="-475010" y="1114177"/>
            <a:chExt cx="3859356" cy="220563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E6DC6699-C368-436D-9EAB-D576A4006C31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r>
                <a:rPr lang="en-US" altLang="ko-KR" sz="1400" b="1" dirty="0" err="1">
                  <a:ea typeface="맑은 고딕"/>
                  <a:cs typeface="Arial"/>
                </a:rPr>
                <a:t>Sviluppo</a:t>
              </a:r>
              <a:endParaRPr lang="en-US" altLang="ko-KR" sz="1400" b="1" dirty="0" err="1">
                <a:ea typeface="맑은 고딕"/>
                <a:cs typeface="Arial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3663A193-0B40-4591-9B11-00F6D552E91A}"/>
                </a:ext>
              </a:extLst>
            </p:cNvPr>
            <p:cNvSpPr txBox="1"/>
            <p:nvPr/>
          </p:nvSpPr>
          <p:spPr>
            <a:xfrm>
              <a:off x="-460973" y="1380822"/>
              <a:ext cx="3845319" cy="193899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indent="-171450">
                <a:buFont typeface="Arial"/>
                <a:buChar char="•"/>
              </a:pP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Essere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calmo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e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sicuro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di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sé</a:t>
              </a:r>
              <a:endParaRPr lang="en-GB" altLang="ko-KR" sz="1200" dirty="0" err="1">
                <a:solidFill>
                  <a:schemeClr val="bg1"/>
                </a:solidFill>
                <a:ea typeface="맑은 고딕"/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Attenersi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alle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domande</a:t>
              </a:r>
              <a:endParaRPr lang="en-GB" dirty="0" err="1">
                <a:solidFill>
                  <a:schemeClr val="bg1"/>
                </a:solidFill>
                <a:cs typeface="Calibri" panose="020F0502020204030204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Non dare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risposte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chiuse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come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sì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o no,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valutare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il proprio punto di vista senza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superare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il tempo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della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presentazione</a:t>
              </a:r>
              <a:r>
                <a:rPr lang="en-GB" sz="1200" dirty="0">
                  <a:ea typeface="+mn-lt"/>
                  <a:cs typeface="+mn-lt"/>
                </a:rPr>
                <a:t>.</a:t>
              </a:r>
              <a:endParaRPr lang="en-GB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173A031-007A-48ED-AE10-4FE0BD41F220}"/>
              </a:ext>
            </a:extLst>
          </p:cNvPr>
          <p:cNvGrpSpPr/>
          <p:nvPr/>
        </p:nvGrpSpPr>
        <p:grpSpPr>
          <a:xfrm>
            <a:off x="1003259" y="3811664"/>
            <a:ext cx="1617740" cy="1466974"/>
            <a:chOff x="-475010" y="1114177"/>
            <a:chExt cx="3859356" cy="14669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4C78E069-0E8C-4EFE-AD66-D9139AC14BF3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r>
                <a:rPr lang="es-ES" altLang="ko-KR" sz="1400" b="1" dirty="0" err="1">
                  <a:ea typeface="맑은 고딕"/>
                  <a:cs typeface="Arial"/>
                </a:rPr>
                <a:t>Inizio</a:t>
              </a:r>
              <a:endParaRPr lang="es-ES" altLang="ko-KR" sz="1400" b="1" dirty="0" err="1"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454A10CA-A0FF-4EE7-85AE-E3FFCEB96799}"/>
                </a:ext>
              </a:extLst>
            </p:cNvPr>
            <p:cNvSpPr txBox="1"/>
            <p:nvPr/>
          </p:nvSpPr>
          <p:spPr>
            <a:xfrm>
              <a:off x="-460973" y="1380822"/>
              <a:ext cx="3845319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Presentazione</a:t>
              </a:r>
              <a:endParaRPr lang="es-ES" altLang="ko-KR" sz="1200" dirty="0" err="1">
                <a:solidFill>
                  <a:schemeClr val="bg1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Oggetto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del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colloquio</a:t>
              </a:r>
              <a:endParaRPr lang="es-ES" altLang="ko-KR" sz="1200" dirty="0" err="1">
                <a:solidFill>
                  <a:schemeClr val="bg1"/>
                </a:solidFill>
                <a:ea typeface="맑은 고딕"/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Dare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una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buona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impressione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di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noi</a:t>
              </a:r>
              <a:r>
                <a:rPr lang="es-ES" altLang="ko-KR" sz="1200" dirty="0">
                  <a:solidFill>
                    <a:schemeClr val="bg1"/>
                  </a:solidFill>
                  <a:ea typeface="맑은 고딕"/>
                  <a:cs typeface="Arial"/>
                </a:rPr>
                <a:t> </a:t>
              </a:r>
              <a:r>
                <a:rPr lang="es-ES" altLang="ko-KR" sz="1200" dirty="0" err="1">
                  <a:solidFill>
                    <a:schemeClr val="bg1"/>
                  </a:solidFill>
                  <a:ea typeface="맑은 고딕"/>
                  <a:cs typeface="Arial"/>
                </a:rPr>
                <a:t>stessi</a:t>
              </a:r>
              <a:endParaRPr lang="es-ES" altLang="ko-KR" sz="1200" dirty="0" err="1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3CE8D7C-4732-486F-BFC3-D6C4F3BEC732}"/>
              </a:ext>
            </a:extLst>
          </p:cNvPr>
          <p:cNvGrpSpPr/>
          <p:nvPr/>
        </p:nvGrpSpPr>
        <p:grpSpPr>
          <a:xfrm>
            <a:off x="9094548" y="3752890"/>
            <a:ext cx="1617740" cy="2557213"/>
            <a:chOff x="-475010" y="1149689"/>
            <a:chExt cx="3859356" cy="255721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8F63C282-862C-4EAB-AC8A-A86338579EF2}"/>
                </a:ext>
              </a:extLst>
            </p:cNvPr>
            <p:cNvSpPr txBox="1"/>
            <p:nvPr/>
          </p:nvSpPr>
          <p:spPr>
            <a:xfrm>
              <a:off x="-475010" y="1149689"/>
              <a:ext cx="3859356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r>
                <a:rPr lang="es-ES" altLang="ko-KR" sz="1400" b="1" dirty="0" err="1">
                  <a:ea typeface="맑은 고딕"/>
                  <a:cs typeface="Arial"/>
                </a:rPr>
                <a:t>Valutazione</a:t>
              </a:r>
              <a:endParaRPr lang="es-ES" altLang="ko-KR" sz="1400" b="1" dirty="0" err="1"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54F7C95-FF7D-4191-994C-BE67002BF6CE}"/>
                </a:ext>
              </a:extLst>
            </p:cNvPr>
            <p:cNvSpPr txBox="1"/>
            <p:nvPr/>
          </p:nvSpPr>
          <p:spPr>
            <a:xfrm>
              <a:off x="-460973" y="1398578"/>
              <a:ext cx="3845319" cy="230832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indent="-171450">
                <a:buFont typeface="Arial"/>
                <a:buChar char="•"/>
              </a:pP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Valutazione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del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colloquio</a:t>
              </a:r>
              <a:endParaRPr lang="ko-KR" altLang="en-US" sz="1200" dirty="0" err="1">
                <a:solidFill>
                  <a:schemeClr val="bg1"/>
                </a:solidFill>
                <a:ea typeface="맑은 고딕" panose="020B0503020000020004" pitchFamily="34" charset="-127"/>
                <a:cs typeface="Arial" pitchFamily="34" charset="0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Scrivere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un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rapporto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sulle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impressioni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generate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durante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il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colloquio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.</a:t>
              </a:r>
              <a:endParaRPr lang="en-GB" dirty="0">
                <a:solidFill>
                  <a:schemeClr val="bg1"/>
                </a:solidFill>
                <a:cs typeface="Calibri" panose="020F0502020204030204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Rivedere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gli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appunti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presi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su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tutti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candidati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e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prendere</a:t>
              </a:r>
              <a:r>
                <a:rPr lang="en-GB" sz="1200" dirty="0">
                  <a:solidFill>
                    <a:schemeClr val="bg1"/>
                  </a:solidFill>
                  <a:ea typeface="+mn-lt"/>
                  <a:cs typeface="+mn-lt"/>
                </a:rPr>
                <a:t> una </a:t>
              </a:r>
              <a:r>
                <a:rPr lang="en-GB" sz="1200" dirty="0" err="1">
                  <a:solidFill>
                    <a:schemeClr val="bg1"/>
                  </a:solidFill>
                  <a:ea typeface="+mn-lt"/>
                  <a:cs typeface="+mn-lt"/>
                </a:rPr>
                <a:t>decisione</a:t>
              </a:r>
              <a:endParaRPr lang="ko-KR" dirty="0" err="1">
                <a:solidFill>
                  <a:schemeClr val="bg1"/>
                </a:solidFill>
                <a:cs typeface="Calibri" panose="020F0502020204030204"/>
              </a:endParaRPr>
            </a:p>
          </p:txBody>
        </p:sp>
      </p:grpSp>
      <p:sp>
        <p:nvSpPr>
          <p:cNvPr id="20" name="Regular Pentagon 33">
            <a:extLst>
              <a:ext uri="{FF2B5EF4-FFF2-40B4-BE49-F238E27FC236}">
                <a16:creationId xmlns:a16="http://schemas.microsoft.com/office/drawing/2014/main" xmlns="" id="{886318EB-2ECF-4508-965E-C02103FB5697}"/>
              </a:ext>
            </a:extLst>
          </p:cNvPr>
          <p:cNvSpPr/>
          <p:nvPr/>
        </p:nvSpPr>
        <p:spPr>
          <a:xfrm>
            <a:off x="9469088" y="2537235"/>
            <a:ext cx="868662" cy="827297"/>
          </a:xfrm>
          <a:prstGeom prst="pentagon">
            <a:avLst/>
          </a:prstGeom>
          <a:solidFill>
            <a:srgbClr val="FA91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egular Pentagon 35">
            <a:extLst>
              <a:ext uri="{FF2B5EF4-FFF2-40B4-BE49-F238E27FC236}">
                <a16:creationId xmlns:a16="http://schemas.microsoft.com/office/drawing/2014/main" xmlns="" id="{C070460C-887F-4203-B5A4-E3F965DEAB04}"/>
              </a:ext>
            </a:extLst>
          </p:cNvPr>
          <p:cNvSpPr/>
          <p:nvPr/>
        </p:nvSpPr>
        <p:spPr>
          <a:xfrm>
            <a:off x="3468693" y="1849547"/>
            <a:ext cx="1234795" cy="1175995"/>
          </a:xfrm>
          <a:prstGeom prst="pent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3" name="Regular Pentagon 36">
            <a:extLst>
              <a:ext uri="{FF2B5EF4-FFF2-40B4-BE49-F238E27FC236}">
                <a16:creationId xmlns:a16="http://schemas.microsoft.com/office/drawing/2014/main" xmlns="" id="{33BA57ED-0D22-4D7C-9050-AA2829AA8700}"/>
              </a:ext>
            </a:extLst>
          </p:cNvPr>
          <p:cNvSpPr/>
          <p:nvPr/>
        </p:nvSpPr>
        <p:spPr>
          <a:xfrm>
            <a:off x="1371040" y="2339887"/>
            <a:ext cx="878061" cy="836248"/>
          </a:xfrm>
          <a:prstGeom prst="pent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F40E10F5-BD09-4568-8A6D-36239978B38E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4086090" y="3025542"/>
            <a:ext cx="0" cy="695001"/>
          </a:xfrm>
          <a:prstGeom prst="straightConnector1">
            <a:avLst/>
          </a:prstGeom>
          <a:ln w="31750">
            <a:solidFill>
              <a:srgbClr val="92D05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DE0C8D4D-6001-4DF9-A84A-584BB53A0FAA}"/>
              </a:ext>
            </a:extLst>
          </p:cNvPr>
          <p:cNvCxnSpPr>
            <a:cxnSpLocks/>
          </p:cNvCxnSpPr>
          <p:nvPr/>
        </p:nvCxnSpPr>
        <p:spPr>
          <a:xfrm>
            <a:off x="1810926" y="3150154"/>
            <a:ext cx="2409" cy="549124"/>
          </a:xfrm>
          <a:prstGeom prst="straightConnector1">
            <a:avLst/>
          </a:prstGeom>
          <a:ln w="31750">
            <a:solidFill>
              <a:srgbClr val="00B0F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EE0CF7AB-E9C6-41A6-AF45-6B67BA0056BF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9903419" y="3364532"/>
            <a:ext cx="2941" cy="333943"/>
          </a:xfrm>
          <a:prstGeom prst="straightConnector1">
            <a:avLst/>
          </a:prstGeom>
          <a:ln w="31750">
            <a:solidFill>
              <a:srgbClr val="FA910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30">
            <a:extLst>
              <a:ext uri="{FF2B5EF4-FFF2-40B4-BE49-F238E27FC236}">
                <a16:creationId xmlns:a16="http://schemas.microsoft.com/office/drawing/2014/main" xmlns="" id="{43FF3214-2C0C-449C-A8CF-21CD229F96D9}"/>
              </a:ext>
            </a:extLst>
          </p:cNvPr>
          <p:cNvSpPr/>
          <p:nvPr/>
        </p:nvSpPr>
        <p:spPr>
          <a:xfrm>
            <a:off x="1612280" y="2567561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9612533E-D97B-4763-B882-EC49D60E0C3B}"/>
              </a:ext>
            </a:extLst>
          </p:cNvPr>
          <p:cNvGrpSpPr/>
          <p:nvPr/>
        </p:nvGrpSpPr>
        <p:grpSpPr>
          <a:xfrm>
            <a:off x="6248495" y="1430341"/>
            <a:ext cx="1617740" cy="4405182"/>
            <a:chOff x="6136884" y="1409571"/>
            <a:chExt cx="1617740" cy="4405182"/>
          </a:xfrm>
        </p:grpSpPr>
        <p:sp>
          <p:nvSpPr>
            <p:cNvPr id="7" name="Regular Pentagon 3">
              <a:extLst>
                <a:ext uri="{FF2B5EF4-FFF2-40B4-BE49-F238E27FC236}">
                  <a16:creationId xmlns:a16="http://schemas.microsoft.com/office/drawing/2014/main" xmlns="" id="{007613A2-BBB7-41FB-AE33-0F735DC63FE4}"/>
                </a:ext>
              </a:extLst>
            </p:cNvPr>
            <p:cNvSpPr/>
            <p:nvPr/>
          </p:nvSpPr>
          <p:spPr>
            <a:xfrm>
              <a:off x="6186700" y="1409571"/>
              <a:ext cx="1564463" cy="1548557"/>
            </a:xfrm>
            <a:prstGeom prst="pent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875321ED-8401-4C3C-A381-A274F3016E1B}"/>
                </a:ext>
              </a:extLst>
            </p:cNvPr>
            <p:cNvGrpSpPr/>
            <p:nvPr/>
          </p:nvGrpSpPr>
          <p:grpSpPr>
            <a:xfrm>
              <a:off x="6136884" y="3799648"/>
              <a:ext cx="1617740" cy="2015105"/>
              <a:chOff x="-475010" y="1164433"/>
              <a:chExt cx="3859356" cy="2015105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B4C752BA-150A-4074-89F2-2CD6FF0D5A78}"/>
                  </a:ext>
                </a:extLst>
              </p:cNvPr>
              <p:cNvSpPr txBox="1"/>
              <p:nvPr/>
            </p:nvSpPr>
            <p:spPr>
              <a:xfrm>
                <a:off x="-475010" y="1164433"/>
                <a:ext cx="3859356" cy="30777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ea typeface="맑은 고딕"/>
                    <a:cs typeface="Arial"/>
                  </a:rPr>
                  <a:t>Fine</a:t>
                </a:r>
                <a:endParaRPr lang="en-US" altLang="ko-KR" sz="1400" b="1" dirty="0">
                  <a:ea typeface="맑은 고딕"/>
                  <a:cs typeface="Arial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E948C1F5-A3CC-49CA-B47C-D4A7608A2295}"/>
                  </a:ext>
                </a:extLst>
              </p:cNvPr>
              <p:cNvSpPr txBox="1"/>
              <p:nvPr/>
            </p:nvSpPr>
            <p:spPr>
              <a:xfrm>
                <a:off x="-460973" y="1425212"/>
                <a:ext cx="3845319" cy="17543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altLang="ko-KR" sz="1200" dirty="0" err="1">
                    <a:solidFill>
                      <a:schemeClr val="bg1"/>
                    </a:solidFill>
                    <a:ea typeface="맑은 고딕"/>
                    <a:cs typeface="Arial"/>
                  </a:rPr>
                  <a:t>Ricapitolare</a:t>
                </a:r>
                <a:endParaRPr lang="es-ES" altLang="ko-KR" sz="1200" dirty="0" err="1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altLang="ko-KR" sz="1200" dirty="0" err="1">
                    <a:solidFill>
                      <a:schemeClr val="bg1"/>
                    </a:solidFill>
                    <a:ea typeface="맑은 고딕"/>
                    <a:cs typeface="Arial"/>
                  </a:rPr>
                  <a:t>Ringraziare</a:t>
                </a:r>
                <a:endParaRPr lang="es-ES" altLang="ko-KR" sz="1200" dirty="0" err="1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altLang="ko-KR" sz="1200" dirty="0" err="1">
                    <a:solidFill>
                      <a:schemeClr val="bg1"/>
                    </a:solidFill>
                    <a:ea typeface="맑은 고딕"/>
                    <a:cs typeface="Arial"/>
                  </a:rPr>
                  <a:t>Pianificare</a:t>
                </a:r>
                <a:r>
                  <a:rPr lang="es-ES" altLang="ko-KR" sz="1200" dirty="0">
                    <a:solidFill>
                      <a:schemeClr val="bg1"/>
                    </a:solidFill>
                    <a:ea typeface="맑은 고딕"/>
                    <a:cs typeface="Arial"/>
                  </a:rPr>
                  <a:t> </a:t>
                </a:r>
                <a:r>
                  <a:rPr lang="es-ES" altLang="ko-KR" sz="1200" dirty="0" err="1">
                    <a:solidFill>
                      <a:schemeClr val="bg1"/>
                    </a:solidFill>
                    <a:ea typeface="맑은 고딕"/>
                    <a:cs typeface="Arial"/>
                  </a:rPr>
                  <a:t>il</a:t>
                </a:r>
                <a:r>
                  <a:rPr lang="es-ES" altLang="ko-KR" sz="1200" dirty="0">
                    <a:solidFill>
                      <a:schemeClr val="bg1"/>
                    </a:solidFill>
                    <a:ea typeface="맑은 고딕"/>
                    <a:cs typeface="Arial"/>
                  </a:rPr>
                  <a:t> </a:t>
                </a:r>
                <a:r>
                  <a:rPr lang="es-ES" altLang="ko-KR" sz="1200" dirty="0" err="1">
                    <a:solidFill>
                      <a:schemeClr val="bg1"/>
                    </a:solidFill>
                    <a:ea typeface="맑은 고딕"/>
                    <a:cs typeface="Arial"/>
                  </a:rPr>
                  <a:t>monitoraggio</a:t>
                </a:r>
                <a:endParaRPr lang="es-ES" altLang="ko-KR" sz="1200" dirty="0" err="1">
                  <a:solidFill>
                    <a:schemeClr val="bg1"/>
                  </a:solidFill>
                  <a:ea typeface="맑은 고딕"/>
                  <a:cs typeface="Arial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200" dirty="0" err="1">
                    <a:solidFill>
                      <a:schemeClr val="bg1"/>
                    </a:solidFill>
                    <a:ea typeface="맑은 고딕"/>
                    <a:cs typeface="Calibri"/>
                  </a:rPr>
                  <a:t>Mantenere</a:t>
                </a:r>
                <a:r>
                  <a:rPr lang="es-ES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un </a:t>
                </a:r>
                <a:r>
                  <a:rPr lang="es-ES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buon</a:t>
                </a:r>
                <a:r>
                  <a:rPr lang="es-ES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s-ES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rapporto</a:t>
                </a:r>
                <a:r>
                  <a:rPr lang="es-ES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per </a:t>
                </a:r>
                <a:r>
                  <a:rPr lang="es-ES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ulteriori</a:t>
                </a:r>
                <a:r>
                  <a:rPr lang="es-ES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es-ES" sz="1200" dirty="0" err="1">
                    <a:solidFill>
                      <a:schemeClr val="bg1"/>
                    </a:solidFill>
                    <a:ea typeface="+mn-lt"/>
                    <a:cs typeface="+mn-lt"/>
                  </a:rPr>
                  <a:t>collaborazioni</a:t>
                </a:r>
                <a:endParaRPr lang="es-ES" altLang="ko-KR" sz="1200" dirty="0" err="1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ko-KR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0967C8AA-839C-4265-92AD-DFAB1197F5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68932" y="2719304"/>
              <a:ext cx="6259" cy="100219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9">
              <a:extLst>
                <a:ext uri="{FF2B5EF4-FFF2-40B4-BE49-F238E27FC236}">
                  <a16:creationId xmlns:a16="http://schemas.microsoft.com/office/drawing/2014/main" xmlns="" id="{2220AF02-0A34-414D-BD29-85FE9F0FE316}"/>
                </a:ext>
              </a:extLst>
            </p:cNvPr>
            <p:cNvSpPr/>
            <p:nvPr/>
          </p:nvSpPr>
          <p:spPr>
            <a:xfrm>
              <a:off x="6692755" y="1898288"/>
              <a:ext cx="525265" cy="524412"/>
            </a:xfrm>
            <a:custGeom>
              <a:avLst/>
              <a:gdLst/>
              <a:ahLst/>
              <a:cxnLst/>
              <a:rect l="l" t="t" r="r" b="b"/>
              <a:pathLst>
                <a:path w="3228210" h="3222968">
                  <a:moveTo>
                    <a:pt x="1619999" y="642446"/>
                  </a:moveTo>
                  <a:lnTo>
                    <a:pt x="2664115" y="1686562"/>
                  </a:lnTo>
                  <a:lnTo>
                    <a:pt x="2664116" y="1686562"/>
                  </a:lnTo>
                  <a:lnTo>
                    <a:pt x="2664116" y="3222968"/>
                  </a:lnTo>
                  <a:lnTo>
                    <a:pt x="2015013" y="3222968"/>
                  </a:lnTo>
                  <a:lnTo>
                    <a:pt x="2015013" y="2511495"/>
                  </a:lnTo>
                  <a:cubicBezTo>
                    <a:pt x="2015013" y="2399422"/>
                    <a:pt x="1924159" y="2308568"/>
                    <a:pt x="1812086" y="2308568"/>
                  </a:cubicBezTo>
                  <a:lnTo>
                    <a:pt x="1427912" y="2308568"/>
                  </a:lnTo>
                  <a:cubicBezTo>
                    <a:pt x="1315839" y="2308568"/>
                    <a:pt x="1224985" y="2399422"/>
                    <a:pt x="1224985" y="2511495"/>
                  </a:cubicBezTo>
                  <a:lnTo>
                    <a:pt x="1224985" y="3222968"/>
                  </a:lnTo>
                  <a:lnTo>
                    <a:pt x="575882" y="3222968"/>
                  </a:lnTo>
                  <a:lnTo>
                    <a:pt x="575882" y="1686562"/>
                  </a:lnTo>
                  <a:lnTo>
                    <a:pt x="575884" y="1686562"/>
                  </a:lnTo>
                  <a:close/>
                  <a:moveTo>
                    <a:pt x="509997" y="122689"/>
                  </a:moveTo>
                  <a:lnTo>
                    <a:pt x="942045" y="122689"/>
                  </a:lnTo>
                  <a:lnTo>
                    <a:pt x="942045" y="542556"/>
                  </a:lnTo>
                  <a:lnTo>
                    <a:pt x="509997" y="974604"/>
                  </a:lnTo>
                  <a:close/>
                  <a:moveTo>
                    <a:pt x="1620001" y="7099"/>
                  </a:moveTo>
                  <a:lnTo>
                    <a:pt x="3228210" y="1686560"/>
                  </a:lnTo>
                  <a:lnTo>
                    <a:pt x="2900441" y="1686560"/>
                  </a:lnTo>
                  <a:lnTo>
                    <a:pt x="1620001" y="349390"/>
                  </a:lnTo>
                  <a:close/>
                  <a:moveTo>
                    <a:pt x="1619999" y="0"/>
                  </a:moveTo>
                  <a:lnTo>
                    <a:pt x="1619999" y="342291"/>
                  </a:lnTo>
                  <a:lnTo>
                    <a:pt x="330172" y="1679462"/>
                  </a:lnTo>
                  <a:lnTo>
                    <a:pt x="0" y="16794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32" name="Freeform 18">
            <a:extLst>
              <a:ext uri="{FF2B5EF4-FFF2-40B4-BE49-F238E27FC236}">
                <a16:creationId xmlns:a16="http://schemas.microsoft.com/office/drawing/2014/main" xmlns="" id="{F616EEE4-A218-4E72-89F1-0D5FB700B3F8}"/>
              </a:ext>
            </a:extLst>
          </p:cNvPr>
          <p:cNvSpPr/>
          <p:nvPr/>
        </p:nvSpPr>
        <p:spPr>
          <a:xfrm>
            <a:off x="9689699" y="2750433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:a16="http://schemas.microsoft.com/office/drawing/2014/main" xmlns="" id="{638F2558-59D5-4FB5-902E-CF483C2F416D}"/>
              </a:ext>
            </a:extLst>
          </p:cNvPr>
          <p:cNvSpPr>
            <a:spLocks noChangeAspect="1"/>
          </p:cNvSpPr>
          <p:nvPr/>
        </p:nvSpPr>
        <p:spPr>
          <a:xfrm>
            <a:off x="3888090" y="2249783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909EF28C-890A-42C1-87AD-9DC69AA0E8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35" name="Marcador de contenido 5">
            <a:extLst>
              <a:ext uri="{FF2B5EF4-FFF2-40B4-BE49-F238E27FC236}">
                <a16:creationId xmlns:a16="http://schemas.microsoft.com/office/drawing/2014/main" xmlns="" id="{ED44F5E7-B150-4A46-8A3D-9DDC3B95CF6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0" name="Rectangle 4">
            <a:extLst>
              <a:ext uri="{FF2B5EF4-FFF2-40B4-BE49-F238E27FC236}">
                <a16:creationId xmlns:a16="http://schemas.microsoft.com/office/drawing/2014/main" xmlns="" id="{4012B79C-2EDE-4485-9EE6-7AF0F36D0975}"/>
              </a:ext>
            </a:extLst>
          </p:cNvPr>
          <p:cNvSpPr/>
          <p:nvPr/>
        </p:nvSpPr>
        <p:spPr>
          <a:xfrm>
            <a:off x="600021" y="468307"/>
            <a:ext cx="10985624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s-ES" sz="3200" b="1" dirty="0" err="1">
                <a:cs typeface="Calibri"/>
              </a:rPr>
              <a:t>Colloquio</a:t>
            </a:r>
            <a:endParaRPr lang="es-ES" sz="3200" b="1" dirty="0" err="1"/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xmlns="" id="{6FE5C451-1AC4-4F25-9923-BD41E289D441}"/>
              </a:ext>
            </a:extLst>
          </p:cNvPr>
          <p:cNvSpPr/>
          <p:nvPr/>
        </p:nvSpPr>
        <p:spPr>
          <a:xfrm>
            <a:off x="5090142" y="923341"/>
            <a:ext cx="2024231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lvl="0" algn="ctr" defTabSz="457200">
              <a:defRPr/>
            </a:pPr>
            <a:r>
              <a:rPr lang="es-ES" sz="1600" dirty="0" err="1">
                <a:cs typeface="Calibri"/>
              </a:rPr>
              <a:t>Fasi</a:t>
            </a:r>
            <a:endParaRPr lang="es-ES" sz="1600" dirty="0" err="1"/>
          </a:p>
        </p:txBody>
      </p:sp>
      <p:sp>
        <p:nvSpPr>
          <p:cNvPr id="36" name="CuadroTexto 34">
            <a:extLst>
              <a:ext uri="{FF2B5EF4-FFF2-40B4-BE49-F238E27FC236}">
                <a16:creationId xmlns:a16="http://schemas.microsoft.com/office/drawing/2014/main" xmlns="" id="{44E54EA5-B936-477F-B276-BB60E2C6703D}"/>
              </a:ext>
            </a:extLst>
          </p:cNvPr>
          <p:cNvSpPr txBox="1"/>
          <p:nvPr/>
        </p:nvSpPr>
        <p:spPr>
          <a:xfrm>
            <a:off x="948289" y="6295023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" y="6255994"/>
            <a:ext cx="905274" cy="576706"/>
          </a:xfrm>
          <a:prstGeom prst="rect">
            <a:avLst/>
          </a:prstGeom>
        </p:spPr>
      </p:pic>
      <p:pic>
        <p:nvPicPr>
          <p:cNvPr id="39" name="Immagine 3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59" y="6407915"/>
            <a:ext cx="1127226" cy="392481"/>
          </a:xfrm>
          <a:prstGeom prst="rect">
            <a:avLst/>
          </a:prstGeom>
          <a:noFill/>
        </p:spPr>
      </p:pic>
      <p:sp>
        <p:nvSpPr>
          <p:cNvPr id="42" name="CasellaDiTesto 25"/>
          <p:cNvSpPr txBox="1"/>
          <p:nvPr/>
        </p:nvSpPr>
        <p:spPr>
          <a:xfrm>
            <a:off x="7509510" y="6190404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947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1595</Words>
  <Application>Microsoft Office PowerPoint</Application>
  <PresentationFormat>Widescreen</PresentationFormat>
  <Paragraphs>175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6" baseType="lpstr">
      <vt:lpstr>맑은 고딕</vt:lpstr>
      <vt:lpstr>Microsoft JhengHei</vt:lpstr>
      <vt:lpstr>Microsoft JhengHei UI</vt:lpstr>
      <vt:lpstr>Arial</vt:lpstr>
      <vt:lpstr>Arial Black</vt:lpstr>
      <vt:lpstr>Arial Rounded MT Bold</vt:lpstr>
      <vt:lpstr>Calibri</vt:lpstr>
      <vt:lpstr>Calibri Light</vt:lpstr>
      <vt:lpstr>Dubai Medium</vt:lpstr>
      <vt:lpstr>Times New Roman</vt:lpstr>
      <vt:lpstr>Tema de Office</vt:lpstr>
      <vt:lpstr>Strumento 13B Sessioni di lavoro: interviste, riunioni e lavoro di squadra</vt:lpstr>
      <vt:lpstr>Presentazione standard di PowerPoint</vt:lpstr>
      <vt:lpstr>Presentazione standard di PowerPoint</vt:lpstr>
      <vt:lpstr>Contenuti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Seminari di formazione</vt:lpstr>
      <vt:lpstr>Presentazione standard di PowerPoint</vt:lpstr>
      <vt:lpstr>Grazie dell'attenzione!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Regulation of the work ability in small and micro enterprises through multimedia tool </dc:title>
  <dc:creator>Dulce Rodriguez Ortiz</dc:creator>
  <cp:lastModifiedBy>Windows User</cp:lastModifiedBy>
  <cp:revision>1258</cp:revision>
  <dcterms:created xsi:type="dcterms:W3CDTF">2021-01-13T11:07:57Z</dcterms:created>
  <dcterms:modified xsi:type="dcterms:W3CDTF">2022-07-03T17:53:06Z</dcterms:modified>
</cp:coreProperties>
</file>