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7" r:id="rId1"/>
  </p:sldMasterIdLst>
  <p:notesMasterIdLst>
    <p:notesMasterId r:id="rId27"/>
  </p:notesMasterIdLst>
  <p:sldIdLst>
    <p:sldId id="257" r:id="rId2"/>
    <p:sldId id="313" r:id="rId3"/>
    <p:sldId id="323" r:id="rId4"/>
    <p:sldId id="325" r:id="rId5"/>
    <p:sldId id="336" r:id="rId6"/>
    <p:sldId id="318" r:id="rId7"/>
    <p:sldId id="326" r:id="rId8"/>
    <p:sldId id="327" r:id="rId9"/>
    <p:sldId id="328" r:id="rId10"/>
    <p:sldId id="329" r:id="rId11"/>
    <p:sldId id="330" r:id="rId12"/>
    <p:sldId id="331" r:id="rId13"/>
    <p:sldId id="333" r:id="rId14"/>
    <p:sldId id="334" r:id="rId15"/>
    <p:sldId id="335" r:id="rId16"/>
    <p:sldId id="337" r:id="rId17"/>
    <p:sldId id="338" r:id="rId18"/>
    <p:sldId id="340" r:id="rId19"/>
    <p:sldId id="339" r:id="rId20"/>
    <p:sldId id="341" r:id="rId21"/>
    <p:sldId id="342" r:id="rId22"/>
    <p:sldId id="343" r:id="rId23"/>
    <p:sldId id="345" r:id="rId24"/>
    <p:sldId id="289" r:id="rId25"/>
    <p:sldId id="324" r:id="rId26"/>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9106"/>
    <a:srgbClr val="69116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4" d="100"/>
          <a:sy n="74" d="100"/>
        </p:scale>
        <p:origin x="57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00376E9-A0F9-4350-A9E3-C4F71F8CA43E}" type="doc">
      <dgm:prSet loTypeId="urn:microsoft.com/office/officeart/2005/8/layout/hProcess4" loCatId="process" qsTypeId="urn:microsoft.com/office/officeart/2005/8/quickstyle/simple1" qsCatId="simple" csTypeId="urn:microsoft.com/office/officeart/2005/8/colors/accent1_2" csCatId="accent1" phldr="1"/>
      <dgm:spPr/>
      <dgm:t>
        <a:bodyPr/>
        <a:lstStyle/>
        <a:p>
          <a:endParaRPr lang="de-DE"/>
        </a:p>
      </dgm:t>
    </dgm:pt>
    <dgm:pt modelId="{8E824049-919B-408E-89A1-F555833DF415}">
      <dgm:prSet phldrT="[Text]" custT="1"/>
      <dgm:spPr>
        <a:solidFill>
          <a:srgbClr val="92D050"/>
        </a:solidFill>
      </dgm:spPr>
      <dgm:t>
        <a:bodyPr/>
        <a:lstStyle/>
        <a:p>
          <a:r>
            <a:rPr lang="de-DE" sz="2800" dirty="0" err="1"/>
            <a:t>Schritt </a:t>
          </a:r>
          <a:r>
            <a:rPr lang="de-DE" sz="2800" dirty="0"/>
            <a:t>5</a:t>
          </a:r>
        </a:p>
      </dgm:t>
    </dgm:pt>
    <dgm:pt modelId="{0FAFFFD8-AD36-4897-A3B2-AA61ABFED86F}" type="parTrans" cxnId="{45251267-0114-4C1F-A0FF-D5764680728F}">
      <dgm:prSet/>
      <dgm:spPr/>
      <dgm:t>
        <a:bodyPr/>
        <a:lstStyle/>
        <a:p>
          <a:endParaRPr lang="de-DE"/>
        </a:p>
      </dgm:t>
    </dgm:pt>
    <dgm:pt modelId="{FB2E6420-A948-4918-A798-66C62829CB45}" type="sibTrans" cxnId="{45251267-0114-4C1F-A0FF-D5764680728F}">
      <dgm:prSet/>
      <dgm:spPr>
        <a:solidFill>
          <a:srgbClr val="92D050"/>
        </a:solidFill>
      </dgm:spPr>
      <dgm:t>
        <a:bodyPr/>
        <a:lstStyle/>
        <a:p>
          <a:endParaRPr lang="de-DE"/>
        </a:p>
      </dgm:t>
    </dgm:pt>
    <dgm:pt modelId="{35876DB3-9BD3-4BFF-8C51-7059EFC83854}">
      <dgm:prSet phldrT="[Text]" custT="1"/>
      <dgm:spPr>
        <a:ln>
          <a:solidFill>
            <a:srgbClr val="92D050"/>
          </a:solidFill>
        </a:ln>
      </dgm:spPr>
      <dgm:t>
        <a:bodyPr/>
        <a:lstStyle/>
        <a:p>
          <a:pPr marL="85725" indent="0">
            <a:buNone/>
          </a:pPr>
          <a:r>
            <a:rPr lang="en-US" sz="1100" dirty="0"/>
            <a:t>Die Analyse wird vorgestellt und es werden mögliche Lösungen entwickelt.</a:t>
          </a:r>
          <a:endParaRPr lang="de-DE" sz="1100" dirty="0"/>
        </a:p>
      </dgm:t>
    </dgm:pt>
    <dgm:pt modelId="{C456BF7C-EBE9-4BD6-9310-B10B7F2AFD18}" type="parTrans" cxnId="{1002F6A0-ABA0-4F3E-A8B7-A484B9D0B287}">
      <dgm:prSet/>
      <dgm:spPr/>
      <dgm:t>
        <a:bodyPr/>
        <a:lstStyle/>
        <a:p>
          <a:endParaRPr lang="de-DE"/>
        </a:p>
      </dgm:t>
    </dgm:pt>
    <dgm:pt modelId="{70A87454-B2C3-403D-9868-A3A4997C17FB}" type="sibTrans" cxnId="{1002F6A0-ABA0-4F3E-A8B7-A484B9D0B287}">
      <dgm:prSet/>
      <dgm:spPr/>
      <dgm:t>
        <a:bodyPr/>
        <a:lstStyle/>
        <a:p>
          <a:endParaRPr lang="de-DE"/>
        </a:p>
      </dgm:t>
    </dgm:pt>
    <dgm:pt modelId="{719A279B-6651-4884-9F57-B9C026F1FE88}">
      <dgm:prSet phldrT="[Text]" custT="1"/>
      <dgm:spPr>
        <a:ln>
          <a:solidFill>
            <a:srgbClr val="92D050"/>
          </a:solidFill>
        </a:ln>
      </dgm:spPr>
      <dgm:t>
        <a:bodyPr/>
        <a:lstStyle/>
        <a:p>
          <a:pPr marL="266700" indent="-180975">
            <a:buFont typeface="Wingdings" panose="05000000000000000000" pitchFamily="2" charset="2"/>
            <a:buChar char="ü"/>
          </a:pPr>
          <a:r>
            <a:rPr lang="de-DE" sz="1100" dirty="0"/>
            <a:t>Brainstorming</a:t>
          </a:r>
        </a:p>
      </dgm:t>
    </dgm:pt>
    <dgm:pt modelId="{E1AFDBD8-0DCF-44DE-91F7-E45F137A7E7C}" type="parTrans" cxnId="{837EA928-FD74-40D0-9859-A23DB48F9B46}">
      <dgm:prSet/>
      <dgm:spPr/>
      <dgm:t>
        <a:bodyPr/>
        <a:lstStyle/>
        <a:p>
          <a:endParaRPr lang="de-DE"/>
        </a:p>
      </dgm:t>
    </dgm:pt>
    <dgm:pt modelId="{9DB06EFA-8C4E-4B43-BAAA-3A5CC323DE02}" type="sibTrans" cxnId="{837EA928-FD74-40D0-9859-A23DB48F9B46}">
      <dgm:prSet/>
      <dgm:spPr/>
      <dgm:t>
        <a:bodyPr/>
        <a:lstStyle/>
        <a:p>
          <a:endParaRPr lang="de-DE"/>
        </a:p>
      </dgm:t>
    </dgm:pt>
    <dgm:pt modelId="{D055200B-5D65-4C4E-AF8A-335AB76595B0}">
      <dgm:prSet phldrT="[Text]" custT="1"/>
      <dgm:spPr>
        <a:solidFill>
          <a:srgbClr val="92D050"/>
        </a:solidFill>
      </dgm:spPr>
      <dgm:t>
        <a:bodyPr/>
        <a:lstStyle/>
        <a:p>
          <a:r>
            <a:rPr lang="de-DE" sz="2800" dirty="0" err="1"/>
            <a:t>Schritt </a:t>
          </a:r>
          <a:r>
            <a:rPr lang="de-DE" sz="2800" dirty="0"/>
            <a:t>6</a:t>
          </a:r>
        </a:p>
      </dgm:t>
    </dgm:pt>
    <dgm:pt modelId="{53391C99-8012-4A39-BC48-A134192E475D}" type="parTrans" cxnId="{D504B7FD-1CFA-4D9F-A1DE-3C096478BFE7}">
      <dgm:prSet/>
      <dgm:spPr/>
      <dgm:t>
        <a:bodyPr/>
        <a:lstStyle/>
        <a:p>
          <a:endParaRPr lang="de-DE"/>
        </a:p>
      </dgm:t>
    </dgm:pt>
    <dgm:pt modelId="{BFFA1621-2ED1-482C-915C-058DA537F662}" type="sibTrans" cxnId="{D504B7FD-1CFA-4D9F-A1DE-3C096478BFE7}">
      <dgm:prSet/>
      <dgm:spPr>
        <a:solidFill>
          <a:srgbClr val="92D050"/>
        </a:solidFill>
      </dgm:spPr>
      <dgm:t>
        <a:bodyPr/>
        <a:lstStyle/>
        <a:p>
          <a:endParaRPr lang="de-DE"/>
        </a:p>
      </dgm:t>
    </dgm:pt>
    <dgm:pt modelId="{F805DAB9-2DCE-4A5D-870D-162830AB1D88}">
      <dgm:prSet phldrT="[Text]" custT="1"/>
      <dgm:spPr>
        <a:ln>
          <a:solidFill>
            <a:srgbClr val="92D050"/>
          </a:solidFill>
        </a:ln>
      </dgm:spPr>
      <dgm:t>
        <a:bodyPr/>
        <a:lstStyle/>
        <a:p>
          <a:pPr marL="85725" indent="0">
            <a:buNone/>
          </a:pPr>
          <a:r>
            <a:rPr lang="en-US" sz="1100" dirty="0"/>
            <a:t>Die Ursachen und Lösungen werden dem QC-Team mit einer entsprechenden Bewertung vorgestellt</a:t>
          </a:r>
          <a:endParaRPr lang="de-DE" sz="1100" dirty="0"/>
        </a:p>
      </dgm:t>
    </dgm:pt>
    <dgm:pt modelId="{DF2A6272-DD7B-46C9-A2E2-8816026DB581}" type="parTrans" cxnId="{92301614-6E6A-4496-8CC6-F0467EC7D4B9}">
      <dgm:prSet/>
      <dgm:spPr/>
      <dgm:t>
        <a:bodyPr/>
        <a:lstStyle/>
        <a:p>
          <a:endParaRPr lang="de-DE"/>
        </a:p>
      </dgm:t>
    </dgm:pt>
    <dgm:pt modelId="{B47F2841-A58E-40DB-9E1B-A960A23E98D6}" type="sibTrans" cxnId="{92301614-6E6A-4496-8CC6-F0467EC7D4B9}">
      <dgm:prSet/>
      <dgm:spPr/>
      <dgm:t>
        <a:bodyPr/>
        <a:lstStyle/>
        <a:p>
          <a:endParaRPr lang="de-DE"/>
        </a:p>
      </dgm:t>
    </dgm:pt>
    <dgm:pt modelId="{DC1A47EA-E18E-4C10-891D-5292611FBE4B}">
      <dgm:prSet phldrT="[Text]" custT="1"/>
      <dgm:spPr>
        <a:ln>
          <a:solidFill>
            <a:srgbClr val="92D050"/>
          </a:solidFill>
        </a:ln>
      </dgm:spPr>
      <dgm:t>
        <a:bodyPr/>
        <a:lstStyle/>
        <a:p>
          <a:pPr marL="266700" indent="-180975">
            <a:buFont typeface="Wingdings" panose="05000000000000000000" pitchFamily="2" charset="2"/>
            <a:buChar char="ü"/>
          </a:pPr>
          <a:r>
            <a:rPr lang="de-DE" sz="1100" dirty="0" err="1"/>
            <a:t> Datenerhebung</a:t>
          </a:r>
          <a:endParaRPr lang="de-DE" sz="1100" dirty="0"/>
        </a:p>
      </dgm:t>
    </dgm:pt>
    <dgm:pt modelId="{BF758480-B705-4E70-A6B4-DD9529DAE3C4}" type="parTrans" cxnId="{923AF2A0-82CB-4FCC-89D7-1D0D73B4E8E5}">
      <dgm:prSet/>
      <dgm:spPr/>
      <dgm:t>
        <a:bodyPr/>
        <a:lstStyle/>
        <a:p>
          <a:endParaRPr lang="de-DE"/>
        </a:p>
      </dgm:t>
    </dgm:pt>
    <dgm:pt modelId="{45F33F9B-2222-406A-AE47-989296E8F5B6}" type="sibTrans" cxnId="{923AF2A0-82CB-4FCC-89D7-1D0D73B4E8E5}">
      <dgm:prSet/>
      <dgm:spPr/>
      <dgm:t>
        <a:bodyPr/>
        <a:lstStyle/>
        <a:p>
          <a:endParaRPr lang="de-DE"/>
        </a:p>
      </dgm:t>
    </dgm:pt>
    <dgm:pt modelId="{EE9A7A5F-7CB0-4742-A57C-E080E1CA132F}">
      <dgm:prSet phldrT="[Text]" custT="1"/>
      <dgm:spPr>
        <a:solidFill>
          <a:srgbClr val="92D050"/>
        </a:solidFill>
      </dgm:spPr>
      <dgm:t>
        <a:bodyPr/>
        <a:lstStyle/>
        <a:p>
          <a:r>
            <a:rPr lang="de-DE" sz="2800" dirty="0" err="1"/>
            <a:t>Schritt </a:t>
          </a:r>
          <a:r>
            <a:rPr lang="de-DE" sz="2800" dirty="0"/>
            <a:t>7</a:t>
          </a:r>
        </a:p>
      </dgm:t>
    </dgm:pt>
    <dgm:pt modelId="{D349FD86-83B1-4BF1-AC2D-77CB621ECD6F}" type="parTrans" cxnId="{2DDA31CB-2561-4BF8-8D05-388977514673}">
      <dgm:prSet/>
      <dgm:spPr/>
      <dgm:t>
        <a:bodyPr/>
        <a:lstStyle/>
        <a:p>
          <a:endParaRPr lang="de-DE"/>
        </a:p>
      </dgm:t>
    </dgm:pt>
    <dgm:pt modelId="{FF9DDE7C-BED6-4C25-AF57-62D2C874966A}" type="sibTrans" cxnId="{2DDA31CB-2561-4BF8-8D05-388977514673}">
      <dgm:prSet/>
      <dgm:spPr>
        <a:solidFill>
          <a:srgbClr val="92D050"/>
        </a:solidFill>
      </dgm:spPr>
      <dgm:t>
        <a:bodyPr/>
        <a:lstStyle/>
        <a:p>
          <a:endParaRPr lang="de-DE"/>
        </a:p>
      </dgm:t>
    </dgm:pt>
    <dgm:pt modelId="{AE9BCD4C-919A-4EA1-AB0B-A6C5E0DB1EF5}">
      <dgm:prSet phldrT="[Text]" custT="1"/>
      <dgm:spPr>
        <a:ln>
          <a:solidFill>
            <a:srgbClr val="92D050"/>
          </a:solidFill>
        </a:ln>
      </dgm:spPr>
      <dgm:t>
        <a:bodyPr/>
        <a:lstStyle/>
        <a:p>
          <a:pPr marL="85725" indent="0">
            <a:buNone/>
          </a:pPr>
          <a:r>
            <a:rPr lang="en-US" sz="1000" dirty="0"/>
            <a:t>Das Problem wird konkret angegangen. Erforderliche personelle und materielle Ressourcen werden geschätzt und Kosten-Nutzen-Analysen durchgeführt</a:t>
          </a:r>
          <a:endParaRPr lang="de-DE" sz="1000" dirty="0"/>
        </a:p>
      </dgm:t>
    </dgm:pt>
    <dgm:pt modelId="{62EEA11F-C9DD-481C-AA56-315BFA1180F5}" type="parTrans" cxnId="{5F88A936-B576-42DD-AB14-021D92720D8E}">
      <dgm:prSet/>
      <dgm:spPr/>
      <dgm:t>
        <a:bodyPr/>
        <a:lstStyle/>
        <a:p>
          <a:endParaRPr lang="de-DE"/>
        </a:p>
      </dgm:t>
    </dgm:pt>
    <dgm:pt modelId="{C6CB0F1D-8F57-416F-A6BE-B4F1C2074891}" type="sibTrans" cxnId="{5F88A936-B576-42DD-AB14-021D92720D8E}">
      <dgm:prSet/>
      <dgm:spPr/>
      <dgm:t>
        <a:bodyPr/>
        <a:lstStyle/>
        <a:p>
          <a:endParaRPr lang="de-DE"/>
        </a:p>
      </dgm:t>
    </dgm:pt>
    <dgm:pt modelId="{B320E6DB-CD53-43F8-B7E3-211D198367F5}">
      <dgm:prSet phldrT="[Text]" custT="1"/>
      <dgm:spPr>
        <a:ln>
          <a:solidFill>
            <a:srgbClr val="92D050"/>
          </a:solidFill>
        </a:ln>
      </dgm:spPr>
      <dgm:t>
        <a:bodyPr/>
        <a:lstStyle/>
        <a:p>
          <a:pPr marL="266700" indent="-180975">
            <a:buFont typeface="Wingdings" panose="05000000000000000000" pitchFamily="2" charset="2"/>
            <a:buChar char="ü"/>
          </a:pPr>
          <a:r>
            <a:rPr lang="en-US" sz="1000" dirty="0"/>
            <a:t>Balken-, Torten-, Flächendiagramm, Histogramm, Schichtung, Streuungsdiagramm</a:t>
          </a:r>
          <a:endParaRPr lang="de-DE" sz="1000" dirty="0"/>
        </a:p>
      </dgm:t>
    </dgm:pt>
    <dgm:pt modelId="{EAA8B3BD-B246-4E2F-8980-E777DDEB839B}" type="parTrans" cxnId="{379F940F-04CC-4219-9B6B-CCAEB0E8824E}">
      <dgm:prSet/>
      <dgm:spPr/>
      <dgm:t>
        <a:bodyPr/>
        <a:lstStyle/>
        <a:p>
          <a:endParaRPr lang="de-DE"/>
        </a:p>
      </dgm:t>
    </dgm:pt>
    <dgm:pt modelId="{D303729A-439C-43FB-A40E-70C1DADB8496}" type="sibTrans" cxnId="{379F940F-04CC-4219-9B6B-CCAEB0E8824E}">
      <dgm:prSet/>
      <dgm:spPr/>
      <dgm:t>
        <a:bodyPr/>
        <a:lstStyle/>
        <a:p>
          <a:endParaRPr lang="de-DE"/>
        </a:p>
      </dgm:t>
    </dgm:pt>
    <dgm:pt modelId="{668FBD10-AE56-469F-949F-CA5F19B3BD2C}">
      <dgm:prSet custT="1"/>
      <dgm:spPr>
        <a:solidFill>
          <a:srgbClr val="92D050"/>
        </a:solidFill>
      </dgm:spPr>
      <dgm:t>
        <a:bodyPr/>
        <a:lstStyle/>
        <a:p>
          <a:r>
            <a:rPr lang="de-DE" sz="2800" dirty="0" err="1"/>
            <a:t>Schritt </a:t>
          </a:r>
          <a:r>
            <a:rPr lang="de-DE" sz="2800" dirty="0"/>
            <a:t>8</a:t>
          </a:r>
        </a:p>
      </dgm:t>
    </dgm:pt>
    <dgm:pt modelId="{EAA1DB10-8967-4432-AACF-143216113AAF}" type="parTrans" cxnId="{EAB636C2-D9FC-404C-B1DE-642B0397D49A}">
      <dgm:prSet/>
      <dgm:spPr/>
      <dgm:t>
        <a:bodyPr/>
        <a:lstStyle/>
        <a:p>
          <a:endParaRPr lang="de-DE"/>
        </a:p>
      </dgm:t>
    </dgm:pt>
    <dgm:pt modelId="{492CFFFE-BB4C-4A9B-965A-70C46BCA6174}" type="sibTrans" cxnId="{EAB636C2-D9FC-404C-B1DE-642B0397D49A}">
      <dgm:prSet/>
      <dgm:spPr/>
      <dgm:t>
        <a:bodyPr/>
        <a:lstStyle/>
        <a:p>
          <a:endParaRPr lang="de-DE"/>
        </a:p>
      </dgm:t>
    </dgm:pt>
    <dgm:pt modelId="{2EA34FA5-1F8E-4BAE-8A84-15B5C0E89DE8}">
      <dgm:prSet phldrT="[Text]" custT="1"/>
      <dgm:spPr>
        <a:ln>
          <a:solidFill>
            <a:srgbClr val="92D050"/>
          </a:solidFill>
        </a:ln>
      </dgm:spPr>
      <dgm:t>
        <a:bodyPr/>
        <a:lstStyle/>
        <a:p>
          <a:pPr marL="266700" indent="-180975">
            <a:buFont typeface="Wingdings" panose="05000000000000000000" pitchFamily="2" charset="2"/>
            <a:buChar char="ü"/>
          </a:pPr>
          <a:r>
            <a:rPr lang="de-DE" sz="1100" dirty="0" err="1"/>
            <a:t>Ursache-Wirkungs-Diagramm</a:t>
          </a:r>
          <a:endParaRPr lang="de-DE" sz="1100" dirty="0"/>
        </a:p>
      </dgm:t>
    </dgm:pt>
    <dgm:pt modelId="{D3334B06-96D9-424A-A657-9BE2C61CAA26}" type="parTrans" cxnId="{0896B968-CEF7-4719-9010-D848CCB36118}">
      <dgm:prSet/>
      <dgm:spPr/>
      <dgm:t>
        <a:bodyPr/>
        <a:lstStyle/>
        <a:p>
          <a:endParaRPr lang="de-DE"/>
        </a:p>
      </dgm:t>
    </dgm:pt>
    <dgm:pt modelId="{982C6ED6-B4D3-44F9-915D-1A18C9F24D24}" type="sibTrans" cxnId="{0896B968-CEF7-4719-9010-D848CCB36118}">
      <dgm:prSet/>
      <dgm:spPr/>
      <dgm:t>
        <a:bodyPr/>
        <a:lstStyle/>
        <a:p>
          <a:endParaRPr lang="de-DE"/>
        </a:p>
      </dgm:t>
    </dgm:pt>
    <dgm:pt modelId="{3DCEF1B3-2DAF-435D-9EC3-70C98C9AE9C8}">
      <dgm:prSet phldrT="[Text]" custT="1"/>
      <dgm:spPr>
        <a:ln>
          <a:solidFill>
            <a:srgbClr val="92D050"/>
          </a:solidFill>
        </a:ln>
      </dgm:spPr>
      <dgm:t>
        <a:bodyPr/>
        <a:lstStyle/>
        <a:p>
          <a:pPr marL="266700" indent="-180975">
            <a:buFont typeface="Wingdings" panose="05000000000000000000" pitchFamily="2" charset="2"/>
            <a:buChar char="ü"/>
          </a:pPr>
          <a:r>
            <a:rPr lang="de-DE" sz="1100" dirty="0" err="1"/>
            <a:t>Diskussion</a:t>
          </a:r>
          <a:endParaRPr lang="de-DE" sz="1100" dirty="0"/>
        </a:p>
      </dgm:t>
    </dgm:pt>
    <dgm:pt modelId="{0314C1D7-B66F-4B4A-A6F5-C2FE9650D88A}" type="parTrans" cxnId="{5D440FB1-48DB-4A37-AF53-550D88554BF2}">
      <dgm:prSet/>
      <dgm:spPr/>
      <dgm:t>
        <a:bodyPr/>
        <a:lstStyle/>
        <a:p>
          <a:endParaRPr lang="de-DE"/>
        </a:p>
      </dgm:t>
    </dgm:pt>
    <dgm:pt modelId="{4A099D55-7982-4C7E-A520-47F6B530E98C}" type="sibTrans" cxnId="{5D440FB1-48DB-4A37-AF53-550D88554BF2}">
      <dgm:prSet/>
      <dgm:spPr/>
      <dgm:t>
        <a:bodyPr/>
        <a:lstStyle/>
        <a:p>
          <a:endParaRPr lang="de-DE"/>
        </a:p>
      </dgm:t>
    </dgm:pt>
    <dgm:pt modelId="{15F31F32-63AE-401E-B59D-CF584D930620}">
      <dgm:prSet phldrT="[Text]" custT="1"/>
      <dgm:spPr>
        <a:ln>
          <a:solidFill>
            <a:srgbClr val="92D050"/>
          </a:solidFill>
        </a:ln>
      </dgm:spPr>
      <dgm:t>
        <a:bodyPr/>
        <a:lstStyle/>
        <a:p>
          <a:pPr marL="266700" indent="-180975">
            <a:buFont typeface="Wingdings" panose="05000000000000000000" pitchFamily="2" charset="2"/>
            <a:buChar char="ü"/>
          </a:pPr>
          <a:r>
            <a:rPr lang="de-DE" sz="1000" dirty="0"/>
            <a:t>Warum-Analyse</a:t>
          </a:r>
        </a:p>
      </dgm:t>
    </dgm:pt>
    <dgm:pt modelId="{876B6D79-3ECA-4B1F-9E91-DB21E0DAB8ED}" type="parTrans" cxnId="{B70B7FC3-8FF8-41F2-A329-D8D28BBB5458}">
      <dgm:prSet/>
      <dgm:spPr/>
      <dgm:t>
        <a:bodyPr/>
        <a:lstStyle/>
        <a:p>
          <a:endParaRPr lang="de-DE"/>
        </a:p>
      </dgm:t>
    </dgm:pt>
    <dgm:pt modelId="{84231497-B5EE-4553-B928-94E649A13BBA}" type="sibTrans" cxnId="{B70B7FC3-8FF8-41F2-A329-D8D28BBB5458}">
      <dgm:prSet/>
      <dgm:spPr/>
      <dgm:t>
        <a:bodyPr/>
        <a:lstStyle/>
        <a:p>
          <a:endParaRPr lang="de-DE"/>
        </a:p>
      </dgm:t>
    </dgm:pt>
    <dgm:pt modelId="{C4593C30-E3AA-452E-A852-DBDD56E24C82}">
      <dgm:prSet/>
      <dgm:spPr>
        <a:ln>
          <a:solidFill>
            <a:srgbClr val="92D050"/>
          </a:solidFill>
        </a:ln>
      </dgm:spPr>
      <dgm:t>
        <a:bodyPr/>
        <a:lstStyle/>
        <a:p>
          <a:pPr marL="85725" indent="0">
            <a:buNone/>
          </a:pPr>
          <a:r>
            <a:rPr lang="en-US" dirty="0"/>
            <a:t>Erstellung eines Umsetzungsplans und Verteilung der Aufgaben zur Umsetzung durch die Unterstützung des Mentors und des QC-Teams</a:t>
          </a:r>
          <a:endParaRPr lang="de-DE" dirty="0"/>
        </a:p>
      </dgm:t>
    </dgm:pt>
    <dgm:pt modelId="{40F9F16A-FA0D-4B1A-BD86-075A47F1B784}" type="parTrans" cxnId="{07A279B8-68C1-43ED-B6B6-92654A1E3161}">
      <dgm:prSet/>
      <dgm:spPr/>
      <dgm:t>
        <a:bodyPr/>
        <a:lstStyle/>
        <a:p>
          <a:endParaRPr lang="de-DE"/>
        </a:p>
      </dgm:t>
    </dgm:pt>
    <dgm:pt modelId="{9A4A90E9-97A8-43CF-9206-5CB65EDE3EE4}" type="sibTrans" cxnId="{07A279B8-68C1-43ED-B6B6-92654A1E3161}">
      <dgm:prSet/>
      <dgm:spPr/>
      <dgm:t>
        <a:bodyPr/>
        <a:lstStyle/>
        <a:p>
          <a:endParaRPr lang="de-DE"/>
        </a:p>
      </dgm:t>
    </dgm:pt>
    <dgm:pt modelId="{A0009F57-6457-4050-AE88-80EB0747C4FF}">
      <dgm:prSet/>
      <dgm:spPr>
        <a:ln>
          <a:solidFill>
            <a:srgbClr val="92D050"/>
          </a:solidFill>
        </a:ln>
      </dgm:spPr>
      <dgm:t>
        <a:bodyPr/>
        <a:lstStyle/>
        <a:p>
          <a:pPr marL="85725" indent="0">
            <a:buFont typeface="Wingdings" panose="05000000000000000000" pitchFamily="2" charset="2"/>
            <a:buChar char="ü"/>
          </a:pPr>
          <a:r>
            <a:rPr lang="de-DE" dirty="0"/>
            <a:t> Brainstorming</a:t>
          </a:r>
        </a:p>
      </dgm:t>
    </dgm:pt>
    <dgm:pt modelId="{130DEE54-53C2-477F-A443-6F78CF6EE282}" type="parTrans" cxnId="{070526A2-F04F-42C1-8E94-8FB99F21E62B}">
      <dgm:prSet/>
      <dgm:spPr/>
      <dgm:t>
        <a:bodyPr/>
        <a:lstStyle/>
        <a:p>
          <a:endParaRPr lang="de-DE"/>
        </a:p>
      </dgm:t>
    </dgm:pt>
    <dgm:pt modelId="{7273CB19-557C-498D-A065-E09EE8C50EFF}" type="sibTrans" cxnId="{070526A2-F04F-42C1-8E94-8FB99F21E62B}">
      <dgm:prSet/>
      <dgm:spPr/>
      <dgm:t>
        <a:bodyPr/>
        <a:lstStyle/>
        <a:p>
          <a:endParaRPr lang="de-DE"/>
        </a:p>
      </dgm:t>
    </dgm:pt>
    <dgm:pt modelId="{BD8A4CB2-2521-4AFA-8732-E1B260B882F2}">
      <dgm:prSet phldrT="[Text]" custT="1"/>
      <dgm:spPr>
        <a:ln>
          <a:solidFill>
            <a:srgbClr val="92D050"/>
          </a:solidFill>
        </a:ln>
      </dgm:spPr>
      <dgm:t>
        <a:bodyPr/>
        <a:lstStyle/>
        <a:p>
          <a:pPr marL="266700" indent="-180975">
            <a:buFont typeface="Wingdings" panose="05000000000000000000" pitchFamily="2" charset="2"/>
            <a:buChar char="ü"/>
          </a:pPr>
          <a:r>
            <a:rPr lang="en-GB" sz="1100" noProof="0" dirty="0" err="1"/>
            <a:t>Vergleich</a:t>
          </a:r>
          <a:endParaRPr lang="en-GB" sz="1100" noProof="0" dirty="0"/>
        </a:p>
      </dgm:t>
    </dgm:pt>
    <dgm:pt modelId="{B4438DDF-2701-497E-A0AF-F6882063F3F1}" type="parTrans" cxnId="{F9F8502F-F0C8-4232-8308-D453F7843946}">
      <dgm:prSet/>
      <dgm:spPr/>
      <dgm:t>
        <a:bodyPr/>
        <a:lstStyle/>
        <a:p>
          <a:endParaRPr lang="de-DE"/>
        </a:p>
      </dgm:t>
    </dgm:pt>
    <dgm:pt modelId="{F43E1D45-B207-49EF-9348-07C7B3112FA7}" type="sibTrans" cxnId="{F9F8502F-F0C8-4232-8308-D453F7843946}">
      <dgm:prSet/>
      <dgm:spPr/>
      <dgm:t>
        <a:bodyPr/>
        <a:lstStyle/>
        <a:p>
          <a:endParaRPr lang="de-DE"/>
        </a:p>
      </dgm:t>
    </dgm:pt>
    <dgm:pt modelId="{7E5BA569-2E17-4C89-B8F8-2B424B567ECF}" type="pres">
      <dgm:prSet presAssocID="{A00376E9-A0F9-4350-A9E3-C4F71F8CA43E}" presName="Name0" presStyleCnt="0">
        <dgm:presLayoutVars>
          <dgm:dir/>
          <dgm:animLvl val="lvl"/>
          <dgm:resizeHandles val="exact"/>
        </dgm:presLayoutVars>
      </dgm:prSet>
      <dgm:spPr/>
      <dgm:t>
        <a:bodyPr/>
        <a:lstStyle/>
        <a:p>
          <a:endParaRPr lang="it-IT"/>
        </a:p>
      </dgm:t>
    </dgm:pt>
    <dgm:pt modelId="{618142DF-8501-42B9-890E-0986E61CCD94}" type="pres">
      <dgm:prSet presAssocID="{A00376E9-A0F9-4350-A9E3-C4F71F8CA43E}" presName="tSp" presStyleCnt="0"/>
      <dgm:spPr/>
    </dgm:pt>
    <dgm:pt modelId="{FF6E9692-D010-4780-A887-0612E539D7C8}" type="pres">
      <dgm:prSet presAssocID="{A00376E9-A0F9-4350-A9E3-C4F71F8CA43E}" presName="bSp" presStyleCnt="0"/>
      <dgm:spPr/>
    </dgm:pt>
    <dgm:pt modelId="{45A78150-517B-4584-9039-8739141ADC9F}" type="pres">
      <dgm:prSet presAssocID="{A00376E9-A0F9-4350-A9E3-C4F71F8CA43E}" presName="process" presStyleCnt="0"/>
      <dgm:spPr/>
    </dgm:pt>
    <dgm:pt modelId="{DFD067E4-2D1B-468B-8EB0-4DC477AD3178}" type="pres">
      <dgm:prSet presAssocID="{8E824049-919B-408E-89A1-F555833DF415}" presName="composite1" presStyleCnt="0"/>
      <dgm:spPr/>
    </dgm:pt>
    <dgm:pt modelId="{8FEEF1B3-0F96-43E5-A5F2-B6E226C37843}" type="pres">
      <dgm:prSet presAssocID="{8E824049-919B-408E-89A1-F555833DF415}" presName="dummyNode1" presStyleLbl="node1" presStyleIdx="0" presStyleCnt="4"/>
      <dgm:spPr/>
    </dgm:pt>
    <dgm:pt modelId="{247B212D-F1D2-4DFB-9215-971D119476D5}" type="pres">
      <dgm:prSet presAssocID="{8E824049-919B-408E-89A1-F555833DF415}" presName="childNode1" presStyleLbl="bgAcc1" presStyleIdx="0" presStyleCnt="4">
        <dgm:presLayoutVars>
          <dgm:bulletEnabled val="1"/>
        </dgm:presLayoutVars>
      </dgm:prSet>
      <dgm:spPr/>
      <dgm:t>
        <a:bodyPr/>
        <a:lstStyle/>
        <a:p>
          <a:endParaRPr lang="it-IT"/>
        </a:p>
      </dgm:t>
    </dgm:pt>
    <dgm:pt modelId="{257443A1-58AE-4A00-9A40-BB137D8FC4F0}" type="pres">
      <dgm:prSet presAssocID="{8E824049-919B-408E-89A1-F555833DF415}" presName="childNode1tx" presStyleLbl="bgAcc1" presStyleIdx="0" presStyleCnt="4">
        <dgm:presLayoutVars>
          <dgm:bulletEnabled val="1"/>
        </dgm:presLayoutVars>
      </dgm:prSet>
      <dgm:spPr/>
      <dgm:t>
        <a:bodyPr/>
        <a:lstStyle/>
        <a:p>
          <a:endParaRPr lang="it-IT"/>
        </a:p>
      </dgm:t>
    </dgm:pt>
    <dgm:pt modelId="{90FCF2BF-4185-4041-B4D8-F64049D85449}" type="pres">
      <dgm:prSet presAssocID="{8E824049-919B-408E-89A1-F555833DF415}" presName="parentNode1" presStyleLbl="node1" presStyleIdx="0" presStyleCnt="4">
        <dgm:presLayoutVars>
          <dgm:chMax val="1"/>
          <dgm:bulletEnabled val="1"/>
        </dgm:presLayoutVars>
      </dgm:prSet>
      <dgm:spPr/>
      <dgm:t>
        <a:bodyPr/>
        <a:lstStyle/>
        <a:p>
          <a:endParaRPr lang="it-IT"/>
        </a:p>
      </dgm:t>
    </dgm:pt>
    <dgm:pt modelId="{FBC3EDB9-BD17-4697-B83E-C1B1E9D26D49}" type="pres">
      <dgm:prSet presAssocID="{8E824049-919B-408E-89A1-F555833DF415}" presName="connSite1" presStyleCnt="0"/>
      <dgm:spPr/>
    </dgm:pt>
    <dgm:pt modelId="{24934D5B-A897-4A48-8A31-D2C5EDA74AE7}" type="pres">
      <dgm:prSet presAssocID="{FB2E6420-A948-4918-A798-66C62829CB45}" presName="Name9" presStyleLbl="sibTrans2D1" presStyleIdx="0" presStyleCnt="3"/>
      <dgm:spPr/>
      <dgm:t>
        <a:bodyPr/>
        <a:lstStyle/>
        <a:p>
          <a:endParaRPr lang="it-IT"/>
        </a:p>
      </dgm:t>
    </dgm:pt>
    <dgm:pt modelId="{C49311DC-9DB6-40BF-877D-6EDDA6AF4186}" type="pres">
      <dgm:prSet presAssocID="{D055200B-5D65-4C4E-AF8A-335AB76595B0}" presName="composite2" presStyleCnt="0"/>
      <dgm:spPr/>
    </dgm:pt>
    <dgm:pt modelId="{3A437A13-69EC-43AC-90E2-5D780F86303F}" type="pres">
      <dgm:prSet presAssocID="{D055200B-5D65-4C4E-AF8A-335AB76595B0}" presName="dummyNode2" presStyleLbl="node1" presStyleIdx="0" presStyleCnt="4"/>
      <dgm:spPr/>
    </dgm:pt>
    <dgm:pt modelId="{929E93F9-88CD-4439-82E6-A80BD2EEB0AB}" type="pres">
      <dgm:prSet presAssocID="{D055200B-5D65-4C4E-AF8A-335AB76595B0}" presName="childNode2" presStyleLbl="bgAcc1" presStyleIdx="1" presStyleCnt="4">
        <dgm:presLayoutVars>
          <dgm:bulletEnabled val="1"/>
        </dgm:presLayoutVars>
      </dgm:prSet>
      <dgm:spPr/>
      <dgm:t>
        <a:bodyPr/>
        <a:lstStyle/>
        <a:p>
          <a:endParaRPr lang="it-IT"/>
        </a:p>
      </dgm:t>
    </dgm:pt>
    <dgm:pt modelId="{6964E467-70D3-43A7-BD6D-558EF64C533B}" type="pres">
      <dgm:prSet presAssocID="{D055200B-5D65-4C4E-AF8A-335AB76595B0}" presName="childNode2tx" presStyleLbl="bgAcc1" presStyleIdx="1" presStyleCnt="4">
        <dgm:presLayoutVars>
          <dgm:bulletEnabled val="1"/>
        </dgm:presLayoutVars>
      </dgm:prSet>
      <dgm:spPr/>
      <dgm:t>
        <a:bodyPr/>
        <a:lstStyle/>
        <a:p>
          <a:endParaRPr lang="it-IT"/>
        </a:p>
      </dgm:t>
    </dgm:pt>
    <dgm:pt modelId="{3F00FF95-A47E-4F8F-ACE5-0B97F65423CE}" type="pres">
      <dgm:prSet presAssocID="{D055200B-5D65-4C4E-AF8A-335AB76595B0}" presName="parentNode2" presStyleLbl="node1" presStyleIdx="1" presStyleCnt="4">
        <dgm:presLayoutVars>
          <dgm:chMax val="0"/>
          <dgm:bulletEnabled val="1"/>
        </dgm:presLayoutVars>
      </dgm:prSet>
      <dgm:spPr/>
      <dgm:t>
        <a:bodyPr/>
        <a:lstStyle/>
        <a:p>
          <a:endParaRPr lang="it-IT"/>
        </a:p>
      </dgm:t>
    </dgm:pt>
    <dgm:pt modelId="{1190161F-98E2-4000-8B12-7032F8AAF1A8}" type="pres">
      <dgm:prSet presAssocID="{D055200B-5D65-4C4E-AF8A-335AB76595B0}" presName="connSite2" presStyleCnt="0"/>
      <dgm:spPr/>
    </dgm:pt>
    <dgm:pt modelId="{5DCD9377-848A-4374-B785-4105FC7ACBCF}" type="pres">
      <dgm:prSet presAssocID="{BFFA1621-2ED1-482C-915C-058DA537F662}" presName="Name18" presStyleLbl="sibTrans2D1" presStyleIdx="1" presStyleCnt="3"/>
      <dgm:spPr/>
      <dgm:t>
        <a:bodyPr/>
        <a:lstStyle/>
        <a:p>
          <a:endParaRPr lang="it-IT"/>
        </a:p>
      </dgm:t>
    </dgm:pt>
    <dgm:pt modelId="{1AA6E336-3037-4932-9AC0-2D9F66430504}" type="pres">
      <dgm:prSet presAssocID="{EE9A7A5F-7CB0-4742-A57C-E080E1CA132F}" presName="composite1" presStyleCnt="0"/>
      <dgm:spPr/>
    </dgm:pt>
    <dgm:pt modelId="{1EB6AB72-95C6-423F-9B93-88B4871776A5}" type="pres">
      <dgm:prSet presAssocID="{EE9A7A5F-7CB0-4742-A57C-E080E1CA132F}" presName="dummyNode1" presStyleLbl="node1" presStyleIdx="1" presStyleCnt="4"/>
      <dgm:spPr/>
    </dgm:pt>
    <dgm:pt modelId="{903EEE98-998A-4B39-AFEB-BA6DB593529A}" type="pres">
      <dgm:prSet presAssocID="{EE9A7A5F-7CB0-4742-A57C-E080E1CA132F}" presName="childNode1" presStyleLbl="bgAcc1" presStyleIdx="2" presStyleCnt="4" custScaleX="102600" custScaleY="134195">
        <dgm:presLayoutVars>
          <dgm:bulletEnabled val="1"/>
        </dgm:presLayoutVars>
      </dgm:prSet>
      <dgm:spPr/>
      <dgm:t>
        <a:bodyPr/>
        <a:lstStyle/>
        <a:p>
          <a:endParaRPr lang="it-IT"/>
        </a:p>
      </dgm:t>
    </dgm:pt>
    <dgm:pt modelId="{04630DEC-CE9A-421E-8033-B9C6469278F8}" type="pres">
      <dgm:prSet presAssocID="{EE9A7A5F-7CB0-4742-A57C-E080E1CA132F}" presName="childNode1tx" presStyleLbl="bgAcc1" presStyleIdx="2" presStyleCnt="4">
        <dgm:presLayoutVars>
          <dgm:bulletEnabled val="1"/>
        </dgm:presLayoutVars>
      </dgm:prSet>
      <dgm:spPr/>
      <dgm:t>
        <a:bodyPr/>
        <a:lstStyle/>
        <a:p>
          <a:endParaRPr lang="it-IT"/>
        </a:p>
      </dgm:t>
    </dgm:pt>
    <dgm:pt modelId="{15C9CE45-427D-414E-94EB-ACC3A7B5501F}" type="pres">
      <dgm:prSet presAssocID="{EE9A7A5F-7CB0-4742-A57C-E080E1CA132F}" presName="parentNode1" presStyleLbl="node1" presStyleIdx="2" presStyleCnt="4" custLinFactNeighborX="2892" custLinFactNeighborY="21890">
        <dgm:presLayoutVars>
          <dgm:chMax val="1"/>
          <dgm:bulletEnabled val="1"/>
        </dgm:presLayoutVars>
      </dgm:prSet>
      <dgm:spPr/>
      <dgm:t>
        <a:bodyPr/>
        <a:lstStyle/>
        <a:p>
          <a:endParaRPr lang="it-IT"/>
        </a:p>
      </dgm:t>
    </dgm:pt>
    <dgm:pt modelId="{EE966F5A-E44E-4F51-B876-01228047D5C5}" type="pres">
      <dgm:prSet presAssocID="{EE9A7A5F-7CB0-4742-A57C-E080E1CA132F}" presName="connSite1" presStyleCnt="0"/>
      <dgm:spPr/>
    </dgm:pt>
    <dgm:pt modelId="{0E411C58-86ED-435D-B072-8079A7A888DE}" type="pres">
      <dgm:prSet presAssocID="{FF9DDE7C-BED6-4C25-AF57-62D2C874966A}" presName="Name9" presStyleLbl="sibTrans2D1" presStyleIdx="2" presStyleCnt="3" custLinFactNeighborX="10543" custLinFactNeighborY="2289"/>
      <dgm:spPr/>
      <dgm:t>
        <a:bodyPr/>
        <a:lstStyle/>
        <a:p>
          <a:endParaRPr lang="it-IT"/>
        </a:p>
      </dgm:t>
    </dgm:pt>
    <dgm:pt modelId="{B8FE51B7-53B3-4D4C-B148-46A358E1A2DE}" type="pres">
      <dgm:prSet presAssocID="{668FBD10-AE56-469F-949F-CA5F19B3BD2C}" presName="composite2" presStyleCnt="0"/>
      <dgm:spPr/>
    </dgm:pt>
    <dgm:pt modelId="{BD9975F3-937F-45E4-B1FC-F54822181E42}" type="pres">
      <dgm:prSet presAssocID="{668FBD10-AE56-469F-949F-CA5F19B3BD2C}" presName="dummyNode2" presStyleLbl="node1" presStyleIdx="2" presStyleCnt="4"/>
      <dgm:spPr/>
    </dgm:pt>
    <dgm:pt modelId="{4C3AB4F9-0CD9-4F00-A438-B40263D9A018}" type="pres">
      <dgm:prSet presAssocID="{668FBD10-AE56-469F-949F-CA5F19B3BD2C}" presName="childNode2" presStyleLbl="bgAcc1" presStyleIdx="3" presStyleCnt="4">
        <dgm:presLayoutVars>
          <dgm:bulletEnabled val="1"/>
        </dgm:presLayoutVars>
      </dgm:prSet>
      <dgm:spPr/>
      <dgm:t>
        <a:bodyPr/>
        <a:lstStyle/>
        <a:p>
          <a:endParaRPr lang="it-IT"/>
        </a:p>
      </dgm:t>
    </dgm:pt>
    <dgm:pt modelId="{1EE980A7-9557-4A2C-84E6-0D197294A7B2}" type="pres">
      <dgm:prSet presAssocID="{668FBD10-AE56-469F-949F-CA5F19B3BD2C}" presName="childNode2tx" presStyleLbl="bgAcc1" presStyleIdx="3" presStyleCnt="4">
        <dgm:presLayoutVars>
          <dgm:bulletEnabled val="1"/>
        </dgm:presLayoutVars>
      </dgm:prSet>
      <dgm:spPr/>
      <dgm:t>
        <a:bodyPr/>
        <a:lstStyle/>
        <a:p>
          <a:endParaRPr lang="it-IT"/>
        </a:p>
      </dgm:t>
    </dgm:pt>
    <dgm:pt modelId="{BD3392D6-6A43-4074-969B-3736AD371A94}" type="pres">
      <dgm:prSet presAssocID="{668FBD10-AE56-469F-949F-CA5F19B3BD2C}" presName="parentNode2" presStyleLbl="node1" presStyleIdx="3" presStyleCnt="4">
        <dgm:presLayoutVars>
          <dgm:chMax val="0"/>
          <dgm:bulletEnabled val="1"/>
        </dgm:presLayoutVars>
      </dgm:prSet>
      <dgm:spPr/>
      <dgm:t>
        <a:bodyPr/>
        <a:lstStyle/>
        <a:p>
          <a:endParaRPr lang="it-IT"/>
        </a:p>
      </dgm:t>
    </dgm:pt>
    <dgm:pt modelId="{D15DBA33-FD68-4897-AF9E-057DD95E1A74}" type="pres">
      <dgm:prSet presAssocID="{668FBD10-AE56-469F-949F-CA5F19B3BD2C}" presName="connSite2" presStyleCnt="0"/>
      <dgm:spPr/>
    </dgm:pt>
  </dgm:ptLst>
  <dgm:cxnLst>
    <dgm:cxn modelId="{5F88A936-B576-42DD-AB14-021D92720D8E}" srcId="{EE9A7A5F-7CB0-4742-A57C-E080E1CA132F}" destId="{AE9BCD4C-919A-4EA1-AB0B-A6C5E0DB1EF5}" srcOrd="0" destOrd="0" parTransId="{62EEA11F-C9DD-481C-AA56-315BFA1180F5}" sibTransId="{C6CB0F1D-8F57-416F-A6BE-B4F1C2074891}"/>
    <dgm:cxn modelId="{268ADEEC-13A1-4D03-8698-6C8B2C10E949}" type="presOf" srcId="{EE9A7A5F-7CB0-4742-A57C-E080E1CA132F}" destId="{15C9CE45-427D-414E-94EB-ACC3A7B5501F}" srcOrd="0" destOrd="0" presId="urn:microsoft.com/office/officeart/2005/8/layout/hProcess4"/>
    <dgm:cxn modelId="{0F63F406-91B2-4A8B-B17A-6B4CA93F80F4}" type="presOf" srcId="{F805DAB9-2DCE-4A5D-870D-162830AB1D88}" destId="{929E93F9-88CD-4439-82E6-A80BD2EEB0AB}" srcOrd="0" destOrd="0" presId="urn:microsoft.com/office/officeart/2005/8/layout/hProcess4"/>
    <dgm:cxn modelId="{379F940F-04CC-4219-9B6B-CCAEB0E8824E}" srcId="{EE9A7A5F-7CB0-4742-A57C-E080E1CA132F}" destId="{B320E6DB-CD53-43F8-B7E3-211D198367F5}" srcOrd="1" destOrd="0" parTransId="{EAA8B3BD-B246-4E2F-8980-E777DDEB839B}" sibTransId="{D303729A-439C-43FB-A40E-70C1DADB8496}"/>
    <dgm:cxn modelId="{92301614-6E6A-4496-8CC6-F0467EC7D4B9}" srcId="{D055200B-5D65-4C4E-AF8A-335AB76595B0}" destId="{F805DAB9-2DCE-4A5D-870D-162830AB1D88}" srcOrd="0" destOrd="0" parTransId="{DF2A6272-DD7B-46C9-A2E2-8816026DB581}" sibTransId="{B47F2841-A58E-40DB-9E1B-A960A23E98D6}"/>
    <dgm:cxn modelId="{3CDF89FF-0385-4303-BFC3-CDCA30902453}" type="presOf" srcId="{BFFA1621-2ED1-482C-915C-058DA537F662}" destId="{5DCD9377-848A-4374-B785-4105FC7ACBCF}" srcOrd="0" destOrd="0" presId="urn:microsoft.com/office/officeart/2005/8/layout/hProcess4"/>
    <dgm:cxn modelId="{66A7A58F-CF1F-4185-A057-E314DB858928}" type="presOf" srcId="{DC1A47EA-E18E-4C10-891D-5292611FBE4B}" destId="{6964E467-70D3-43A7-BD6D-558EF64C533B}" srcOrd="1" destOrd="1" presId="urn:microsoft.com/office/officeart/2005/8/layout/hProcess4"/>
    <dgm:cxn modelId="{8127366F-6DB1-4408-A0AF-8FA8CCD665D8}" type="presOf" srcId="{719A279B-6651-4884-9F57-B9C026F1FE88}" destId="{257443A1-58AE-4A00-9A40-BB137D8FC4F0}" srcOrd="1" destOrd="1" presId="urn:microsoft.com/office/officeart/2005/8/layout/hProcess4"/>
    <dgm:cxn modelId="{7D733D6C-967C-4881-98E4-B8E0FFE07EE7}" type="presOf" srcId="{668FBD10-AE56-469F-949F-CA5F19B3BD2C}" destId="{BD3392D6-6A43-4074-969B-3736AD371A94}" srcOrd="0" destOrd="0" presId="urn:microsoft.com/office/officeart/2005/8/layout/hProcess4"/>
    <dgm:cxn modelId="{AA6F96A5-54C9-4688-8CFB-A32026555EBB}" type="presOf" srcId="{3DCEF1B3-2DAF-435D-9EC3-70C98C9AE9C8}" destId="{929E93F9-88CD-4439-82E6-A80BD2EEB0AB}" srcOrd="0" destOrd="3" presId="urn:microsoft.com/office/officeart/2005/8/layout/hProcess4"/>
    <dgm:cxn modelId="{B70B7FC3-8FF8-41F2-A329-D8D28BBB5458}" srcId="{EE9A7A5F-7CB0-4742-A57C-E080E1CA132F}" destId="{15F31F32-63AE-401E-B59D-CF584D930620}" srcOrd="2" destOrd="0" parTransId="{876B6D79-3ECA-4B1F-9E91-DB21E0DAB8ED}" sibTransId="{84231497-B5EE-4553-B928-94E649A13BBA}"/>
    <dgm:cxn modelId="{0802C408-F240-441D-B52B-5915DE3BDF6E}" type="presOf" srcId="{2EA34FA5-1F8E-4BAE-8A84-15B5C0E89DE8}" destId="{257443A1-58AE-4A00-9A40-BB137D8FC4F0}" srcOrd="1" destOrd="2" presId="urn:microsoft.com/office/officeart/2005/8/layout/hProcess4"/>
    <dgm:cxn modelId="{9F6E2638-FBBC-4C9B-9165-5971C8E928AD}" type="presOf" srcId="{B320E6DB-CD53-43F8-B7E3-211D198367F5}" destId="{04630DEC-CE9A-421E-8033-B9C6469278F8}" srcOrd="1" destOrd="1" presId="urn:microsoft.com/office/officeart/2005/8/layout/hProcess4"/>
    <dgm:cxn modelId="{CBA5089E-6DC3-4A83-8B20-4E3A41E5E14D}" type="presOf" srcId="{C4593C30-E3AA-452E-A852-DBDD56E24C82}" destId="{4C3AB4F9-0CD9-4F00-A438-B40263D9A018}" srcOrd="0" destOrd="0" presId="urn:microsoft.com/office/officeart/2005/8/layout/hProcess4"/>
    <dgm:cxn modelId="{6CA48D5B-4843-41AF-B887-E65C7FB036A8}" type="presOf" srcId="{35876DB3-9BD3-4BFF-8C51-7059EFC83854}" destId="{247B212D-F1D2-4DFB-9215-971D119476D5}" srcOrd="0" destOrd="0" presId="urn:microsoft.com/office/officeart/2005/8/layout/hProcess4"/>
    <dgm:cxn modelId="{AEE9EB8B-BDBB-4263-B95C-870A601E4D39}" type="presOf" srcId="{2EA34FA5-1F8E-4BAE-8A84-15B5C0E89DE8}" destId="{247B212D-F1D2-4DFB-9215-971D119476D5}" srcOrd="0" destOrd="2" presId="urn:microsoft.com/office/officeart/2005/8/layout/hProcess4"/>
    <dgm:cxn modelId="{A82B6E14-4C51-49F2-B88F-3381DCBE8A9B}" type="presOf" srcId="{AE9BCD4C-919A-4EA1-AB0B-A6C5E0DB1EF5}" destId="{903EEE98-998A-4B39-AFEB-BA6DB593529A}" srcOrd="0" destOrd="0" presId="urn:microsoft.com/office/officeart/2005/8/layout/hProcess4"/>
    <dgm:cxn modelId="{1C164DCE-A68E-4496-B3C7-F76AE67D4F0F}" type="presOf" srcId="{AE9BCD4C-919A-4EA1-AB0B-A6C5E0DB1EF5}" destId="{04630DEC-CE9A-421E-8033-B9C6469278F8}" srcOrd="1" destOrd="0" presId="urn:microsoft.com/office/officeart/2005/8/layout/hProcess4"/>
    <dgm:cxn modelId="{F159CCCF-3E08-4D73-9CC4-EA0FA6F4AB2D}" type="presOf" srcId="{35876DB3-9BD3-4BFF-8C51-7059EFC83854}" destId="{257443A1-58AE-4A00-9A40-BB137D8FC4F0}" srcOrd="1" destOrd="0" presId="urn:microsoft.com/office/officeart/2005/8/layout/hProcess4"/>
    <dgm:cxn modelId="{45251267-0114-4C1F-A0FF-D5764680728F}" srcId="{A00376E9-A0F9-4350-A9E3-C4F71F8CA43E}" destId="{8E824049-919B-408E-89A1-F555833DF415}" srcOrd="0" destOrd="0" parTransId="{0FAFFFD8-AD36-4897-A3B2-AA61ABFED86F}" sibTransId="{FB2E6420-A948-4918-A798-66C62829CB45}"/>
    <dgm:cxn modelId="{53CDF099-B8B2-4F22-B519-2998814D7B3D}" type="presOf" srcId="{A0009F57-6457-4050-AE88-80EB0747C4FF}" destId="{4C3AB4F9-0CD9-4F00-A438-B40263D9A018}" srcOrd="0" destOrd="1" presId="urn:microsoft.com/office/officeart/2005/8/layout/hProcess4"/>
    <dgm:cxn modelId="{F4E47A97-876D-48C9-8F6A-C2D59EF5B424}" type="presOf" srcId="{A0009F57-6457-4050-AE88-80EB0747C4FF}" destId="{1EE980A7-9557-4A2C-84E6-0D197294A7B2}" srcOrd="1" destOrd="1" presId="urn:microsoft.com/office/officeart/2005/8/layout/hProcess4"/>
    <dgm:cxn modelId="{1FB70E1D-A110-4146-A3BB-EFFE83F6636B}" type="presOf" srcId="{D055200B-5D65-4C4E-AF8A-335AB76595B0}" destId="{3F00FF95-A47E-4F8F-ACE5-0B97F65423CE}" srcOrd="0" destOrd="0" presId="urn:microsoft.com/office/officeart/2005/8/layout/hProcess4"/>
    <dgm:cxn modelId="{3C06C751-9539-4058-8258-D9178BFAECA0}" type="presOf" srcId="{15F31F32-63AE-401E-B59D-CF584D930620}" destId="{903EEE98-998A-4B39-AFEB-BA6DB593529A}" srcOrd="0" destOrd="2" presId="urn:microsoft.com/office/officeart/2005/8/layout/hProcess4"/>
    <dgm:cxn modelId="{3F11C27E-21CA-4624-A9A9-E93E6936188E}" type="presOf" srcId="{BD8A4CB2-2521-4AFA-8732-E1B260B882F2}" destId="{929E93F9-88CD-4439-82E6-A80BD2EEB0AB}" srcOrd="0" destOrd="2" presId="urn:microsoft.com/office/officeart/2005/8/layout/hProcess4"/>
    <dgm:cxn modelId="{05C42FBD-BB7A-4994-BB13-77E24DC30E52}" type="presOf" srcId="{B320E6DB-CD53-43F8-B7E3-211D198367F5}" destId="{903EEE98-998A-4B39-AFEB-BA6DB593529A}" srcOrd="0" destOrd="1" presId="urn:microsoft.com/office/officeart/2005/8/layout/hProcess4"/>
    <dgm:cxn modelId="{A5C3DF29-29A4-4D9B-9213-F753A67CBD3D}" type="presOf" srcId="{BD8A4CB2-2521-4AFA-8732-E1B260B882F2}" destId="{6964E467-70D3-43A7-BD6D-558EF64C533B}" srcOrd="1" destOrd="2" presId="urn:microsoft.com/office/officeart/2005/8/layout/hProcess4"/>
    <dgm:cxn modelId="{A805C0B3-B98C-4262-9EA5-C4B377C07BC5}" type="presOf" srcId="{3DCEF1B3-2DAF-435D-9EC3-70C98C9AE9C8}" destId="{6964E467-70D3-43A7-BD6D-558EF64C533B}" srcOrd="1" destOrd="3" presId="urn:microsoft.com/office/officeart/2005/8/layout/hProcess4"/>
    <dgm:cxn modelId="{2DDA31CB-2561-4BF8-8D05-388977514673}" srcId="{A00376E9-A0F9-4350-A9E3-C4F71F8CA43E}" destId="{EE9A7A5F-7CB0-4742-A57C-E080E1CA132F}" srcOrd="2" destOrd="0" parTransId="{D349FD86-83B1-4BF1-AC2D-77CB621ECD6F}" sibTransId="{FF9DDE7C-BED6-4C25-AF57-62D2C874966A}"/>
    <dgm:cxn modelId="{3D9B27C7-A0BC-45E0-BFB3-2000DFE9A791}" type="presOf" srcId="{C4593C30-E3AA-452E-A852-DBDD56E24C82}" destId="{1EE980A7-9557-4A2C-84E6-0D197294A7B2}" srcOrd="1" destOrd="0" presId="urn:microsoft.com/office/officeart/2005/8/layout/hProcess4"/>
    <dgm:cxn modelId="{1002F6A0-ABA0-4F3E-A8B7-A484B9D0B287}" srcId="{8E824049-919B-408E-89A1-F555833DF415}" destId="{35876DB3-9BD3-4BFF-8C51-7059EFC83854}" srcOrd="0" destOrd="0" parTransId="{C456BF7C-EBE9-4BD6-9310-B10B7F2AFD18}" sibTransId="{70A87454-B2C3-403D-9868-A3A4997C17FB}"/>
    <dgm:cxn modelId="{108069AF-C5E6-49EA-9031-6932DEE8C88E}" type="presOf" srcId="{8E824049-919B-408E-89A1-F555833DF415}" destId="{90FCF2BF-4185-4041-B4D8-F64049D85449}" srcOrd="0" destOrd="0" presId="urn:microsoft.com/office/officeart/2005/8/layout/hProcess4"/>
    <dgm:cxn modelId="{EAB636C2-D9FC-404C-B1DE-642B0397D49A}" srcId="{A00376E9-A0F9-4350-A9E3-C4F71F8CA43E}" destId="{668FBD10-AE56-469F-949F-CA5F19B3BD2C}" srcOrd="3" destOrd="0" parTransId="{EAA1DB10-8967-4432-AACF-143216113AAF}" sibTransId="{492CFFFE-BB4C-4A9B-965A-70C46BCA6174}"/>
    <dgm:cxn modelId="{923AF2A0-82CB-4FCC-89D7-1D0D73B4E8E5}" srcId="{D055200B-5D65-4C4E-AF8A-335AB76595B0}" destId="{DC1A47EA-E18E-4C10-891D-5292611FBE4B}" srcOrd="1" destOrd="0" parTransId="{BF758480-B705-4E70-A6B4-DD9529DAE3C4}" sibTransId="{45F33F9B-2222-406A-AE47-989296E8F5B6}"/>
    <dgm:cxn modelId="{3DA1BD17-707E-44E8-90AF-4C05D7B7E401}" type="presOf" srcId="{A00376E9-A0F9-4350-A9E3-C4F71F8CA43E}" destId="{7E5BA569-2E17-4C89-B8F8-2B424B567ECF}" srcOrd="0" destOrd="0" presId="urn:microsoft.com/office/officeart/2005/8/layout/hProcess4"/>
    <dgm:cxn modelId="{D504B7FD-1CFA-4D9F-A1DE-3C096478BFE7}" srcId="{A00376E9-A0F9-4350-A9E3-C4F71F8CA43E}" destId="{D055200B-5D65-4C4E-AF8A-335AB76595B0}" srcOrd="1" destOrd="0" parTransId="{53391C99-8012-4A39-BC48-A134192E475D}" sibTransId="{BFFA1621-2ED1-482C-915C-058DA537F662}"/>
    <dgm:cxn modelId="{070526A2-F04F-42C1-8E94-8FB99F21E62B}" srcId="{668FBD10-AE56-469F-949F-CA5F19B3BD2C}" destId="{A0009F57-6457-4050-AE88-80EB0747C4FF}" srcOrd="1" destOrd="0" parTransId="{130DEE54-53C2-477F-A443-6F78CF6EE282}" sibTransId="{7273CB19-557C-498D-A065-E09EE8C50EFF}"/>
    <dgm:cxn modelId="{F9F8502F-F0C8-4232-8308-D453F7843946}" srcId="{D055200B-5D65-4C4E-AF8A-335AB76595B0}" destId="{BD8A4CB2-2521-4AFA-8732-E1B260B882F2}" srcOrd="2" destOrd="0" parTransId="{B4438DDF-2701-497E-A0AF-F6882063F3F1}" sibTransId="{F43E1D45-B207-49EF-9348-07C7B3112FA7}"/>
    <dgm:cxn modelId="{0896B968-CEF7-4719-9010-D848CCB36118}" srcId="{8E824049-919B-408E-89A1-F555833DF415}" destId="{2EA34FA5-1F8E-4BAE-8A84-15B5C0E89DE8}" srcOrd="2" destOrd="0" parTransId="{D3334B06-96D9-424A-A657-9BE2C61CAA26}" sibTransId="{982C6ED6-B4D3-44F9-915D-1A18C9F24D24}"/>
    <dgm:cxn modelId="{4B84A786-7F51-48FF-8A82-A2920AA785B2}" type="presOf" srcId="{FF9DDE7C-BED6-4C25-AF57-62D2C874966A}" destId="{0E411C58-86ED-435D-B072-8079A7A888DE}" srcOrd="0" destOrd="0" presId="urn:microsoft.com/office/officeart/2005/8/layout/hProcess4"/>
    <dgm:cxn modelId="{837EA928-FD74-40D0-9859-A23DB48F9B46}" srcId="{8E824049-919B-408E-89A1-F555833DF415}" destId="{719A279B-6651-4884-9F57-B9C026F1FE88}" srcOrd="1" destOrd="0" parTransId="{E1AFDBD8-0DCF-44DE-91F7-E45F137A7E7C}" sibTransId="{9DB06EFA-8C4E-4B43-BAAA-3A5CC323DE02}"/>
    <dgm:cxn modelId="{07A279B8-68C1-43ED-B6B6-92654A1E3161}" srcId="{668FBD10-AE56-469F-949F-CA5F19B3BD2C}" destId="{C4593C30-E3AA-452E-A852-DBDD56E24C82}" srcOrd="0" destOrd="0" parTransId="{40F9F16A-FA0D-4B1A-BD86-075A47F1B784}" sibTransId="{9A4A90E9-97A8-43CF-9206-5CB65EDE3EE4}"/>
    <dgm:cxn modelId="{5D440FB1-48DB-4A37-AF53-550D88554BF2}" srcId="{D055200B-5D65-4C4E-AF8A-335AB76595B0}" destId="{3DCEF1B3-2DAF-435D-9EC3-70C98C9AE9C8}" srcOrd="3" destOrd="0" parTransId="{0314C1D7-B66F-4B4A-A6F5-C2FE9650D88A}" sibTransId="{4A099D55-7982-4C7E-A520-47F6B530E98C}"/>
    <dgm:cxn modelId="{E82CF0C6-B9CA-42BB-96DE-E0B5C545518F}" type="presOf" srcId="{15F31F32-63AE-401E-B59D-CF584D930620}" destId="{04630DEC-CE9A-421E-8033-B9C6469278F8}" srcOrd="1" destOrd="2" presId="urn:microsoft.com/office/officeart/2005/8/layout/hProcess4"/>
    <dgm:cxn modelId="{6B7814B5-20C5-4B27-B8B1-3E426D27473F}" type="presOf" srcId="{FB2E6420-A948-4918-A798-66C62829CB45}" destId="{24934D5B-A897-4A48-8A31-D2C5EDA74AE7}" srcOrd="0" destOrd="0" presId="urn:microsoft.com/office/officeart/2005/8/layout/hProcess4"/>
    <dgm:cxn modelId="{414B5020-8CE9-47C2-8E24-2F3DF8F2A692}" type="presOf" srcId="{DC1A47EA-E18E-4C10-891D-5292611FBE4B}" destId="{929E93F9-88CD-4439-82E6-A80BD2EEB0AB}" srcOrd="0" destOrd="1" presId="urn:microsoft.com/office/officeart/2005/8/layout/hProcess4"/>
    <dgm:cxn modelId="{CFE5F024-5C2D-4E14-ABD6-BDF373FCF157}" type="presOf" srcId="{719A279B-6651-4884-9F57-B9C026F1FE88}" destId="{247B212D-F1D2-4DFB-9215-971D119476D5}" srcOrd="0" destOrd="1" presId="urn:microsoft.com/office/officeart/2005/8/layout/hProcess4"/>
    <dgm:cxn modelId="{21FB9564-BED9-42E4-97F5-88D157B92DF9}" type="presOf" srcId="{F805DAB9-2DCE-4A5D-870D-162830AB1D88}" destId="{6964E467-70D3-43A7-BD6D-558EF64C533B}" srcOrd="1" destOrd="0" presId="urn:microsoft.com/office/officeart/2005/8/layout/hProcess4"/>
    <dgm:cxn modelId="{B7230319-2EB4-4510-B0B6-81DDA6B5BD09}" type="presParOf" srcId="{7E5BA569-2E17-4C89-B8F8-2B424B567ECF}" destId="{618142DF-8501-42B9-890E-0986E61CCD94}" srcOrd="0" destOrd="0" presId="urn:microsoft.com/office/officeart/2005/8/layout/hProcess4"/>
    <dgm:cxn modelId="{A5BAE16F-ACA3-4DCE-B5D4-05414CB83C33}" type="presParOf" srcId="{7E5BA569-2E17-4C89-B8F8-2B424B567ECF}" destId="{FF6E9692-D010-4780-A887-0612E539D7C8}" srcOrd="1" destOrd="0" presId="urn:microsoft.com/office/officeart/2005/8/layout/hProcess4"/>
    <dgm:cxn modelId="{58A3FA73-7C98-468A-81C4-ADAFF19130E6}" type="presParOf" srcId="{7E5BA569-2E17-4C89-B8F8-2B424B567ECF}" destId="{45A78150-517B-4584-9039-8739141ADC9F}" srcOrd="2" destOrd="0" presId="urn:microsoft.com/office/officeart/2005/8/layout/hProcess4"/>
    <dgm:cxn modelId="{B0921B42-5567-48DB-A458-12261FBD076C}" type="presParOf" srcId="{45A78150-517B-4584-9039-8739141ADC9F}" destId="{DFD067E4-2D1B-468B-8EB0-4DC477AD3178}" srcOrd="0" destOrd="0" presId="urn:microsoft.com/office/officeart/2005/8/layout/hProcess4"/>
    <dgm:cxn modelId="{416D0F5B-E36A-4981-8726-1BC134D83D71}" type="presParOf" srcId="{DFD067E4-2D1B-468B-8EB0-4DC477AD3178}" destId="{8FEEF1B3-0F96-43E5-A5F2-B6E226C37843}" srcOrd="0" destOrd="0" presId="urn:microsoft.com/office/officeart/2005/8/layout/hProcess4"/>
    <dgm:cxn modelId="{C6B9E506-6DC4-4ED9-8BB2-973F57207D52}" type="presParOf" srcId="{DFD067E4-2D1B-468B-8EB0-4DC477AD3178}" destId="{247B212D-F1D2-4DFB-9215-971D119476D5}" srcOrd="1" destOrd="0" presId="urn:microsoft.com/office/officeart/2005/8/layout/hProcess4"/>
    <dgm:cxn modelId="{241C1627-B290-4BEC-A6D4-C6DCAE191B05}" type="presParOf" srcId="{DFD067E4-2D1B-468B-8EB0-4DC477AD3178}" destId="{257443A1-58AE-4A00-9A40-BB137D8FC4F0}" srcOrd="2" destOrd="0" presId="urn:microsoft.com/office/officeart/2005/8/layout/hProcess4"/>
    <dgm:cxn modelId="{B4BF54A3-B591-44A1-BCE0-450E2882D26A}" type="presParOf" srcId="{DFD067E4-2D1B-468B-8EB0-4DC477AD3178}" destId="{90FCF2BF-4185-4041-B4D8-F64049D85449}" srcOrd="3" destOrd="0" presId="urn:microsoft.com/office/officeart/2005/8/layout/hProcess4"/>
    <dgm:cxn modelId="{25DD57AF-EAE2-472A-88BD-6B4AD0A35A77}" type="presParOf" srcId="{DFD067E4-2D1B-468B-8EB0-4DC477AD3178}" destId="{FBC3EDB9-BD17-4697-B83E-C1B1E9D26D49}" srcOrd="4" destOrd="0" presId="urn:microsoft.com/office/officeart/2005/8/layout/hProcess4"/>
    <dgm:cxn modelId="{89D7A604-95AB-486B-9F19-01EB1061C3F7}" type="presParOf" srcId="{45A78150-517B-4584-9039-8739141ADC9F}" destId="{24934D5B-A897-4A48-8A31-D2C5EDA74AE7}" srcOrd="1" destOrd="0" presId="urn:microsoft.com/office/officeart/2005/8/layout/hProcess4"/>
    <dgm:cxn modelId="{2C52DD8B-0F10-4B93-B343-06A2A2ACDF01}" type="presParOf" srcId="{45A78150-517B-4584-9039-8739141ADC9F}" destId="{C49311DC-9DB6-40BF-877D-6EDDA6AF4186}" srcOrd="2" destOrd="0" presId="urn:microsoft.com/office/officeart/2005/8/layout/hProcess4"/>
    <dgm:cxn modelId="{0ED2B447-D62C-401A-B010-A6EB94D9DC7A}" type="presParOf" srcId="{C49311DC-9DB6-40BF-877D-6EDDA6AF4186}" destId="{3A437A13-69EC-43AC-90E2-5D780F86303F}" srcOrd="0" destOrd="0" presId="urn:microsoft.com/office/officeart/2005/8/layout/hProcess4"/>
    <dgm:cxn modelId="{DD65D942-7CE4-4213-AD20-430104550CE1}" type="presParOf" srcId="{C49311DC-9DB6-40BF-877D-6EDDA6AF4186}" destId="{929E93F9-88CD-4439-82E6-A80BD2EEB0AB}" srcOrd="1" destOrd="0" presId="urn:microsoft.com/office/officeart/2005/8/layout/hProcess4"/>
    <dgm:cxn modelId="{6D1DCD78-C50D-46FE-B055-7236EB562AFA}" type="presParOf" srcId="{C49311DC-9DB6-40BF-877D-6EDDA6AF4186}" destId="{6964E467-70D3-43A7-BD6D-558EF64C533B}" srcOrd="2" destOrd="0" presId="urn:microsoft.com/office/officeart/2005/8/layout/hProcess4"/>
    <dgm:cxn modelId="{2C74256A-A672-4D5F-A073-5A52B0909D65}" type="presParOf" srcId="{C49311DC-9DB6-40BF-877D-6EDDA6AF4186}" destId="{3F00FF95-A47E-4F8F-ACE5-0B97F65423CE}" srcOrd="3" destOrd="0" presId="urn:microsoft.com/office/officeart/2005/8/layout/hProcess4"/>
    <dgm:cxn modelId="{D2DB8527-5363-438C-8118-41C495CFA393}" type="presParOf" srcId="{C49311DC-9DB6-40BF-877D-6EDDA6AF4186}" destId="{1190161F-98E2-4000-8B12-7032F8AAF1A8}" srcOrd="4" destOrd="0" presId="urn:microsoft.com/office/officeart/2005/8/layout/hProcess4"/>
    <dgm:cxn modelId="{AA27BC13-A83D-4F80-B57A-39E3BFC2CCEC}" type="presParOf" srcId="{45A78150-517B-4584-9039-8739141ADC9F}" destId="{5DCD9377-848A-4374-B785-4105FC7ACBCF}" srcOrd="3" destOrd="0" presId="urn:microsoft.com/office/officeart/2005/8/layout/hProcess4"/>
    <dgm:cxn modelId="{EDA114D9-A2B1-4331-8C50-BF44F0EBBFA8}" type="presParOf" srcId="{45A78150-517B-4584-9039-8739141ADC9F}" destId="{1AA6E336-3037-4932-9AC0-2D9F66430504}" srcOrd="4" destOrd="0" presId="urn:microsoft.com/office/officeart/2005/8/layout/hProcess4"/>
    <dgm:cxn modelId="{0E664A52-AB32-49F6-B716-9BEEDEE43D7F}" type="presParOf" srcId="{1AA6E336-3037-4932-9AC0-2D9F66430504}" destId="{1EB6AB72-95C6-423F-9B93-88B4871776A5}" srcOrd="0" destOrd="0" presId="urn:microsoft.com/office/officeart/2005/8/layout/hProcess4"/>
    <dgm:cxn modelId="{00D2C183-153F-43BF-A0CD-6D7F4D1F9649}" type="presParOf" srcId="{1AA6E336-3037-4932-9AC0-2D9F66430504}" destId="{903EEE98-998A-4B39-AFEB-BA6DB593529A}" srcOrd="1" destOrd="0" presId="urn:microsoft.com/office/officeart/2005/8/layout/hProcess4"/>
    <dgm:cxn modelId="{7090A150-5F30-449E-8F9E-A95AAB01DFB4}" type="presParOf" srcId="{1AA6E336-3037-4932-9AC0-2D9F66430504}" destId="{04630DEC-CE9A-421E-8033-B9C6469278F8}" srcOrd="2" destOrd="0" presId="urn:microsoft.com/office/officeart/2005/8/layout/hProcess4"/>
    <dgm:cxn modelId="{01F0476D-582B-4617-BD41-09D6D3946F18}" type="presParOf" srcId="{1AA6E336-3037-4932-9AC0-2D9F66430504}" destId="{15C9CE45-427D-414E-94EB-ACC3A7B5501F}" srcOrd="3" destOrd="0" presId="urn:microsoft.com/office/officeart/2005/8/layout/hProcess4"/>
    <dgm:cxn modelId="{0881D322-C30F-407C-8A66-CF72376AD106}" type="presParOf" srcId="{1AA6E336-3037-4932-9AC0-2D9F66430504}" destId="{EE966F5A-E44E-4F51-B876-01228047D5C5}" srcOrd="4" destOrd="0" presId="urn:microsoft.com/office/officeart/2005/8/layout/hProcess4"/>
    <dgm:cxn modelId="{98B80188-0635-4527-AEB3-0912ECD4201A}" type="presParOf" srcId="{45A78150-517B-4584-9039-8739141ADC9F}" destId="{0E411C58-86ED-435D-B072-8079A7A888DE}" srcOrd="5" destOrd="0" presId="urn:microsoft.com/office/officeart/2005/8/layout/hProcess4"/>
    <dgm:cxn modelId="{D205EAB3-6C77-45A4-859E-BDA193188124}" type="presParOf" srcId="{45A78150-517B-4584-9039-8739141ADC9F}" destId="{B8FE51B7-53B3-4D4C-B148-46A358E1A2DE}" srcOrd="6" destOrd="0" presId="urn:microsoft.com/office/officeart/2005/8/layout/hProcess4"/>
    <dgm:cxn modelId="{D253BEF2-7EDD-4BB7-A94C-D52D4ABDC633}" type="presParOf" srcId="{B8FE51B7-53B3-4D4C-B148-46A358E1A2DE}" destId="{BD9975F3-937F-45E4-B1FC-F54822181E42}" srcOrd="0" destOrd="0" presId="urn:microsoft.com/office/officeart/2005/8/layout/hProcess4"/>
    <dgm:cxn modelId="{B1A72157-6B86-4531-A3D6-AF9A79BF0A07}" type="presParOf" srcId="{B8FE51B7-53B3-4D4C-B148-46A358E1A2DE}" destId="{4C3AB4F9-0CD9-4F00-A438-B40263D9A018}" srcOrd="1" destOrd="0" presId="urn:microsoft.com/office/officeart/2005/8/layout/hProcess4"/>
    <dgm:cxn modelId="{DB69DB04-AFD5-4F2D-875B-57D4D5AFFD99}" type="presParOf" srcId="{B8FE51B7-53B3-4D4C-B148-46A358E1A2DE}" destId="{1EE980A7-9557-4A2C-84E6-0D197294A7B2}" srcOrd="2" destOrd="0" presId="urn:microsoft.com/office/officeart/2005/8/layout/hProcess4"/>
    <dgm:cxn modelId="{CFDBD81D-51D8-4A2B-9029-F5141CC8C980}" type="presParOf" srcId="{B8FE51B7-53B3-4D4C-B148-46A358E1A2DE}" destId="{BD3392D6-6A43-4074-969B-3736AD371A94}" srcOrd="3" destOrd="0" presId="urn:microsoft.com/office/officeart/2005/8/layout/hProcess4"/>
    <dgm:cxn modelId="{7A32EB30-3B4B-4382-B84C-ACE73AFF9B6E}" type="presParOf" srcId="{B8FE51B7-53B3-4D4C-B148-46A358E1A2DE}" destId="{D15DBA33-FD68-4897-AF9E-057DD95E1A74}" srcOrd="4" destOrd="0" presId="urn:microsoft.com/office/officeart/2005/8/layout/hProcess4"/>
  </dgm:cxnLst>
  <dgm:bg>
    <a:noFill/>
  </dgm:bg>
  <dgm:whole>
    <a:ln w="9525" cap="flat" cmpd="sng" algn="ctr">
      <a:noFill/>
      <a:prstDash val="solid"/>
      <a:round/>
      <a:headEnd type="none" w="med" len="med"/>
      <a:tailEnd type="none" w="med" len="med"/>
    </a:ln>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00376E9-A0F9-4350-A9E3-C4F71F8CA43E}" type="doc">
      <dgm:prSet loTypeId="urn:microsoft.com/office/officeart/2005/8/layout/hProcess4" loCatId="process" qsTypeId="urn:microsoft.com/office/officeart/2005/8/quickstyle/simple1" qsCatId="simple" csTypeId="urn:microsoft.com/office/officeart/2005/8/colors/accent1_2" csCatId="accent1" phldr="1"/>
      <dgm:spPr/>
      <dgm:t>
        <a:bodyPr/>
        <a:lstStyle/>
        <a:p>
          <a:endParaRPr lang="de-DE"/>
        </a:p>
      </dgm:t>
    </dgm:pt>
    <dgm:pt modelId="{8E824049-919B-408E-89A1-F555833DF415}">
      <dgm:prSet phldrT="[Text]" custT="1"/>
      <dgm:spPr>
        <a:solidFill>
          <a:srgbClr val="92D050"/>
        </a:solidFill>
      </dgm:spPr>
      <dgm:t>
        <a:bodyPr/>
        <a:lstStyle/>
        <a:p>
          <a:r>
            <a:rPr lang="de-DE" sz="2800" dirty="0" err="1"/>
            <a:t>Schritt </a:t>
          </a:r>
          <a:r>
            <a:rPr lang="de-DE" sz="2800" dirty="0"/>
            <a:t>9</a:t>
          </a:r>
        </a:p>
      </dgm:t>
    </dgm:pt>
    <dgm:pt modelId="{0FAFFFD8-AD36-4897-A3B2-AA61ABFED86F}" type="parTrans" cxnId="{45251267-0114-4C1F-A0FF-D5764680728F}">
      <dgm:prSet/>
      <dgm:spPr/>
      <dgm:t>
        <a:bodyPr/>
        <a:lstStyle/>
        <a:p>
          <a:endParaRPr lang="de-DE"/>
        </a:p>
      </dgm:t>
    </dgm:pt>
    <dgm:pt modelId="{FB2E6420-A948-4918-A798-66C62829CB45}" type="sibTrans" cxnId="{45251267-0114-4C1F-A0FF-D5764680728F}">
      <dgm:prSet/>
      <dgm:spPr>
        <a:solidFill>
          <a:srgbClr val="92D050"/>
        </a:solidFill>
      </dgm:spPr>
      <dgm:t>
        <a:bodyPr/>
        <a:lstStyle/>
        <a:p>
          <a:endParaRPr lang="de-DE"/>
        </a:p>
      </dgm:t>
    </dgm:pt>
    <dgm:pt modelId="{35876DB3-9BD3-4BFF-8C51-7059EFC83854}">
      <dgm:prSet phldrT="[Text]" custT="1"/>
      <dgm:spPr>
        <a:ln>
          <a:solidFill>
            <a:srgbClr val="92D050"/>
          </a:solidFill>
        </a:ln>
      </dgm:spPr>
      <dgm:t>
        <a:bodyPr/>
        <a:lstStyle/>
        <a:p>
          <a:pPr marL="92075" indent="0">
            <a:buNone/>
          </a:pPr>
          <a:r>
            <a:rPr lang="en-US" sz="1100" dirty="0"/>
            <a:t>die erarbeiteten Lösungen müssen umgesetzt und dokumentiert werden. Der Umsetzungsplan muss gegebenenfalls sukzessive angepasst werden</a:t>
          </a:r>
          <a:endParaRPr lang="de-DE" sz="1100" dirty="0"/>
        </a:p>
      </dgm:t>
    </dgm:pt>
    <dgm:pt modelId="{C456BF7C-EBE9-4BD6-9310-B10B7F2AFD18}" type="parTrans" cxnId="{1002F6A0-ABA0-4F3E-A8B7-A484B9D0B287}">
      <dgm:prSet/>
      <dgm:spPr/>
      <dgm:t>
        <a:bodyPr/>
        <a:lstStyle/>
        <a:p>
          <a:endParaRPr lang="de-DE"/>
        </a:p>
      </dgm:t>
    </dgm:pt>
    <dgm:pt modelId="{70A87454-B2C3-403D-9868-A3A4997C17FB}" type="sibTrans" cxnId="{1002F6A0-ABA0-4F3E-A8B7-A484B9D0B287}">
      <dgm:prSet/>
      <dgm:spPr/>
      <dgm:t>
        <a:bodyPr/>
        <a:lstStyle/>
        <a:p>
          <a:endParaRPr lang="de-DE"/>
        </a:p>
      </dgm:t>
    </dgm:pt>
    <dgm:pt modelId="{719A279B-6651-4884-9F57-B9C026F1FE88}">
      <dgm:prSet phldrT="[Text]" custT="1"/>
      <dgm:spPr>
        <a:ln>
          <a:solidFill>
            <a:srgbClr val="92D050"/>
          </a:solidFill>
        </a:ln>
      </dgm:spPr>
      <dgm:t>
        <a:bodyPr/>
        <a:lstStyle/>
        <a:p>
          <a:pPr marL="57150" indent="0">
            <a:buFont typeface="Wingdings" panose="05000000000000000000" pitchFamily="2" charset="2"/>
            <a:buChar char="ü"/>
          </a:pPr>
          <a:r>
            <a:rPr lang="de-DE" sz="1100" dirty="0"/>
            <a:t> Brainstorming</a:t>
          </a:r>
        </a:p>
      </dgm:t>
    </dgm:pt>
    <dgm:pt modelId="{E1AFDBD8-0DCF-44DE-91F7-E45F137A7E7C}" type="parTrans" cxnId="{837EA928-FD74-40D0-9859-A23DB48F9B46}">
      <dgm:prSet/>
      <dgm:spPr/>
      <dgm:t>
        <a:bodyPr/>
        <a:lstStyle/>
        <a:p>
          <a:endParaRPr lang="de-DE"/>
        </a:p>
      </dgm:t>
    </dgm:pt>
    <dgm:pt modelId="{9DB06EFA-8C4E-4B43-BAAA-3A5CC323DE02}" type="sibTrans" cxnId="{837EA928-FD74-40D0-9859-A23DB48F9B46}">
      <dgm:prSet/>
      <dgm:spPr/>
      <dgm:t>
        <a:bodyPr/>
        <a:lstStyle/>
        <a:p>
          <a:endParaRPr lang="de-DE"/>
        </a:p>
      </dgm:t>
    </dgm:pt>
    <dgm:pt modelId="{D055200B-5D65-4C4E-AF8A-335AB76595B0}">
      <dgm:prSet phldrT="[Text]" custT="1"/>
      <dgm:spPr>
        <a:solidFill>
          <a:srgbClr val="92D050"/>
        </a:solidFill>
      </dgm:spPr>
      <dgm:t>
        <a:bodyPr/>
        <a:lstStyle/>
        <a:p>
          <a:r>
            <a:rPr lang="de-DE" sz="2800" dirty="0" err="1"/>
            <a:t>Schritt </a:t>
          </a:r>
          <a:r>
            <a:rPr lang="de-DE" sz="2800" dirty="0"/>
            <a:t>10</a:t>
          </a:r>
        </a:p>
      </dgm:t>
    </dgm:pt>
    <dgm:pt modelId="{53391C99-8012-4A39-BC48-A134192E475D}" type="parTrans" cxnId="{D504B7FD-1CFA-4D9F-A1DE-3C096478BFE7}">
      <dgm:prSet/>
      <dgm:spPr/>
      <dgm:t>
        <a:bodyPr/>
        <a:lstStyle/>
        <a:p>
          <a:endParaRPr lang="de-DE"/>
        </a:p>
      </dgm:t>
    </dgm:pt>
    <dgm:pt modelId="{BFFA1621-2ED1-482C-915C-058DA537F662}" type="sibTrans" cxnId="{D504B7FD-1CFA-4D9F-A1DE-3C096478BFE7}">
      <dgm:prSet/>
      <dgm:spPr>
        <a:solidFill>
          <a:srgbClr val="92D050"/>
        </a:solidFill>
      </dgm:spPr>
      <dgm:t>
        <a:bodyPr/>
        <a:lstStyle/>
        <a:p>
          <a:endParaRPr lang="de-DE"/>
        </a:p>
      </dgm:t>
    </dgm:pt>
    <dgm:pt modelId="{F805DAB9-2DCE-4A5D-870D-162830AB1D88}">
      <dgm:prSet phldrT="[Text]"/>
      <dgm:spPr>
        <a:ln>
          <a:solidFill>
            <a:srgbClr val="92D050"/>
          </a:solidFill>
        </a:ln>
      </dgm:spPr>
      <dgm:t>
        <a:bodyPr/>
        <a:lstStyle/>
        <a:p>
          <a:pPr marL="92075" indent="0">
            <a:buNone/>
          </a:pPr>
          <a:r>
            <a:rPr lang="en-US" dirty="0"/>
            <a:t>Nachdem die Lösungen umgesetzt wurden, analysiert das Team die Ergebnisse und dokumentiert die Erfolge und Misserfolge</a:t>
          </a:r>
          <a:endParaRPr lang="de-DE" dirty="0"/>
        </a:p>
      </dgm:t>
    </dgm:pt>
    <dgm:pt modelId="{DF2A6272-DD7B-46C9-A2E2-8816026DB581}" type="parTrans" cxnId="{92301614-6E6A-4496-8CC6-F0467EC7D4B9}">
      <dgm:prSet/>
      <dgm:spPr/>
      <dgm:t>
        <a:bodyPr/>
        <a:lstStyle/>
        <a:p>
          <a:endParaRPr lang="de-DE"/>
        </a:p>
      </dgm:t>
    </dgm:pt>
    <dgm:pt modelId="{B47F2841-A58E-40DB-9E1B-A960A23E98D6}" type="sibTrans" cxnId="{92301614-6E6A-4496-8CC6-F0467EC7D4B9}">
      <dgm:prSet/>
      <dgm:spPr/>
      <dgm:t>
        <a:bodyPr/>
        <a:lstStyle/>
        <a:p>
          <a:endParaRPr lang="de-DE"/>
        </a:p>
      </dgm:t>
    </dgm:pt>
    <dgm:pt modelId="{DC1A47EA-E18E-4C10-891D-5292611FBE4B}">
      <dgm:prSet phldrT="[Text]"/>
      <dgm:spPr>
        <a:ln>
          <a:solidFill>
            <a:srgbClr val="92D050"/>
          </a:solidFill>
        </a:ln>
      </dgm:spPr>
      <dgm:t>
        <a:bodyPr/>
        <a:lstStyle/>
        <a:p>
          <a:pPr marL="114300" indent="0">
            <a:buFont typeface="Wingdings" panose="05000000000000000000" pitchFamily="2" charset="2"/>
            <a:buChar char="ü"/>
          </a:pPr>
          <a:r>
            <a:rPr lang="de-DE" dirty="0" err="1"/>
            <a:t> Datenerhebung</a:t>
          </a:r>
          <a:endParaRPr lang="de-DE" dirty="0"/>
        </a:p>
      </dgm:t>
    </dgm:pt>
    <dgm:pt modelId="{BF758480-B705-4E70-A6B4-DD9529DAE3C4}" type="parTrans" cxnId="{923AF2A0-82CB-4FCC-89D7-1D0D73B4E8E5}">
      <dgm:prSet/>
      <dgm:spPr/>
      <dgm:t>
        <a:bodyPr/>
        <a:lstStyle/>
        <a:p>
          <a:endParaRPr lang="de-DE"/>
        </a:p>
      </dgm:t>
    </dgm:pt>
    <dgm:pt modelId="{45F33F9B-2222-406A-AE47-989296E8F5B6}" type="sibTrans" cxnId="{923AF2A0-82CB-4FCC-89D7-1D0D73B4E8E5}">
      <dgm:prSet/>
      <dgm:spPr/>
      <dgm:t>
        <a:bodyPr/>
        <a:lstStyle/>
        <a:p>
          <a:endParaRPr lang="de-DE"/>
        </a:p>
      </dgm:t>
    </dgm:pt>
    <dgm:pt modelId="{EE9A7A5F-7CB0-4742-A57C-E080E1CA132F}">
      <dgm:prSet phldrT="[Text]" custT="1"/>
      <dgm:spPr>
        <a:solidFill>
          <a:srgbClr val="92D050"/>
        </a:solidFill>
      </dgm:spPr>
      <dgm:t>
        <a:bodyPr/>
        <a:lstStyle/>
        <a:p>
          <a:r>
            <a:rPr lang="de-DE" sz="2800" dirty="0" err="1"/>
            <a:t>Schritt </a:t>
          </a:r>
          <a:r>
            <a:rPr lang="de-DE" sz="2800" dirty="0"/>
            <a:t>11</a:t>
          </a:r>
        </a:p>
      </dgm:t>
    </dgm:pt>
    <dgm:pt modelId="{D349FD86-83B1-4BF1-AC2D-77CB621ECD6F}" type="parTrans" cxnId="{2DDA31CB-2561-4BF8-8D05-388977514673}">
      <dgm:prSet/>
      <dgm:spPr/>
      <dgm:t>
        <a:bodyPr/>
        <a:lstStyle/>
        <a:p>
          <a:endParaRPr lang="de-DE"/>
        </a:p>
      </dgm:t>
    </dgm:pt>
    <dgm:pt modelId="{FF9DDE7C-BED6-4C25-AF57-62D2C874966A}" type="sibTrans" cxnId="{2DDA31CB-2561-4BF8-8D05-388977514673}">
      <dgm:prSet/>
      <dgm:spPr>
        <a:solidFill>
          <a:srgbClr val="92D050"/>
        </a:solidFill>
      </dgm:spPr>
      <dgm:t>
        <a:bodyPr/>
        <a:lstStyle/>
        <a:p>
          <a:endParaRPr lang="de-DE"/>
        </a:p>
      </dgm:t>
    </dgm:pt>
    <dgm:pt modelId="{AE9BCD4C-919A-4EA1-AB0B-A6C5E0DB1EF5}">
      <dgm:prSet phldrT="[Text]"/>
      <dgm:spPr>
        <a:ln>
          <a:solidFill>
            <a:srgbClr val="92D050"/>
          </a:solidFill>
        </a:ln>
      </dgm:spPr>
      <dgm:t>
        <a:bodyPr/>
        <a:lstStyle/>
        <a:p>
          <a:pPr marL="92075" indent="0">
            <a:buNone/>
          </a:pPr>
          <a:r>
            <a:rPr lang="en-US" dirty="0"/>
            <a:t>Erfolgreiche Implementierungen können fest in die </a:t>
          </a:r>
          <a:r>
            <a:rPr lang="en-US" dirty="0" err="1"/>
            <a:t>Unternehmensprozesse</a:t>
          </a:r>
          <a:r>
            <a:rPr lang="en-US" dirty="0"/>
            <a:t> integriert werden</a:t>
          </a:r>
          <a:endParaRPr lang="de-DE" dirty="0"/>
        </a:p>
      </dgm:t>
    </dgm:pt>
    <dgm:pt modelId="{62EEA11F-C9DD-481C-AA56-315BFA1180F5}" type="parTrans" cxnId="{5F88A936-B576-42DD-AB14-021D92720D8E}">
      <dgm:prSet/>
      <dgm:spPr/>
      <dgm:t>
        <a:bodyPr/>
        <a:lstStyle/>
        <a:p>
          <a:endParaRPr lang="de-DE"/>
        </a:p>
      </dgm:t>
    </dgm:pt>
    <dgm:pt modelId="{C6CB0F1D-8F57-416F-A6BE-B4F1C2074891}" type="sibTrans" cxnId="{5F88A936-B576-42DD-AB14-021D92720D8E}">
      <dgm:prSet/>
      <dgm:spPr/>
      <dgm:t>
        <a:bodyPr/>
        <a:lstStyle/>
        <a:p>
          <a:endParaRPr lang="de-DE"/>
        </a:p>
      </dgm:t>
    </dgm:pt>
    <dgm:pt modelId="{B320E6DB-CD53-43F8-B7E3-211D198367F5}">
      <dgm:prSet phldrT="[Text]"/>
      <dgm:spPr>
        <a:ln>
          <a:solidFill>
            <a:srgbClr val="92D050"/>
          </a:solidFill>
        </a:ln>
      </dgm:spPr>
      <dgm:t>
        <a:bodyPr/>
        <a:lstStyle/>
        <a:p>
          <a:pPr marL="57150" indent="0">
            <a:buFont typeface="Wingdings" panose="05000000000000000000" pitchFamily="2" charset="2"/>
            <a:buChar char="ü"/>
          </a:pPr>
          <a:r>
            <a:rPr lang="de-DE" dirty="0" err="1"/>
            <a:t> Umfragen zu Kennzahlen</a:t>
          </a:r>
          <a:endParaRPr lang="de-DE" dirty="0"/>
        </a:p>
      </dgm:t>
    </dgm:pt>
    <dgm:pt modelId="{EAA8B3BD-B246-4E2F-8980-E777DDEB839B}" type="parTrans" cxnId="{379F940F-04CC-4219-9B6B-CCAEB0E8824E}">
      <dgm:prSet/>
      <dgm:spPr/>
      <dgm:t>
        <a:bodyPr/>
        <a:lstStyle/>
        <a:p>
          <a:endParaRPr lang="de-DE"/>
        </a:p>
      </dgm:t>
    </dgm:pt>
    <dgm:pt modelId="{D303729A-439C-43FB-A40E-70C1DADB8496}" type="sibTrans" cxnId="{379F940F-04CC-4219-9B6B-CCAEB0E8824E}">
      <dgm:prSet/>
      <dgm:spPr/>
      <dgm:t>
        <a:bodyPr/>
        <a:lstStyle/>
        <a:p>
          <a:endParaRPr lang="de-DE"/>
        </a:p>
      </dgm:t>
    </dgm:pt>
    <dgm:pt modelId="{668FBD10-AE56-469F-949F-CA5F19B3BD2C}">
      <dgm:prSet custT="1"/>
      <dgm:spPr>
        <a:solidFill>
          <a:srgbClr val="92D050"/>
        </a:solidFill>
      </dgm:spPr>
      <dgm:t>
        <a:bodyPr/>
        <a:lstStyle/>
        <a:p>
          <a:r>
            <a:rPr lang="de-DE" sz="2800" dirty="0" err="1"/>
            <a:t>Schritt </a:t>
          </a:r>
          <a:r>
            <a:rPr lang="de-DE" sz="2800" dirty="0"/>
            <a:t>12</a:t>
          </a:r>
        </a:p>
      </dgm:t>
    </dgm:pt>
    <dgm:pt modelId="{EAA1DB10-8967-4432-AACF-143216113AAF}" type="parTrans" cxnId="{EAB636C2-D9FC-404C-B1DE-642B0397D49A}">
      <dgm:prSet/>
      <dgm:spPr/>
      <dgm:t>
        <a:bodyPr/>
        <a:lstStyle/>
        <a:p>
          <a:endParaRPr lang="de-DE"/>
        </a:p>
      </dgm:t>
    </dgm:pt>
    <dgm:pt modelId="{492CFFFE-BB4C-4A9B-965A-70C46BCA6174}" type="sibTrans" cxnId="{EAB636C2-D9FC-404C-B1DE-642B0397D49A}">
      <dgm:prSet/>
      <dgm:spPr/>
      <dgm:t>
        <a:bodyPr/>
        <a:lstStyle/>
        <a:p>
          <a:endParaRPr lang="de-DE"/>
        </a:p>
      </dgm:t>
    </dgm:pt>
    <dgm:pt modelId="{385ACA72-49C5-4ABE-9983-E7762BB8DE3B}">
      <dgm:prSet phldrT="[Text]"/>
      <dgm:spPr>
        <a:ln>
          <a:solidFill>
            <a:srgbClr val="92D050"/>
          </a:solidFill>
        </a:ln>
      </dgm:spPr>
      <dgm:t>
        <a:bodyPr/>
        <a:lstStyle/>
        <a:p>
          <a:pPr marL="114300" indent="0">
            <a:buFont typeface="Wingdings" panose="05000000000000000000" pitchFamily="2" charset="2"/>
            <a:buChar char="ü"/>
          </a:pPr>
          <a:r>
            <a:rPr lang="de-DE" dirty="0"/>
            <a:t>Analyse</a:t>
          </a:r>
        </a:p>
      </dgm:t>
    </dgm:pt>
    <dgm:pt modelId="{A3AEF0F8-3E45-4E82-8BEE-9340449B2B87}" type="parTrans" cxnId="{7A8F6EE0-D01C-4750-AE7E-BC85531B2784}">
      <dgm:prSet/>
      <dgm:spPr/>
      <dgm:t>
        <a:bodyPr/>
        <a:lstStyle/>
        <a:p>
          <a:endParaRPr lang="de-DE"/>
        </a:p>
      </dgm:t>
    </dgm:pt>
    <dgm:pt modelId="{014C8576-2A08-4B66-9120-B048ECF6F01D}" type="sibTrans" cxnId="{7A8F6EE0-D01C-4750-AE7E-BC85531B2784}">
      <dgm:prSet/>
      <dgm:spPr/>
      <dgm:t>
        <a:bodyPr/>
        <a:lstStyle/>
        <a:p>
          <a:endParaRPr lang="de-DE"/>
        </a:p>
      </dgm:t>
    </dgm:pt>
    <dgm:pt modelId="{E08FEDFE-D29A-4C6E-8C3E-3DDFEA6FB80D}">
      <dgm:prSet/>
      <dgm:spPr>
        <a:ln>
          <a:solidFill>
            <a:srgbClr val="92D050"/>
          </a:solidFill>
        </a:ln>
      </dgm:spPr>
      <dgm:t>
        <a:bodyPr/>
        <a:lstStyle/>
        <a:p>
          <a:pPr marL="92075" indent="0">
            <a:buNone/>
          </a:pPr>
          <a:r>
            <a:rPr lang="en-US" dirty="0"/>
            <a:t>Das Projekt wird in Form eines Abschlussberichts abgeschlossen. Dieser wird eine Bilanz des Qualitätsquartiers ziehen und die Erfahrungen aus den Projektgruppen dokumentieren</a:t>
          </a:r>
          <a:endParaRPr lang="de-DE" dirty="0"/>
        </a:p>
      </dgm:t>
    </dgm:pt>
    <dgm:pt modelId="{24A81CB7-1627-462C-A70B-85B8B843B698}" type="parTrans" cxnId="{CE705146-DE48-4D24-866F-467F38E4C6C4}">
      <dgm:prSet/>
      <dgm:spPr/>
      <dgm:t>
        <a:bodyPr/>
        <a:lstStyle/>
        <a:p>
          <a:endParaRPr lang="de-DE"/>
        </a:p>
      </dgm:t>
    </dgm:pt>
    <dgm:pt modelId="{F2D27C04-F2ED-4FE6-9078-1A91E4430498}" type="sibTrans" cxnId="{CE705146-DE48-4D24-866F-467F38E4C6C4}">
      <dgm:prSet/>
      <dgm:spPr/>
      <dgm:t>
        <a:bodyPr/>
        <a:lstStyle/>
        <a:p>
          <a:endParaRPr lang="de-DE"/>
        </a:p>
      </dgm:t>
    </dgm:pt>
    <dgm:pt modelId="{7D08B995-FD94-4335-981E-BAA5BCE00943}">
      <dgm:prSet/>
      <dgm:spPr>
        <a:ln>
          <a:solidFill>
            <a:srgbClr val="92D050"/>
          </a:solidFill>
        </a:ln>
      </dgm:spPr>
      <dgm:t>
        <a:bodyPr/>
        <a:lstStyle/>
        <a:p>
          <a:pPr marL="92075" indent="0">
            <a:buFont typeface="Wingdings" panose="05000000000000000000" pitchFamily="2" charset="2"/>
            <a:buChar char="ü"/>
          </a:pPr>
          <a:r>
            <a:rPr lang="de-DE" dirty="0"/>
            <a:t> Berichterstattung</a:t>
          </a:r>
        </a:p>
      </dgm:t>
    </dgm:pt>
    <dgm:pt modelId="{CD7D8E59-E61A-4D42-8883-415BAD0915E9}" type="parTrans" cxnId="{A864D9C3-CA29-46A9-9AE2-40242900C094}">
      <dgm:prSet/>
      <dgm:spPr/>
      <dgm:t>
        <a:bodyPr/>
        <a:lstStyle/>
        <a:p>
          <a:endParaRPr lang="de-DE"/>
        </a:p>
      </dgm:t>
    </dgm:pt>
    <dgm:pt modelId="{CB0EBFBA-C199-4E70-A994-C0B29B99797F}" type="sibTrans" cxnId="{A864D9C3-CA29-46A9-9AE2-40242900C094}">
      <dgm:prSet/>
      <dgm:spPr/>
      <dgm:t>
        <a:bodyPr/>
        <a:lstStyle/>
        <a:p>
          <a:endParaRPr lang="de-DE"/>
        </a:p>
      </dgm:t>
    </dgm:pt>
    <dgm:pt modelId="{7E5BA569-2E17-4C89-B8F8-2B424B567ECF}" type="pres">
      <dgm:prSet presAssocID="{A00376E9-A0F9-4350-A9E3-C4F71F8CA43E}" presName="Name0" presStyleCnt="0">
        <dgm:presLayoutVars>
          <dgm:dir/>
          <dgm:animLvl val="lvl"/>
          <dgm:resizeHandles val="exact"/>
        </dgm:presLayoutVars>
      </dgm:prSet>
      <dgm:spPr/>
      <dgm:t>
        <a:bodyPr/>
        <a:lstStyle/>
        <a:p>
          <a:endParaRPr lang="it-IT"/>
        </a:p>
      </dgm:t>
    </dgm:pt>
    <dgm:pt modelId="{618142DF-8501-42B9-890E-0986E61CCD94}" type="pres">
      <dgm:prSet presAssocID="{A00376E9-A0F9-4350-A9E3-C4F71F8CA43E}" presName="tSp" presStyleCnt="0"/>
      <dgm:spPr/>
    </dgm:pt>
    <dgm:pt modelId="{FF6E9692-D010-4780-A887-0612E539D7C8}" type="pres">
      <dgm:prSet presAssocID="{A00376E9-A0F9-4350-A9E3-C4F71F8CA43E}" presName="bSp" presStyleCnt="0"/>
      <dgm:spPr/>
    </dgm:pt>
    <dgm:pt modelId="{45A78150-517B-4584-9039-8739141ADC9F}" type="pres">
      <dgm:prSet presAssocID="{A00376E9-A0F9-4350-A9E3-C4F71F8CA43E}" presName="process" presStyleCnt="0"/>
      <dgm:spPr/>
    </dgm:pt>
    <dgm:pt modelId="{DFD067E4-2D1B-468B-8EB0-4DC477AD3178}" type="pres">
      <dgm:prSet presAssocID="{8E824049-919B-408E-89A1-F555833DF415}" presName="composite1" presStyleCnt="0"/>
      <dgm:spPr/>
    </dgm:pt>
    <dgm:pt modelId="{8FEEF1B3-0F96-43E5-A5F2-B6E226C37843}" type="pres">
      <dgm:prSet presAssocID="{8E824049-919B-408E-89A1-F555833DF415}" presName="dummyNode1" presStyleLbl="node1" presStyleIdx="0" presStyleCnt="4"/>
      <dgm:spPr/>
    </dgm:pt>
    <dgm:pt modelId="{247B212D-F1D2-4DFB-9215-971D119476D5}" type="pres">
      <dgm:prSet presAssocID="{8E824049-919B-408E-89A1-F555833DF415}" presName="childNode1" presStyleLbl="bgAcc1" presStyleIdx="0" presStyleCnt="4">
        <dgm:presLayoutVars>
          <dgm:bulletEnabled val="1"/>
        </dgm:presLayoutVars>
      </dgm:prSet>
      <dgm:spPr/>
      <dgm:t>
        <a:bodyPr/>
        <a:lstStyle/>
        <a:p>
          <a:endParaRPr lang="it-IT"/>
        </a:p>
      </dgm:t>
    </dgm:pt>
    <dgm:pt modelId="{257443A1-58AE-4A00-9A40-BB137D8FC4F0}" type="pres">
      <dgm:prSet presAssocID="{8E824049-919B-408E-89A1-F555833DF415}" presName="childNode1tx" presStyleLbl="bgAcc1" presStyleIdx="0" presStyleCnt="4">
        <dgm:presLayoutVars>
          <dgm:bulletEnabled val="1"/>
        </dgm:presLayoutVars>
      </dgm:prSet>
      <dgm:spPr/>
      <dgm:t>
        <a:bodyPr/>
        <a:lstStyle/>
        <a:p>
          <a:endParaRPr lang="it-IT"/>
        </a:p>
      </dgm:t>
    </dgm:pt>
    <dgm:pt modelId="{90FCF2BF-4185-4041-B4D8-F64049D85449}" type="pres">
      <dgm:prSet presAssocID="{8E824049-919B-408E-89A1-F555833DF415}" presName="parentNode1" presStyleLbl="node1" presStyleIdx="0" presStyleCnt="4">
        <dgm:presLayoutVars>
          <dgm:chMax val="1"/>
          <dgm:bulletEnabled val="1"/>
        </dgm:presLayoutVars>
      </dgm:prSet>
      <dgm:spPr/>
      <dgm:t>
        <a:bodyPr/>
        <a:lstStyle/>
        <a:p>
          <a:endParaRPr lang="it-IT"/>
        </a:p>
      </dgm:t>
    </dgm:pt>
    <dgm:pt modelId="{FBC3EDB9-BD17-4697-B83E-C1B1E9D26D49}" type="pres">
      <dgm:prSet presAssocID="{8E824049-919B-408E-89A1-F555833DF415}" presName="connSite1" presStyleCnt="0"/>
      <dgm:spPr/>
    </dgm:pt>
    <dgm:pt modelId="{24934D5B-A897-4A48-8A31-D2C5EDA74AE7}" type="pres">
      <dgm:prSet presAssocID="{FB2E6420-A948-4918-A798-66C62829CB45}" presName="Name9" presStyleLbl="sibTrans2D1" presStyleIdx="0" presStyleCnt="3"/>
      <dgm:spPr/>
      <dgm:t>
        <a:bodyPr/>
        <a:lstStyle/>
        <a:p>
          <a:endParaRPr lang="it-IT"/>
        </a:p>
      </dgm:t>
    </dgm:pt>
    <dgm:pt modelId="{C49311DC-9DB6-40BF-877D-6EDDA6AF4186}" type="pres">
      <dgm:prSet presAssocID="{D055200B-5D65-4C4E-AF8A-335AB76595B0}" presName="composite2" presStyleCnt="0"/>
      <dgm:spPr/>
    </dgm:pt>
    <dgm:pt modelId="{3A437A13-69EC-43AC-90E2-5D780F86303F}" type="pres">
      <dgm:prSet presAssocID="{D055200B-5D65-4C4E-AF8A-335AB76595B0}" presName="dummyNode2" presStyleLbl="node1" presStyleIdx="0" presStyleCnt="4"/>
      <dgm:spPr/>
    </dgm:pt>
    <dgm:pt modelId="{929E93F9-88CD-4439-82E6-A80BD2EEB0AB}" type="pres">
      <dgm:prSet presAssocID="{D055200B-5D65-4C4E-AF8A-335AB76595B0}" presName="childNode2" presStyleLbl="bgAcc1" presStyleIdx="1" presStyleCnt="4">
        <dgm:presLayoutVars>
          <dgm:bulletEnabled val="1"/>
        </dgm:presLayoutVars>
      </dgm:prSet>
      <dgm:spPr/>
      <dgm:t>
        <a:bodyPr/>
        <a:lstStyle/>
        <a:p>
          <a:endParaRPr lang="it-IT"/>
        </a:p>
      </dgm:t>
    </dgm:pt>
    <dgm:pt modelId="{6964E467-70D3-43A7-BD6D-558EF64C533B}" type="pres">
      <dgm:prSet presAssocID="{D055200B-5D65-4C4E-AF8A-335AB76595B0}" presName="childNode2tx" presStyleLbl="bgAcc1" presStyleIdx="1" presStyleCnt="4">
        <dgm:presLayoutVars>
          <dgm:bulletEnabled val="1"/>
        </dgm:presLayoutVars>
      </dgm:prSet>
      <dgm:spPr/>
      <dgm:t>
        <a:bodyPr/>
        <a:lstStyle/>
        <a:p>
          <a:endParaRPr lang="it-IT"/>
        </a:p>
      </dgm:t>
    </dgm:pt>
    <dgm:pt modelId="{3F00FF95-A47E-4F8F-ACE5-0B97F65423CE}" type="pres">
      <dgm:prSet presAssocID="{D055200B-5D65-4C4E-AF8A-335AB76595B0}" presName="parentNode2" presStyleLbl="node1" presStyleIdx="1" presStyleCnt="4">
        <dgm:presLayoutVars>
          <dgm:chMax val="0"/>
          <dgm:bulletEnabled val="1"/>
        </dgm:presLayoutVars>
      </dgm:prSet>
      <dgm:spPr/>
      <dgm:t>
        <a:bodyPr/>
        <a:lstStyle/>
        <a:p>
          <a:endParaRPr lang="it-IT"/>
        </a:p>
      </dgm:t>
    </dgm:pt>
    <dgm:pt modelId="{1190161F-98E2-4000-8B12-7032F8AAF1A8}" type="pres">
      <dgm:prSet presAssocID="{D055200B-5D65-4C4E-AF8A-335AB76595B0}" presName="connSite2" presStyleCnt="0"/>
      <dgm:spPr/>
    </dgm:pt>
    <dgm:pt modelId="{5DCD9377-848A-4374-B785-4105FC7ACBCF}" type="pres">
      <dgm:prSet presAssocID="{BFFA1621-2ED1-482C-915C-058DA537F662}" presName="Name18" presStyleLbl="sibTrans2D1" presStyleIdx="1" presStyleCnt="3"/>
      <dgm:spPr/>
      <dgm:t>
        <a:bodyPr/>
        <a:lstStyle/>
        <a:p>
          <a:endParaRPr lang="it-IT"/>
        </a:p>
      </dgm:t>
    </dgm:pt>
    <dgm:pt modelId="{1AA6E336-3037-4932-9AC0-2D9F66430504}" type="pres">
      <dgm:prSet presAssocID="{EE9A7A5F-7CB0-4742-A57C-E080E1CA132F}" presName="composite1" presStyleCnt="0"/>
      <dgm:spPr/>
    </dgm:pt>
    <dgm:pt modelId="{1EB6AB72-95C6-423F-9B93-88B4871776A5}" type="pres">
      <dgm:prSet presAssocID="{EE9A7A5F-7CB0-4742-A57C-E080E1CA132F}" presName="dummyNode1" presStyleLbl="node1" presStyleIdx="1" presStyleCnt="4"/>
      <dgm:spPr/>
    </dgm:pt>
    <dgm:pt modelId="{903EEE98-998A-4B39-AFEB-BA6DB593529A}" type="pres">
      <dgm:prSet presAssocID="{EE9A7A5F-7CB0-4742-A57C-E080E1CA132F}" presName="childNode1" presStyleLbl="bgAcc1" presStyleIdx="2" presStyleCnt="4">
        <dgm:presLayoutVars>
          <dgm:bulletEnabled val="1"/>
        </dgm:presLayoutVars>
      </dgm:prSet>
      <dgm:spPr/>
      <dgm:t>
        <a:bodyPr/>
        <a:lstStyle/>
        <a:p>
          <a:endParaRPr lang="it-IT"/>
        </a:p>
      </dgm:t>
    </dgm:pt>
    <dgm:pt modelId="{04630DEC-CE9A-421E-8033-B9C6469278F8}" type="pres">
      <dgm:prSet presAssocID="{EE9A7A5F-7CB0-4742-A57C-E080E1CA132F}" presName="childNode1tx" presStyleLbl="bgAcc1" presStyleIdx="2" presStyleCnt="4">
        <dgm:presLayoutVars>
          <dgm:bulletEnabled val="1"/>
        </dgm:presLayoutVars>
      </dgm:prSet>
      <dgm:spPr/>
      <dgm:t>
        <a:bodyPr/>
        <a:lstStyle/>
        <a:p>
          <a:endParaRPr lang="it-IT"/>
        </a:p>
      </dgm:t>
    </dgm:pt>
    <dgm:pt modelId="{15C9CE45-427D-414E-94EB-ACC3A7B5501F}" type="pres">
      <dgm:prSet presAssocID="{EE9A7A5F-7CB0-4742-A57C-E080E1CA132F}" presName="parentNode1" presStyleLbl="node1" presStyleIdx="2" presStyleCnt="4">
        <dgm:presLayoutVars>
          <dgm:chMax val="1"/>
          <dgm:bulletEnabled val="1"/>
        </dgm:presLayoutVars>
      </dgm:prSet>
      <dgm:spPr/>
      <dgm:t>
        <a:bodyPr/>
        <a:lstStyle/>
        <a:p>
          <a:endParaRPr lang="it-IT"/>
        </a:p>
      </dgm:t>
    </dgm:pt>
    <dgm:pt modelId="{EE966F5A-E44E-4F51-B876-01228047D5C5}" type="pres">
      <dgm:prSet presAssocID="{EE9A7A5F-7CB0-4742-A57C-E080E1CA132F}" presName="connSite1" presStyleCnt="0"/>
      <dgm:spPr/>
    </dgm:pt>
    <dgm:pt modelId="{0E411C58-86ED-435D-B072-8079A7A888DE}" type="pres">
      <dgm:prSet presAssocID="{FF9DDE7C-BED6-4C25-AF57-62D2C874966A}" presName="Name9" presStyleLbl="sibTrans2D1" presStyleIdx="2" presStyleCnt="3"/>
      <dgm:spPr/>
      <dgm:t>
        <a:bodyPr/>
        <a:lstStyle/>
        <a:p>
          <a:endParaRPr lang="it-IT"/>
        </a:p>
      </dgm:t>
    </dgm:pt>
    <dgm:pt modelId="{B8FE51B7-53B3-4D4C-B148-46A358E1A2DE}" type="pres">
      <dgm:prSet presAssocID="{668FBD10-AE56-469F-949F-CA5F19B3BD2C}" presName="composite2" presStyleCnt="0"/>
      <dgm:spPr/>
    </dgm:pt>
    <dgm:pt modelId="{BD9975F3-937F-45E4-B1FC-F54822181E42}" type="pres">
      <dgm:prSet presAssocID="{668FBD10-AE56-469F-949F-CA5F19B3BD2C}" presName="dummyNode2" presStyleLbl="node1" presStyleIdx="2" presStyleCnt="4"/>
      <dgm:spPr/>
    </dgm:pt>
    <dgm:pt modelId="{4C3AB4F9-0CD9-4F00-A438-B40263D9A018}" type="pres">
      <dgm:prSet presAssocID="{668FBD10-AE56-469F-949F-CA5F19B3BD2C}" presName="childNode2" presStyleLbl="bgAcc1" presStyleIdx="3" presStyleCnt="4">
        <dgm:presLayoutVars>
          <dgm:bulletEnabled val="1"/>
        </dgm:presLayoutVars>
      </dgm:prSet>
      <dgm:spPr/>
      <dgm:t>
        <a:bodyPr/>
        <a:lstStyle/>
        <a:p>
          <a:endParaRPr lang="it-IT"/>
        </a:p>
      </dgm:t>
    </dgm:pt>
    <dgm:pt modelId="{1EE980A7-9557-4A2C-84E6-0D197294A7B2}" type="pres">
      <dgm:prSet presAssocID="{668FBD10-AE56-469F-949F-CA5F19B3BD2C}" presName="childNode2tx" presStyleLbl="bgAcc1" presStyleIdx="3" presStyleCnt="4">
        <dgm:presLayoutVars>
          <dgm:bulletEnabled val="1"/>
        </dgm:presLayoutVars>
      </dgm:prSet>
      <dgm:spPr/>
      <dgm:t>
        <a:bodyPr/>
        <a:lstStyle/>
        <a:p>
          <a:endParaRPr lang="it-IT"/>
        </a:p>
      </dgm:t>
    </dgm:pt>
    <dgm:pt modelId="{BD3392D6-6A43-4074-969B-3736AD371A94}" type="pres">
      <dgm:prSet presAssocID="{668FBD10-AE56-469F-949F-CA5F19B3BD2C}" presName="parentNode2" presStyleLbl="node1" presStyleIdx="3" presStyleCnt="4">
        <dgm:presLayoutVars>
          <dgm:chMax val="0"/>
          <dgm:bulletEnabled val="1"/>
        </dgm:presLayoutVars>
      </dgm:prSet>
      <dgm:spPr/>
      <dgm:t>
        <a:bodyPr/>
        <a:lstStyle/>
        <a:p>
          <a:endParaRPr lang="it-IT"/>
        </a:p>
      </dgm:t>
    </dgm:pt>
    <dgm:pt modelId="{D15DBA33-FD68-4897-AF9E-057DD95E1A74}" type="pres">
      <dgm:prSet presAssocID="{668FBD10-AE56-469F-949F-CA5F19B3BD2C}" presName="connSite2" presStyleCnt="0"/>
      <dgm:spPr/>
    </dgm:pt>
  </dgm:ptLst>
  <dgm:cxnLst>
    <dgm:cxn modelId="{5F88A936-B576-42DD-AB14-021D92720D8E}" srcId="{EE9A7A5F-7CB0-4742-A57C-E080E1CA132F}" destId="{AE9BCD4C-919A-4EA1-AB0B-A6C5E0DB1EF5}" srcOrd="0" destOrd="0" parTransId="{62EEA11F-C9DD-481C-AA56-315BFA1180F5}" sibTransId="{C6CB0F1D-8F57-416F-A6BE-B4F1C2074891}"/>
    <dgm:cxn modelId="{268ADEEC-13A1-4D03-8698-6C8B2C10E949}" type="presOf" srcId="{EE9A7A5F-7CB0-4742-A57C-E080E1CA132F}" destId="{15C9CE45-427D-414E-94EB-ACC3A7B5501F}" srcOrd="0" destOrd="0" presId="urn:microsoft.com/office/officeart/2005/8/layout/hProcess4"/>
    <dgm:cxn modelId="{0F63F406-91B2-4A8B-B17A-6B4CA93F80F4}" type="presOf" srcId="{F805DAB9-2DCE-4A5D-870D-162830AB1D88}" destId="{929E93F9-88CD-4439-82E6-A80BD2EEB0AB}" srcOrd="0" destOrd="0" presId="urn:microsoft.com/office/officeart/2005/8/layout/hProcess4"/>
    <dgm:cxn modelId="{379F940F-04CC-4219-9B6B-CCAEB0E8824E}" srcId="{EE9A7A5F-7CB0-4742-A57C-E080E1CA132F}" destId="{B320E6DB-CD53-43F8-B7E3-211D198367F5}" srcOrd="1" destOrd="0" parTransId="{EAA8B3BD-B246-4E2F-8980-E777DDEB839B}" sibTransId="{D303729A-439C-43FB-A40E-70C1DADB8496}"/>
    <dgm:cxn modelId="{92301614-6E6A-4496-8CC6-F0467EC7D4B9}" srcId="{D055200B-5D65-4C4E-AF8A-335AB76595B0}" destId="{F805DAB9-2DCE-4A5D-870D-162830AB1D88}" srcOrd="0" destOrd="0" parTransId="{DF2A6272-DD7B-46C9-A2E2-8816026DB581}" sibTransId="{B47F2841-A58E-40DB-9E1B-A960A23E98D6}"/>
    <dgm:cxn modelId="{3CDF89FF-0385-4303-BFC3-CDCA30902453}" type="presOf" srcId="{BFFA1621-2ED1-482C-915C-058DA537F662}" destId="{5DCD9377-848A-4374-B785-4105FC7ACBCF}" srcOrd="0" destOrd="0" presId="urn:microsoft.com/office/officeart/2005/8/layout/hProcess4"/>
    <dgm:cxn modelId="{66A7A58F-CF1F-4185-A057-E314DB858928}" type="presOf" srcId="{DC1A47EA-E18E-4C10-891D-5292611FBE4B}" destId="{6964E467-70D3-43A7-BD6D-558EF64C533B}" srcOrd="1" destOrd="1" presId="urn:microsoft.com/office/officeart/2005/8/layout/hProcess4"/>
    <dgm:cxn modelId="{8127366F-6DB1-4408-A0AF-8FA8CCD665D8}" type="presOf" srcId="{719A279B-6651-4884-9F57-B9C026F1FE88}" destId="{257443A1-58AE-4A00-9A40-BB137D8FC4F0}" srcOrd="1" destOrd="1" presId="urn:microsoft.com/office/officeart/2005/8/layout/hProcess4"/>
    <dgm:cxn modelId="{7D733D6C-967C-4881-98E4-B8E0FFE07EE7}" type="presOf" srcId="{668FBD10-AE56-469F-949F-CA5F19B3BD2C}" destId="{BD3392D6-6A43-4074-969B-3736AD371A94}" srcOrd="0" destOrd="0" presId="urn:microsoft.com/office/officeart/2005/8/layout/hProcess4"/>
    <dgm:cxn modelId="{9F6E2638-FBBC-4C9B-9165-5971C8E928AD}" type="presOf" srcId="{B320E6DB-CD53-43F8-B7E3-211D198367F5}" destId="{04630DEC-CE9A-421E-8033-B9C6469278F8}" srcOrd="1" destOrd="1" presId="urn:microsoft.com/office/officeart/2005/8/layout/hProcess4"/>
    <dgm:cxn modelId="{6CA48D5B-4843-41AF-B887-E65C7FB036A8}" type="presOf" srcId="{35876DB3-9BD3-4BFF-8C51-7059EFC83854}" destId="{247B212D-F1D2-4DFB-9215-971D119476D5}" srcOrd="0" destOrd="0" presId="urn:microsoft.com/office/officeart/2005/8/layout/hProcess4"/>
    <dgm:cxn modelId="{A82B6E14-4C51-49F2-B88F-3381DCBE8A9B}" type="presOf" srcId="{AE9BCD4C-919A-4EA1-AB0B-A6C5E0DB1EF5}" destId="{903EEE98-998A-4B39-AFEB-BA6DB593529A}" srcOrd="0" destOrd="0" presId="urn:microsoft.com/office/officeart/2005/8/layout/hProcess4"/>
    <dgm:cxn modelId="{1C164DCE-A68E-4496-B3C7-F76AE67D4F0F}" type="presOf" srcId="{AE9BCD4C-919A-4EA1-AB0B-A6C5E0DB1EF5}" destId="{04630DEC-CE9A-421E-8033-B9C6469278F8}" srcOrd="1" destOrd="0" presId="urn:microsoft.com/office/officeart/2005/8/layout/hProcess4"/>
    <dgm:cxn modelId="{F159CCCF-3E08-4D73-9CC4-EA0FA6F4AB2D}" type="presOf" srcId="{35876DB3-9BD3-4BFF-8C51-7059EFC83854}" destId="{257443A1-58AE-4A00-9A40-BB137D8FC4F0}" srcOrd="1" destOrd="0" presId="urn:microsoft.com/office/officeart/2005/8/layout/hProcess4"/>
    <dgm:cxn modelId="{45251267-0114-4C1F-A0FF-D5764680728F}" srcId="{A00376E9-A0F9-4350-A9E3-C4F71F8CA43E}" destId="{8E824049-919B-408E-89A1-F555833DF415}" srcOrd="0" destOrd="0" parTransId="{0FAFFFD8-AD36-4897-A3B2-AA61ABFED86F}" sibTransId="{FB2E6420-A948-4918-A798-66C62829CB45}"/>
    <dgm:cxn modelId="{FC7D9D2F-3FCC-42D9-93FA-2C0DA814366B}" type="presOf" srcId="{E08FEDFE-D29A-4C6E-8C3E-3DDFEA6FB80D}" destId="{1EE980A7-9557-4A2C-84E6-0D197294A7B2}" srcOrd="1" destOrd="0" presId="urn:microsoft.com/office/officeart/2005/8/layout/hProcess4"/>
    <dgm:cxn modelId="{1FB70E1D-A110-4146-A3BB-EFFE83F6636B}" type="presOf" srcId="{D055200B-5D65-4C4E-AF8A-335AB76595B0}" destId="{3F00FF95-A47E-4F8F-ACE5-0B97F65423CE}" srcOrd="0" destOrd="0" presId="urn:microsoft.com/office/officeart/2005/8/layout/hProcess4"/>
    <dgm:cxn modelId="{05C42FBD-BB7A-4994-BB13-77E24DC30E52}" type="presOf" srcId="{B320E6DB-CD53-43F8-B7E3-211D198367F5}" destId="{903EEE98-998A-4B39-AFEB-BA6DB593529A}" srcOrd="0" destOrd="1" presId="urn:microsoft.com/office/officeart/2005/8/layout/hProcess4"/>
    <dgm:cxn modelId="{38CD8623-7BB3-4B66-9F51-2542C7A92B7A}" type="presOf" srcId="{7D08B995-FD94-4335-981E-BAA5BCE00943}" destId="{1EE980A7-9557-4A2C-84E6-0D197294A7B2}" srcOrd="1" destOrd="1" presId="urn:microsoft.com/office/officeart/2005/8/layout/hProcess4"/>
    <dgm:cxn modelId="{2DDA31CB-2561-4BF8-8D05-388977514673}" srcId="{A00376E9-A0F9-4350-A9E3-C4F71F8CA43E}" destId="{EE9A7A5F-7CB0-4742-A57C-E080E1CA132F}" srcOrd="2" destOrd="0" parTransId="{D349FD86-83B1-4BF1-AC2D-77CB621ECD6F}" sibTransId="{FF9DDE7C-BED6-4C25-AF57-62D2C874966A}"/>
    <dgm:cxn modelId="{CE705146-DE48-4D24-866F-467F38E4C6C4}" srcId="{668FBD10-AE56-469F-949F-CA5F19B3BD2C}" destId="{E08FEDFE-D29A-4C6E-8C3E-3DDFEA6FB80D}" srcOrd="0" destOrd="0" parTransId="{24A81CB7-1627-462C-A70B-85B8B843B698}" sibTransId="{F2D27C04-F2ED-4FE6-9078-1A91E4430498}"/>
    <dgm:cxn modelId="{5643F107-136B-426D-886D-6CD32EFF9EBA}" type="presOf" srcId="{7D08B995-FD94-4335-981E-BAA5BCE00943}" destId="{4C3AB4F9-0CD9-4F00-A438-B40263D9A018}" srcOrd="0" destOrd="1" presId="urn:microsoft.com/office/officeart/2005/8/layout/hProcess4"/>
    <dgm:cxn modelId="{1002F6A0-ABA0-4F3E-A8B7-A484B9D0B287}" srcId="{8E824049-919B-408E-89A1-F555833DF415}" destId="{35876DB3-9BD3-4BFF-8C51-7059EFC83854}" srcOrd="0" destOrd="0" parTransId="{C456BF7C-EBE9-4BD6-9310-B10B7F2AFD18}" sibTransId="{70A87454-B2C3-403D-9868-A3A4997C17FB}"/>
    <dgm:cxn modelId="{108069AF-C5E6-49EA-9031-6932DEE8C88E}" type="presOf" srcId="{8E824049-919B-408E-89A1-F555833DF415}" destId="{90FCF2BF-4185-4041-B4D8-F64049D85449}" srcOrd="0" destOrd="0" presId="urn:microsoft.com/office/officeart/2005/8/layout/hProcess4"/>
    <dgm:cxn modelId="{EAB636C2-D9FC-404C-B1DE-642B0397D49A}" srcId="{A00376E9-A0F9-4350-A9E3-C4F71F8CA43E}" destId="{668FBD10-AE56-469F-949F-CA5F19B3BD2C}" srcOrd="3" destOrd="0" parTransId="{EAA1DB10-8967-4432-AACF-143216113AAF}" sibTransId="{492CFFFE-BB4C-4A9B-965A-70C46BCA6174}"/>
    <dgm:cxn modelId="{A864D9C3-CA29-46A9-9AE2-40242900C094}" srcId="{668FBD10-AE56-469F-949F-CA5F19B3BD2C}" destId="{7D08B995-FD94-4335-981E-BAA5BCE00943}" srcOrd="1" destOrd="0" parTransId="{CD7D8E59-E61A-4D42-8883-415BAD0915E9}" sibTransId="{CB0EBFBA-C199-4E70-A994-C0B29B99797F}"/>
    <dgm:cxn modelId="{923AF2A0-82CB-4FCC-89D7-1D0D73B4E8E5}" srcId="{D055200B-5D65-4C4E-AF8A-335AB76595B0}" destId="{DC1A47EA-E18E-4C10-891D-5292611FBE4B}" srcOrd="1" destOrd="0" parTransId="{BF758480-B705-4E70-A6B4-DD9529DAE3C4}" sibTransId="{45F33F9B-2222-406A-AE47-989296E8F5B6}"/>
    <dgm:cxn modelId="{3DA1BD17-707E-44E8-90AF-4C05D7B7E401}" type="presOf" srcId="{A00376E9-A0F9-4350-A9E3-C4F71F8CA43E}" destId="{7E5BA569-2E17-4C89-B8F8-2B424B567ECF}" srcOrd="0" destOrd="0" presId="urn:microsoft.com/office/officeart/2005/8/layout/hProcess4"/>
    <dgm:cxn modelId="{D504B7FD-1CFA-4D9F-A1DE-3C096478BFE7}" srcId="{A00376E9-A0F9-4350-A9E3-C4F71F8CA43E}" destId="{D055200B-5D65-4C4E-AF8A-335AB76595B0}" srcOrd="1" destOrd="0" parTransId="{53391C99-8012-4A39-BC48-A134192E475D}" sibTransId="{BFFA1621-2ED1-482C-915C-058DA537F662}"/>
    <dgm:cxn modelId="{2885D1B3-FE4B-445A-87EA-6C4CE727CADA}" type="presOf" srcId="{385ACA72-49C5-4ABE-9983-E7762BB8DE3B}" destId="{929E93F9-88CD-4439-82E6-A80BD2EEB0AB}" srcOrd="0" destOrd="2" presId="urn:microsoft.com/office/officeart/2005/8/layout/hProcess4"/>
    <dgm:cxn modelId="{4B84A786-7F51-48FF-8A82-A2920AA785B2}" type="presOf" srcId="{FF9DDE7C-BED6-4C25-AF57-62D2C874966A}" destId="{0E411C58-86ED-435D-B072-8079A7A888DE}" srcOrd="0" destOrd="0" presId="urn:microsoft.com/office/officeart/2005/8/layout/hProcess4"/>
    <dgm:cxn modelId="{837EA928-FD74-40D0-9859-A23DB48F9B46}" srcId="{8E824049-919B-408E-89A1-F555833DF415}" destId="{719A279B-6651-4884-9F57-B9C026F1FE88}" srcOrd="1" destOrd="0" parTransId="{E1AFDBD8-0DCF-44DE-91F7-E45F137A7E7C}" sibTransId="{9DB06EFA-8C4E-4B43-BAAA-3A5CC323DE02}"/>
    <dgm:cxn modelId="{1CD47AFF-EE7F-4595-8CBE-05C037434CDA}" type="presOf" srcId="{385ACA72-49C5-4ABE-9983-E7762BB8DE3B}" destId="{6964E467-70D3-43A7-BD6D-558EF64C533B}" srcOrd="1" destOrd="2" presId="urn:microsoft.com/office/officeart/2005/8/layout/hProcess4"/>
    <dgm:cxn modelId="{6B7814B5-20C5-4B27-B8B1-3E426D27473F}" type="presOf" srcId="{FB2E6420-A948-4918-A798-66C62829CB45}" destId="{24934D5B-A897-4A48-8A31-D2C5EDA74AE7}" srcOrd="0" destOrd="0" presId="urn:microsoft.com/office/officeart/2005/8/layout/hProcess4"/>
    <dgm:cxn modelId="{414B5020-8CE9-47C2-8E24-2F3DF8F2A692}" type="presOf" srcId="{DC1A47EA-E18E-4C10-891D-5292611FBE4B}" destId="{929E93F9-88CD-4439-82E6-A80BD2EEB0AB}" srcOrd="0" destOrd="1" presId="urn:microsoft.com/office/officeart/2005/8/layout/hProcess4"/>
    <dgm:cxn modelId="{7A8F6EE0-D01C-4750-AE7E-BC85531B2784}" srcId="{D055200B-5D65-4C4E-AF8A-335AB76595B0}" destId="{385ACA72-49C5-4ABE-9983-E7762BB8DE3B}" srcOrd="2" destOrd="0" parTransId="{A3AEF0F8-3E45-4E82-8BEE-9340449B2B87}" sibTransId="{014C8576-2A08-4B66-9120-B048ECF6F01D}"/>
    <dgm:cxn modelId="{CFE5F024-5C2D-4E14-ABD6-BDF373FCF157}" type="presOf" srcId="{719A279B-6651-4884-9F57-B9C026F1FE88}" destId="{247B212D-F1D2-4DFB-9215-971D119476D5}" srcOrd="0" destOrd="1" presId="urn:microsoft.com/office/officeart/2005/8/layout/hProcess4"/>
    <dgm:cxn modelId="{21FB9564-BED9-42E4-97F5-88D157B92DF9}" type="presOf" srcId="{F805DAB9-2DCE-4A5D-870D-162830AB1D88}" destId="{6964E467-70D3-43A7-BD6D-558EF64C533B}" srcOrd="1" destOrd="0" presId="urn:microsoft.com/office/officeart/2005/8/layout/hProcess4"/>
    <dgm:cxn modelId="{7CEE1146-DEE4-4641-9C61-18003A2ECE3E}" type="presOf" srcId="{E08FEDFE-D29A-4C6E-8C3E-3DDFEA6FB80D}" destId="{4C3AB4F9-0CD9-4F00-A438-B40263D9A018}" srcOrd="0" destOrd="0" presId="urn:microsoft.com/office/officeart/2005/8/layout/hProcess4"/>
    <dgm:cxn modelId="{B7230319-2EB4-4510-B0B6-81DDA6B5BD09}" type="presParOf" srcId="{7E5BA569-2E17-4C89-B8F8-2B424B567ECF}" destId="{618142DF-8501-42B9-890E-0986E61CCD94}" srcOrd="0" destOrd="0" presId="urn:microsoft.com/office/officeart/2005/8/layout/hProcess4"/>
    <dgm:cxn modelId="{A5BAE16F-ACA3-4DCE-B5D4-05414CB83C33}" type="presParOf" srcId="{7E5BA569-2E17-4C89-B8F8-2B424B567ECF}" destId="{FF6E9692-D010-4780-A887-0612E539D7C8}" srcOrd="1" destOrd="0" presId="urn:microsoft.com/office/officeart/2005/8/layout/hProcess4"/>
    <dgm:cxn modelId="{58A3FA73-7C98-468A-81C4-ADAFF19130E6}" type="presParOf" srcId="{7E5BA569-2E17-4C89-B8F8-2B424B567ECF}" destId="{45A78150-517B-4584-9039-8739141ADC9F}" srcOrd="2" destOrd="0" presId="urn:microsoft.com/office/officeart/2005/8/layout/hProcess4"/>
    <dgm:cxn modelId="{B0921B42-5567-48DB-A458-12261FBD076C}" type="presParOf" srcId="{45A78150-517B-4584-9039-8739141ADC9F}" destId="{DFD067E4-2D1B-468B-8EB0-4DC477AD3178}" srcOrd="0" destOrd="0" presId="urn:microsoft.com/office/officeart/2005/8/layout/hProcess4"/>
    <dgm:cxn modelId="{416D0F5B-E36A-4981-8726-1BC134D83D71}" type="presParOf" srcId="{DFD067E4-2D1B-468B-8EB0-4DC477AD3178}" destId="{8FEEF1B3-0F96-43E5-A5F2-B6E226C37843}" srcOrd="0" destOrd="0" presId="urn:microsoft.com/office/officeart/2005/8/layout/hProcess4"/>
    <dgm:cxn modelId="{C6B9E506-6DC4-4ED9-8BB2-973F57207D52}" type="presParOf" srcId="{DFD067E4-2D1B-468B-8EB0-4DC477AD3178}" destId="{247B212D-F1D2-4DFB-9215-971D119476D5}" srcOrd="1" destOrd="0" presId="urn:microsoft.com/office/officeart/2005/8/layout/hProcess4"/>
    <dgm:cxn modelId="{241C1627-B290-4BEC-A6D4-C6DCAE191B05}" type="presParOf" srcId="{DFD067E4-2D1B-468B-8EB0-4DC477AD3178}" destId="{257443A1-58AE-4A00-9A40-BB137D8FC4F0}" srcOrd="2" destOrd="0" presId="urn:microsoft.com/office/officeart/2005/8/layout/hProcess4"/>
    <dgm:cxn modelId="{B4BF54A3-B591-44A1-BCE0-450E2882D26A}" type="presParOf" srcId="{DFD067E4-2D1B-468B-8EB0-4DC477AD3178}" destId="{90FCF2BF-4185-4041-B4D8-F64049D85449}" srcOrd="3" destOrd="0" presId="urn:microsoft.com/office/officeart/2005/8/layout/hProcess4"/>
    <dgm:cxn modelId="{25DD57AF-EAE2-472A-88BD-6B4AD0A35A77}" type="presParOf" srcId="{DFD067E4-2D1B-468B-8EB0-4DC477AD3178}" destId="{FBC3EDB9-BD17-4697-B83E-C1B1E9D26D49}" srcOrd="4" destOrd="0" presId="urn:microsoft.com/office/officeart/2005/8/layout/hProcess4"/>
    <dgm:cxn modelId="{89D7A604-95AB-486B-9F19-01EB1061C3F7}" type="presParOf" srcId="{45A78150-517B-4584-9039-8739141ADC9F}" destId="{24934D5B-A897-4A48-8A31-D2C5EDA74AE7}" srcOrd="1" destOrd="0" presId="urn:microsoft.com/office/officeart/2005/8/layout/hProcess4"/>
    <dgm:cxn modelId="{2C52DD8B-0F10-4B93-B343-06A2A2ACDF01}" type="presParOf" srcId="{45A78150-517B-4584-9039-8739141ADC9F}" destId="{C49311DC-9DB6-40BF-877D-6EDDA6AF4186}" srcOrd="2" destOrd="0" presId="urn:microsoft.com/office/officeart/2005/8/layout/hProcess4"/>
    <dgm:cxn modelId="{0ED2B447-D62C-401A-B010-A6EB94D9DC7A}" type="presParOf" srcId="{C49311DC-9DB6-40BF-877D-6EDDA6AF4186}" destId="{3A437A13-69EC-43AC-90E2-5D780F86303F}" srcOrd="0" destOrd="0" presId="urn:microsoft.com/office/officeart/2005/8/layout/hProcess4"/>
    <dgm:cxn modelId="{DD65D942-7CE4-4213-AD20-430104550CE1}" type="presParOf" srcId="{C49311DC-9DB6-40BF-877D-6EDDA6AF4186}" destId="{929E93F9-88CD-4439-82E6-A80BD2EEB0AB}" srcOrd="1" destOrd="0" presId="urn:microsoft.com/office/officeart/2005/8/layout/hProcess4"/>
    <dgm:cxn modelId="{6D1DCD78-C50D-46FE-B055-7236EB562AFA}" type="presParOf" srcId="{C49311DC-9DB6-40BF-877D-6EDDA6AF4186}" destId="{6964E467-70D3-43A7-BD6D-558EF64C533B}" srcOrd="2" destOrd="0" presId="urn:microsoft.com/office/officeart/2005/8/layout/hProcess4"/>
    <dgm:cxn modelId="{2C74256A-A672-4D5F-A073-5A52B0909D65}" type="presParOf" srcId="{C49311DC-9DB6-40BF-877D-6EDDA6AF4186}" destId="{3F00FF95-A47E-4F8F-ACE5-0B97F65423CE}" srcOrd="3" destOrd="0" presId="urn:microsoft.com/office/officeart/2005/8/layout/hProcess4"/>
    <dgm:cxn modelId="{D2DB8527-5363-438C-8118-41C495CFA393}" type="presParOf" srcId="{C49311DC-9DB6-40BF-877D-6EDDA6AF4186}" destId="{1190161F-98E2-4000-8B12-7032F8AAF1A8}" srcOrd="4" destOrd="0" presId="urn:microsoft.com/office/officeart/2005/8/layout/hProcess4"/>
    <dgm:cxn modelId="{AA27BC13-A83D-4F80-B57A-39E3BFC2CCEC}" type="presParOf" srcId="{45A78150-517B-4584-9039-8739141ADC9F}" destId="{5DCD9377-848A-4374-B785-4105FC7ACBCF}" srcOrd="3" destOrd="0" presId="urn:microsoft.com/office/officeart/2005/8/layout/hProcess4"/>
    <dgm:cxn modelId="{EDA114D9-A2B1-4331-8C50-BF44F0EBBFA8}" type="presParOf" srcId="{45A78150-517B-4584-9039-8739141ADC9F}" destId="{1AA6E336-3037-4932-9AC0-2D9F66430504}" srcOrd="4" destOrd="0" presId="urn:microsoft.com/office/officeart/2005/8/layout/hProcess4"/>
    <dgm:cxn modelId="{0E664A52-AB32-49F6-B716-9BEEDEE43D7F}" type="presParOf" srcId="{1AA6E336-3037-4932-9AC0-2D9F66430504}" destId="{1EB6AB72-95C6-423F-9B93-88B4871776A5}" srcOrd="0" destOrd="0" presId="urn:microsoft.com/office/officeart/2005/8/layout/hProcess4"/>
    <dgm:cxn modelId="{00D2C183-153F-43BF-A0CD-6D7F4D1F9649}" type="presParOf" srcId="{1AA6E336-3037-4932-9AC0-2D9F66430504}" destId="{903EEE98-998A-4B39-AFEB-BA6DB593529A}" srcOrd="1" destOrd="0" presId="urn:microsoft.com/office/officeart/2005/8/layout/hProcess4"/>
    <dgm:cxn modelId="{7090A150-5F30-449E-8F9E-A95AAB01DFB4}" type="presParOf" srcId="{1AA6E336-3037-4932-9AC0-2D9F66430504}" destId="{04630DEC-CE9A-421E-8033-B9C6469278F8}" srcOrd="2" destOrd="0" presId="urn:microsoft.com/office/officeart/2005/8/layout/hProcess4"/>
    <dgm:cxn modelId="{01F0476D-582B-4617-BD41-09D6D3946F18}" type="presParOf" srcId="{1AA6E336-3037-4932-9AC0-2D9F66430504}" destId="{15C9CE45-427D-414E-94EB-ACC3A7B5501F}" srcOrd="3" destOrd="0" presId="urn:microsoft.com/office/officeart/2005/8/layout/hProcess4"/>
    <dgm:cxn modelId="{0881D322-C30F-407C-8A66-CF72376AD106}" type="presParOf" srcId="{1AA6E336-3037-4932-9AC0-2D9F66430504}" destId="{EE966F5A-E44E-4F51-B876-01228047D5C5}" srcOrd="4" destOrd="0" presId="urn:microsoft.com/office/officeart/2005/8/layout/hProcess4"/>
    <dgm:cxn modelId="{98B80188-0635-4527-AEB3-0912ECD4201A}" type="presParOf" srcId="{45A78150-517B-4584-9039-8739141ADC9F}" destId="{0E411C58-86ED-435D-B072-8079A7A888DE}" srcOrd="5" destOrd="0" presId="urn:microsoft.com/office/officeart/2005/8/layout/hProcess4"/>
    <dgm:cxn modelId="{D205EAB3-6C77-45A4-859E-BDA193188124}" type="presParOf" srcId="{45A78150-517B-4584-9039-8739141ADC9F}" destId="{B8FE51B7-53B3-4D4C-B148-46A358E1A2DE}" srcOrd="6" destOrd="0" presId="urn:microsoft.com/office/officeart/2005/8/layout/hProcess4"/>
    <dgm:cxn modelId="{D253BEF2-7EDD-4BB7-A94C-D52D4ABDC633}" type="presParOf" srcId="{B8FE51B7-53B3-4D4C-B148-46A358E1A2DE}" destId="{BD9975F3-937F-45E4-B1FC-F54822181E42}" srcOrd="0" destOrd="0" presId="urn:microsoft.com/office/officeart/2005/8/layout/hProcess4"/>
    <dgm:cxn modelId="{B1A72157-6B86-4531-A3D6-AF9A79BF0A07}" type="presParOf" srcId="{B8FE51B7-53B3-4D4C-B148-46A358E1A2DE}" destId="{4C3AB4F9-0CD9-4F00-A438-B40263D9A018}" srcOrd="1" destOrd="0" presId="urn:microsoft.com/office/officeart/2005/8/layout/hProcess4"/>
    <dgm:cxn modelId="{DB69DB04-AFD5-4F2D-875B-57D4D5AFFD99}" type="presParOf" srcId="{B8FE51B7-53B3-4D4C-B148-46A358E1A2DE}" destId="{1EE980A7-9557-4A2C-84E6-0D197294A7B2}" srcOrd="2" destOrd="0" presId="urn:microsoft.com/office/officeart/2005/8/layout/hProcess4"/>
    <dgm:cxn modelId="{CFDBD81D-51D8-4A2B-9029-F5141CC8C980}" type="presParOf" srcId="{B8FE51B7-53B3-4D4C-B148-46A358E1A2DE}" destId="{BD3392D6-6A43-4074-969B-3736AD371A94}" srcOrd="3" destOrd="0" presId="urn:microsoft.com/office/officeart/2005/8/layout/hProcess4"/>
    <dgm:cxn modelId="{7A32EB30-3B4B-4382-B84C-ACE73AFF9B6E}" type="presParOf" srcId="{B8FE51B7-53B3-4D4C-B148-46A358E1A2DE}" destId="{D15DBA33-FD68-4897-AF9E-057DD95E1A74}" srcOrd="4" destOrd="0" presId="urn:microsoft.com/office/officeart/2005/8/layout/hProcess4"/>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DD41A43-DE54-4B97-ADA6-6D18FAD1CDBF}"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de-DE"/>
        </a:p>
      </dgm:t>
    </dgm:pt>
    <dgm:pt modelId="{FB5BE894-43FC-41B4-BC45-83B5FB2A7F17}">
      <dgm:prSet phldrT="[Text]"/>
      <dgm:spPr>
        <a:solidFill>
          <a:srgbClr val="FA9106"/>
        </a:solidFill>
        <a:ln>
          <a:solidFill>
            <a:srgbClr val="FA9106"/>
          </a:solidFill>
        </a:ln>
      </dgm:spPr>
      <dgm:t>
        <a:bodyPr/>
        <a:lstStyle/>
        <a:p>
          <a:r>
            <a:rPr lang="de-DE" dirty="0" err="1"/>
            <a:t>Beobachten Sie</a:t>
          </a:r>
          <a:endParaRPr lang="de-DE" dirty="0"/>
        </a:p>
      </dgm:t>
    </dgm:pt>
    <dgm:pt modelId="{8908457F-B9B5-4EED-A22F-5D71E0E0C246}" type="parTrans" cxnId="{51D27B89-569C-4779-AE8C-6167DFCE9585}">
      <dgm:prSet/>
      <dgm:spPr/>
      <dgm:t>
        <a:bodyPr/>
        <a:lstStyle/>
        <a:p>
          <a:endParaRPr lang="de-DE"/>
        </a:p>
      </dgm:t>
    </dgm:pt>
    <dgm:pt modelId="{6315FAFB-017B-44E5-89C1-8EC600DBDE91}" type="sibTrans" cxnId="{51D27B89-569C-4779-AE8C-6167DFCE9585}">
      <dgm:prSet/>
      <dgm:spPr/>
      <dgm:t>
        <a:bodyPr/>
        <a:lstStyle/>
        <a:p>
          <a:endParaRPr lang="de-DE"/>
        </a:p>
      </dgm:t>
    </dgm:pt>
    <dgm:pt modelId="{22E294AB-6077-457A-9CCD-299BF9B66377}">
      <dgm:prSet phldrT="[Text]"/>
      <dgm:spPr>
        <a:ln>
          <a:solidFill>
            <a:srgbClr val="FA9106"/>
          </a:solidFill>
        </a:ln>
      </dgm:spPr>
      <dgm:t>
        <a:bodyPr/>
        <a:lstStyle/>
        <a:p>
          <a:pPr marL="92075" indent="0">
            <a:buNone/>
          </a:pPr>
          <a:r>
            <a:rPr lang="en-US" dirty="0"/>
            <a:t>Machen Sie sich im Vorfeld des Gesprächs, z.B. während eines Verbesserungsprojekts, schriftliche Notizen, um die Leistungen und das </a:t>
          </a:r>
          <a:r>
            <a:rPr lang="en-US" dirty="0" err="1"/>
            <a:t>Verhalten </a:t>
          </a:r>
          <a:r>
            <a:rPr lang="en-US" dirty="0"/>
            <a:t>Ihrer Mitarbeiter möglichst systematisch zu bewerten und dies im Gespräch belegen zu können. Nutzen Sie die Notizen, um z.B. auf die "Zuverlässigkeit", das "Arbeitsengagement", das "</a:t>
          </a:r>
          <a:r>
            <a:rPr lang="en-US" dirty="0" err="1"/>
            <a:t>Arbeitsverhalten </a:t>
          </a:r>
          <a:r>
            <a:rPr lang="en-US" dirty="0"/>
            <a:t>in verschiedenen Arbeitssituationen", die "Kooperation" oder ähnliches Ihrer Mitarbeiter hinzuweisen. Ihrer Mitarbeiter. Auf diese Weise vermeiden Sie, dass Ihre Beurteilung nur auf Eindrücken kurz vor dem Gespräch beruht.</a:t>
          </a:r>
          <a:endParaRPr lang="de-DE" dirty="0"/>
        </a:p>
      </dgm:t>
    </dgm:pt>
    <dgm:pt modelId="{8155C696-5403-400F-8785-9A8A39FC778A}" type="parTrans" cxnId="{A864E946-2125-41D9-B270-3A71E9686B1C}">
      <dgm:prSet/>
      <dgm:spPr/>
      <dgm:t>
        <a:bodyPr/>
        <a:lstStyle/>
        <a:p>
          <a:endParaRPr lang="de-DE"/>
        </a:p>
      </dgm:t>
    </dgm:pt>
    <dgm:pt modelId="{A6A8407D-5C5D-4731-ADA6-7E55470F6C99}" type="sibTrans" cxnId="{A864E946-2125-41D9-B270-3A71E9686B1C}">
      <dgm:prSet/>
      <dgm:spPr/>
      <dgm:t>
        <a:bodyPr/>
        <a:lstStyle/>
        <a:p>
          <a:endParaRPr lang="de-DE"/>
        </a:p>
      </dgm:t>
    </dgm:pt>
    <dgm:pt modelId="{72BCCBCD-E189-47DF-8757-48CE17C575F2}">
      <dgm:prSet phldrT="[Text]"/>
      <dgm:spPr>
        <a:ln>
          <a:solidFill>
            <a:srgbClr val="FA9106"/>
          </a:solidFill>
        </a:ln>
      </dgm:spPr>
      <dgm:t>
        <a:bodyPr/>
        <a:lstStyle/>
        <a:p>
          <a:pPr marL="92075" indent="0">
            <a:buNone/>
          </a:pPr>
          <a:r>
            <a:rPr lang="en-US" dirty="0"/>
            <a:t>Führen Sie ein kleines Notizbuch für Ihre Notizen, das Sie immer bei sich tragen. Im besten Fall können Sie für Ihre Beurteilung auf konkrete Fakten zurückgreifen. Dokumentieren Sie diese Ereignisse daher immer so schnell wie möglich.</a:t>
          </a:r>
          <a:endParaRPr lang="de-DE" dirty="0"/>
        </a:p>
      </dgm:t>
    </dgm:pt>
    <dgm:pt modelId="{AF8CC8FB-DF7C-4F74-B600-0518075FB57D}" type="parTrans" cxnId="{87679D9B-728F-4666-9EBC-207097893304}">
      <dgm:prSet/>
      <dgm:spPr/>
      <dgm:t>
        <a:bodyPr/>
        <a:lstStyle/>
        <a:p>
          <a:endParaRPr lang="de-DE"/>
        </a:p>
      </dgm:t>
    </dgm:pt>
    <dgm:pt modelId="{11E3EE4B-2287-42DC-A334-C44C86210E6A}" type="sibTrans" cxnId="{87679D9B-728F-4666-9EBC-207097893304}">
      <dgm:prSet/>
      <dgm:spPr/>
      <dgm:t>
        <a:bodyPr/>
        <a:lstStyle/>
        <a:p>
          <a:endParaRPr lang="de-DE"/>
        </a:p>
      </dgm:t>
    </dgm:pt>
    <dgm:pt modelId="{EB663E7C-61C6-4DE7-AC40-AD03C46D69F4}" type="pres">
      <dgm:prSet presAssocID="{BDD41A43-DE54-4B97-ADA6-6D18FAD1CDBF}" presName="linearFlow" presStyleCnt="0">
        <dgm:presLayoutVars>
          <dgm:dir/>
          <dgm:animLvl val="lvl"/>
          <dgm:resizeHandles val="exact"/>
        </dgm:presLayoutVars>
      </dgm:prSet>
      <dgm:spPr/>
      <dgm:t>
        <a:bodyPr/>
        <a:lstStyle/>
        <a:p>
          <a:endParaRPr lang="it-IT"/>
        </a:p>
      </dgm:t>
    </dgm:pt>
    <dgm:pt modelId="{2DDB75C5-3BD2-4B1F-B47A-D7A65293280A}" type="pres">
      <dgm:prSet presAssocID="{FB5BE894-43FC-41B4-BC45-83B5FB2A7F17}" presName="composite" presStyleCnt="0"/>
      <dgm:spPr/>
    </dgm:pt>
    <dgm:pt modelId="{B553EC22-1872-4D4C-99F8-D1AA8C1AD560}" type="pres">
      <dgm:prSet presAssocID="{FB5BE894-43FC-41B4-BC45-83B5FB2A7F17}" presName="parentText" presStyleLbl="alignNode1" presStyleIdx="0" presStyleCnt="1">
        <dgm:presLayoutVars>
          <dgm:chMax val="1"/>
          <dgm:bulletEnabled val="1"/>
        </dgm:presLayoutVars>
      </dgm:prSet>
      <dgm:spPr/>
      <dgm:t>
        <a:bodyPr/>
        <a:lstStyle/>
        <a:p>
          <a:endParaRPr lang="it-IT"/>
        </a:p>
      </dgm:t>
    </dgm:pt>
    <dgm:pt modelId="{ABB817C7-719B-4554-AFC4-611A88EEFC45}" type="pres">
      <dgm:prSet presAssocID="{FB5BE894-43FC-41B4-BC45-83B5FB2A7F17}" presName="descendantText" presStyleLbl="alignAcc1" presStyleIdx="0" presStyleCnt="1">
        <dgm:presLayoutVars>
          <dgm:bulletEnabled val="1"/>
        </dgm:presLayoutVars>
      </dgm:prSet>
      <dgm:spPr/>
      <dgm:t>
        <a:bodyPr/>
        <a:lstStyle/>
        <a:p>
          <a:endParaRPr lang="it-IT"/>
        </a:p>
      </dgm:t>
    </dgm:pt>
  </dgm:ptLst>
  <dgm:cxnLst>
    <dgm:cxn modelId="{D7BE7094-DA1A-41AA-A64C-615D3771919C}" type="presOf" srcId="{BDD41A43-DE54-4B97-ADA6-6D18FAD1CDBF}" destId="{EB663E7C-61C6-4DE7-AC40-AD03C46D69F4}" srcOrd="0" destOrd="0" presId="urn:microsoft.com/office/officeart/2005/8/layout/chevron2"/>
    <dgm:cxn modelId="{51D27B89-569C-4779-AE8C-6167DFCE9585}" srcId="{BDD41A43-DE54-4B97-ADA6-6D18FAD1CDBF}" destId="{FB5BE894-43FC-41B4-BC45-83B5FB2A7F17}" srcOrd="0" destOrd="0" parTransId="{8908457F-B9B5-4EED-A22F-5D71E0E0C246}" sibTransId="{6315FAFB-017B-44E5-89C1-8EC600DBDE91}"/>
    <dgm:cxn modelId="{87679D9B-728F-4666-9EBC-207097893304}" srcId="{FB5BE894-43FC-41B4-BC45-83B5FB2A7F17}" destId="{72BCCBCD-E189-47DF-8757-48CE17C575F2}" srcOrd="1" destOrd="0" parTransId="{AF8CC8FB-DF7C-4F74-B600-0518075FB57D}" sibTransId="{11E3EE4B-2287-42DC-A334-C44C86210E6A}"/>
    <dgm:cxn modelId="{A864E946-2125-41D9-B270-3A71E9686B1C}" srcId="{FB5BE894-43FC-41B4-BC45-83B5FB2A7F17}" destId="{22E294AB-6077-457A-9CCD-299BF9B66377}" srcOrd="0" destOrd="0" parTransId="{8155C696-5403-400F-8785-9A8A39FC778A}" sibTransId="{A6A8407D-5C5D-4731-ADA6-7E55470F6C99}"/>
    <dgm:cxn modelId="{3741DAE5-5016-44FC-8E12-871B712F6D05}" type="presOf" srcId="{72BCCBCD-E189-47DF-8757-48CE17C575F2}" destId="{ABB817C7-719B-4554-AFC4-611A88EEFC45}" srcOrd="0" destOrd="1" presId="urn:microsoft.com/office/officeart/2005/8/layout/chevron2"/>
    <dgm:cxn modelId="{407FDC36-E93D-408F-8563-70670C5A46DB}" type="presOf" srcId="{FB5BE894-43FC-41B4-BC45-83B5FB2A7F17}" destId="{B553EC22-1872-4D4C-99F8-D1AA8C1AD560}" srcOrd="0" destOrd="0" presId="urn:microsoft.com/office/officeart/2005/8/layout/chevron2"/>
    <dgm:cxn modelId="{EF9639D4-6D61-4EA4-B7E3-D64CC1E6B5C3}" type="presOf" srcId="{22E294AB-6077-457A-9CCD-299BF9B66377}" destId="{ABB817C7-719B-4554-AFC4-611A88EEFC45}" srcOrd="0" destOrd="0" presId="urn:microsoft.com/office/officeart/2005/8/layout/chevron2"/>
    <dgm:cxn modelId="{59DB6361-D05C-4C1C-B6F5-EAA56CF6CFA3}" type="presParOf" srcId="{EB663E7C-61C6-4DE7-AC40-AD03C46D69F4}" destId="{2DDB75C5-3BD2-4B1F-B47A-D7A65293280A}" srcOrd="0" destOrd="0" presId="urn:microsoft.com/office/officeart/2005/8/layout/chevron2"/>
    <dgm:cxn modelId="{CD2517AF-EC81-4EC0-BD41-CFFCDF18A66C}" type="presParOf" srcId="{2DDB75C5-3BD2-4B1F-B47A-D7A65293280A}" destId="{B553EC22-1872-4D4C-99F8-D1AA8C1AD560}" srcOrd="0" destOrd="0" presId="urn:microsoft.com/office/officeart/2005/8/layout/chevron2"/>
    <dgm:cxn modelId="{E33C1410-5946-46D5-A76F-A53CCE2CAE29}" type="presParOf" srcId="{2DDB75C5-3BD2-4B1F-B47A-D7A65293280A}" destId="{ABB817C7-719B-4554-AFC4-611A88EEFC45}" srcOrd="1" destOrd="0" presId="urn:microsoft.com/office/officeart/2005/8/layout/chevron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DD41A43-DE54-4B97-ADA6-6D18FAD1CDBF}"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de-DE"/>
        </a:p>
      </dgm:t>
    </dgm:pt>
    <dgm:pt modelId="{FB5BE894-43FC-41B4-BC45-83B5FB2A7F17}">
      <dgm:prSet phldrT="[Text]"/>
      <dgm:spPr>
        <a:solidFill>
          <a:srgbClr val="FA9106"/>
        </a:solidFill>
        <a:ln>
          <a:solidFill>
            <a:srgbClr val="FA9106"/>
          </a:solidFill>
        </a:ln>
      </dgm:spPr>
      <dgm:t>
        <a:bodyPr/>
        <a:lstStyle/>
        <a:p>
          <a:r>
            <a:rPr lang="de-DE" dirty="0"/>
            <a:t>Bewerten </a:t>
          </a:r>
        </a:p>
        <a:p>
          <a:r>
            <a:rPr lang="de-DE" dirty="0"/>
            <a:t>Sie</a:t>
          </a:r>
        </a:p>
      </dgm:t>
    </dgm:pt>
    <dgm:pt modelId="{8908457F-B9B5-4EED-A22F-5D71E0E0C246}" type="parTrans" cxnId="{51D27B89-569C-4779-AE8C-6167DFCE9585}">
      <dgm:prSet/>
      <dgm:spPr/>
      <dgm:t>
        <a:bodyPr/>
        <a:lstStyle/>
        <a:p>
          <a:endParaRPr lang="de-DE"/>
        </a:p>
      </dgm:t>
    </dgm:pt>
    <dgm:pt modelId="{6315FAFB-017B-44E5-89C1-8EC600DBDE91}" type="sibTrans" cxnId="{51D27B89-569C-4779-AE8C-6167DFCE9585}">
      <dgm:prSet/>
      <dgm:spPr/>
      <dgm:t>
        <a:bodyPr/>
        <a:lstStyle/>
        <a:p>
          <a:endParaRPr lang="de-DE"/>
        </a:p>
      </dgm:t>
    </dgm:pt>
    <dgm:pt modelId="{22E294AB-6077-457A-9CCD-299BF9B66377}">
      <dgm:prSet phldrT="[Text]"/>
      <dgm:spPr>
        <a:ln>
          <a:solidFill>
            <a:srgbClr val="FA9106"/>
          </a:solidFill>
        </a:ln>
      </dgm:spPr>
      <dgm:t>
        <a:bodyPr/>
        <a:lstStyle/>
        <a:p>
          <a:pPr marL="92075" indent="0">
            <a:buNone/>
          </a:pPr>
          <a:r>
            <a:rPr lang="en-US" dirty="0"/>
            <a:t>Sehen Sie sich Ihre Notizen vor dem Beurteilungsgespräch sorgfältig an, damit Sie während des Gesprächs nicht darauf zurückgreifen müssen. Hinweis: Es handelt sich nicht um Beweise, die Sie aufbewahren, sondern um Ihre persönliche Gedächtnisstütze für eine gerechtere Beurteilung Ihrer Mitarbeiter.</a:t>
          </a:r>
          <a:endParaRPr lang="de-DE" dirty="0"/>
        </a:p>
      </dgm:t>
    </dgm:pt>
    <dgm:pt modelId="{8155C696-5403-400F-8785-9A8A39FC778A}" type="parTrans" cxnId="{A864E946-2125-41D9-B270-3A71E9686B1C}">
      <dgm:prSet/>
      <dgm:spPr/>
      <dgm:t>
        <a:bodyPr/>
        <a:lstStyle/>
        <a:p>
          <a:endParaRPr lang="de-DE"/>
        </a:p>
      </dgm:t>
    </dgm:pt>
    <dgm:pt modelId="{A6A8407D-5C5D-4731-ADA6-7E55470F6C99}" type="sibTrans" cxnId="{A864E946-2125-41D9-B270-3A71E9686B1C}">
      <dgm:prSet/>
      <dgm:spPr/>
      <dgm:t>
        <a:bodyPr/>
        <a:lstStyle/>
        <a:p>
          <a:endParaRPr lang="de-DE"/>
        </a:p>
      </dgm:t>
    </dgm:pt>
    <dgm:pt modelId="{EB663E7C-61C6-4DE7-AC40-AD03C46D69F4}" type="pres">
      <dgm:prSet presAssocID="{BDD41A43-DE54-4B97-ADA6-6D18FAD1CDBF}" presName="linearFlow" presStyleCnt="0">
        <dgm:presLayoutVars>
          <dgm:dir/>
          <dgm:animLvl val="lvl"/>
          <dgm:resizeHandles val="exact"/>
        </dgm:presLayoutVars>
      </dgm:prSet>
      <dgm:spPr/>
      <dgm:t>
        <a:bodyPr/>
        <a:lstStyle/>
        <a:p>
          <a:endParaRPr lang="it-IT"/>
        </a:p>
      </dgm:t>
    </dgm:pt>
    <dgm:pt modelId="{2DDB75C5-3BD2-4B1F-B47A-D7A65293280A}" type="pres">
      <dgm:prSet presAssocID="{FB5BE894-43FC-41B4-BC45-83B5FB2A7F17}" presName="composite" presStyleCnt="0"/>
      <dgm:spPr/>
    </dgm:pt>
    <dgm:pt modelId="{B553EC22-1872-4D4C-99F8-D1AA8C1AD560}" type="pres">
      <dgm:prSet presAssocID="{FB5BE894-43FC-41B4-BC45-83B5FB2A7F17}" presName="parentText" presStyleLbl="alignNode1" presStyleIdx="0" presStyleCnt="1">
        <dgm:presLayoutVars>
          <dgm:chMax val="1"/>
          <dgm:bulletEnabled val="1"/>
        </dgm:presLayoutVars>
      </dgm:prSet>
      <dgm:spPr/>
      <dgm:t>
        <a:bodyPr/>
        <a:lstStyle/>
        <a:p>
          <a:endParaRPr lang="it-IT"/>
        </a:p>
      </dgm:t>
    </dgm:pt>
    <dgm:pt modelId="{ABB817C7-719B-4554-AFC4-611A88EEFC45}" type="pres">
      <dgm:prSet presAssocID="{FB5BE894-43FC-41B4-BC45-83B5FB2A7F17}" presName="descendantText" presStyleLbl="alignAcc1" presStyleIdx="0" presStyleCnt="1">
        <dgm:presLayoutVars>
          <dgm:bulletEnabled val="1"/>
        </dgm:presLayoutVars>
      </dgm:prSet>
      <dgm:spPr/>
      <dgm:t>
        <a:bodyPr/>
        <a:lstStyle/>
        <a:p>
          <a:endParaRPr lang="it-IT"/>
        </a:p>
      </dgm:t>
    </dgm:pt>
  </dgm:ptLst>
  <dgm:cxnLst>
    <dgm:cxn modelId="{D7BE7094-DA1A-41AA-A64C-615D3771919C}" type="presOf" srcId="{BDD41A43-DE54-4B97-ADA6-6D18FAD1CDBF}" destId="{EB663E7C-61C6-4DE7-AC40-AD03C46D69F4}" srcOrd="0" destOrd="0" presId="urn:microsoft.com/office/officeart/2005/8/layout/chevron2"/>
    <dgm:cxn modelId="{51D27B89-569C-4779-AE8C-6167DFCE9585}" srcId="{BDD41A43-DE54-4B97-ADA6-6D18FAD1CDBF}" destId="{FB5BE894-43FC-41B4-BC45-83B5FB2A7F17}" srcOrd="0" destOrd="0" parTransId="{8908457F-B9B5-4EED-A22F-5D71E0E0C246}" sibTransId="{6315FAFB-017B-44E5-89C1-8EC600DBDE91}"/>
    <dgm:cxn modelId="{A864E946-2125-41D9-B270-3A71E9686B1C}" srcId="{FB5BE894-43FC-41B4-BC45-83B5FB2A7F17}" destId="{22E294AB-6077-457A-9CCD-299BF9B66377}" srcOrd="0" destOrd="0" parTransId="{8155C696-5403-400F-8785-9A8A39FC778A}" sibTransId="{A6A8407D-5C5D-4731-ADA6-7E55470F6C99}"/>
    <dgm:cxn modelId="{407FDC36-E93D-408F-8563-70670C5A46DB}" type="presOf" srcId="{FB5BE894-43FC-41B4-BC45-83B5FB2A7F17}" destId="{B553EC22-1872-4D4C-99F8-D1AA8C1AD560}" srcOrd="0" destOrd="0" presId="urn:microsoft.com/office/officeart/2005/8/layout/chevron2"/>
    <dgm:cxn modelId="{EF9639D4-6D61-4EA4-B7E3-D64CC1E6B5C3}" type="presOf" srcId="{22E294AB-6077-457A-9CCD-299BF9B66377}" destId="{ABB817C7-719B-4554-AFC4-611A88EEFC45}" srcOrd="0" destOrd="0" presId="urn:microsoft.com/office/officeart/2005/8/layout/chevron2"/>
    <dgm:cxn modelId="{59DB6361-D05C-4C1C-B6F5-EAA56CF6CFA3}" type="presParOf" srcId="{EB663E7C-61C6-4DE7-AC40-AD03C46D69F4}" destId="{2DDB75C5-3BD2-4B1F-B47A-D7A65293280A}" srcOrd="0" destOrd="0" presId="urn:microsoft.com/office/officeart/2005/8/layout/chevron2"/>
    <dgm:cxn modelId="{CD2517AF-EC81-4EC0-BD41-CFFCDF18A66C}" type="presParOf" srcId="{2DDB75C5-3BD2-4B1F-B47A-D7A65293280A}" destId="{B553EC22-1872-4D4C-99F8-D1AA8C1AD560}" srcOrd="0" destOrd="0" presId="urn:microsoft.com/office/officeart/2005/8/layout/chevron2"/>
    <dgm:cxn modelId="{E33C1410-5946-46D5-A76F-A53CCE2CAE29}" type="presParOf" srcId="{2DDB75C5-3BD2-4B1F-B47A-D7A65293280A}" destId="{ABB817C7-719B-4554-AFC4-611A88EEFC45}" srcOrd="1" destOrd="0" presId="urn:microsoft.com/office/officeart/2005/8/layout/chevron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BDD41A43-DE54-4B97-ADA6-6D18FAD1CDBF}"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de-DE"/>
        </a:p>
      </dgm:t>
    </dgm:pt>
    <dgm:pt modelId="{FB5BE894-43FC-41B4-BC45-83B5FB2A7F17}">
      <dgm:prSet phldrT="[Text]"/>
      <dgm:spPr>
        <a:solidFill>
          <a:srgbClr val="FA9106"/>
        </a:solidFill>
        <a:ln>
          <a:solidFill>
            <a:srgbClr val="FA9106"/>
          </a:solidFill>
        </a:ln>
      </dgm:spPr>
      <dgm:t>
        <a:bodyPr/>
        <a:lstStyle/>
        <a:p>
          <a:r>
            <a:rPr lang="de-DE" dirty="0"/>
            <a:t>Durch-sprechen</a:t>
          </a:r>
        </a:p>
      </dgm:t>
    </dgm:pt>
    <dgm:pt modelId="{8908457F-B9B5-4EED-A22F-5D71E0E0C246}" type="parTrans" cxnId="{51D27B89-569C-4779-AE8C-6167DFCE9585}">
      <dgm:prSet/>
      <dgm:spPr/>
      <dgm:t>
        <a:bodyPr/>
        <a:lstStyle/>
        <a:p>
          <a:endParaRPr lang="de-DE"/>
        </a:p>
      </dgm:t>
    </dgm:pt>
    <dgm:pt modelId="{6315FAFB-017B-44E5-89C1-8EC600DBDE91}" type="sibTrans" cxnId="{51D27B89-569C-4779-AE8C-6167DFCE9585}">
      <dgm:prSet/>
      <dgm:spPr/>
      <dgm:t>
        <a:bodyPr/>
        <a:lstStyle/>
        <a:p>
          <a:endParaRPr lang="de-DE"/>
        </a:p>
      </dgm:t>
    </dgm:pt>
    <dgm:pt modelId="{22E294AB-6077-457A-9CCD-299BF9B66377}">
      <dgm:prSet phldrT="[Text]"/>
      <dgm:spPr>
        <a:ln>
          <a:solidFill>
            <a:srgbClr val="FA9106"/>
          </a:solidFill>
        </a:ln>
      </dgm:spPr>
      <dgm:t>
        <a:bodyPr/>
        <a:lstStyle/>
        <a:p>
          <a:pPr marL="92075" indent="0">
            <a:buNone/>
          </a:pPr>
          <a:r>
            <a:rPr lang="en-US" dirty="0"/>
            <a:t>Besprechen Sie die Beurteilung immer mit dem jeweiligen Mitarbeiter und halten Sie das Ergebnis des Gesprächs fest. Damit Ihr Mitarbeiter nicht irgendwann vor den Kopf gestoßen wird, wenn er eine Beurteilung erhält, die ihm nicht nachvollziehbar erscheint, sollten Sie mit ihm offen darüber sprechen. Dieses Gespräch dient auch der Planung Ihres zukünftigen Personaleinsatzes für Verbesserungsprojekte. Fragen Sie sich selbst:</a:t>
          </a:r>
          <a:endParaRPr lang="de-DE" dirty="0"/>
        </a:p>
      </dgm:t>
    </dgm:pt>
    <dgm:pt modelId="{8155C696-5403-400F-8785-9A8A39FC778A}" type="parTrans" cxnId="{A864E946-2125-41D9-B270-3A71E9686B1C}">
      <dgm:prSet/>
      <dgm:spPr/>
      <dgm:t>
        <a:bodyPr/>
        <a:lstStyle/>
        <a:p>
          <a:endParaRPr lang="de-DE"/>
        </a:p>
      </dgm:t>
    </dgm:pt>
    <dgm:pt modelId="{A6A8407D-5C5D-4731-ADA6-7E55470F6C99}" type="sibTrans" cxnId="{A864E946-2125-41D9-B270-3A71E9686B1C}">
      <dgm:prSet/>
      <dgm:spPr/>
      <dgm:t>
        <a:bodyPr/>
        <a:lstStyle/>
        <a:p>
          <a:endParaRPr lang="de-DE"/>
        </a:p>
      </dgm:t>
    </dgm:pt>
    <dgm:pt modelId="{A148D808-83C1-4F5A-B016-9F6F0385F67C}">
      <dgm:prSet phldrT="[Text]"/>
      <dgm:spPr>
        <a:ln>
          <a:solidFill>
            <a:srgbClr val="FA9106"/>
          </a:solidFill>
        </a:ln>
      </dgm:spPr>
      <dgm:t>
        <a:bodyPr/>
        <a:lstStyle/>
        <a:p>
          <a:pPr marL="442913" indent="-266700">
            <a:buFont typeface="Wingdings" panose="05000000000000000000" pitchFamily="2" charset="2"/>
            <a:buChar char="ü"/>
          </a:pPr>
          <a:r>
            <a:rPr lang="en-US" dirty="0"/>
            <a:t>"Wie kann ich meinen Mitarbeiter besser fördern?" </a:t>
          </a:r>
          <a:endParaRPr lang="de-DE" dirty="0"/>
        </a:p>
      </dgm:t>
    </dgm:pt>
    <dgm:pt modelId="{AB486D72-4189-4EF6-9F9F-0AF2356D566C}" type="parTrans" cxnId="{F427EFD5-623F-4E5A-81B7-BC882B6F566B}">
      <dgm:prSet/>
      <dgm:spPr/>
      <dgm:t>
        <a:bodyPr/>
        <a:lstStyle/>
        <a:p>
          <a:endParaRPr lang="de-DE"/>
        </a:p>
      </dgm:t>
    </dgm:pt>
    <dgm:pt modelId="{91BF9D25-83C4-4903-A19E-D289A59F1A24}" type="sibTrans" cxnId="{F427EFD5-623F-4E5A-81B7-BC882B6F566B}">
      <dgm:prSet/>
      <dgm:spPr/>
      <dgm:t>
        <a:bodyPr/>
        <a:lstStyle/>
        <a:p>
          <a:endParaRPr lang="de-DE"/>
        </a:p>
      </dgm:t>
    </dgm:pt>
    <dgm:pt modelId="{B1038A4F-11E4-4B2E-8AA1-233DF9279AE8}">
      <dgm:prSet phldrT="[Text]"/>
      <dgm:spPr>
        <a:ln>
          <a:solidFill>
            <a:srgbClr val="FA9106"/>
          </a:solidFill>
        </a:ln>
      </dgm:spPr>
      <dgm:t>
        <a:bodyPr/>
        <a:lstStyle/>
        <a:p>
          <a:pPr marL="442913" indent="-266700">
            <a:buFont typeface="Wingdings" panose="05000000000000000000" pitchFamily="2" charset="2"/>
            <a:buChar char="ü"/>
          </a:pPr>
          <a:r>
            <a:rPr lang="en-US" dirty="0"/>
            <a:t>"Wie gedenkt er, seine Schwächen zu beseitigen?</a:t>
          </a:r>
          <a:endParaRPr lang="de-DE" dirty="0"/>
        </a:p>
      </dgm:t>
    </dgm:pt>
    <dgm:pt modelId="{F9F520AD-3BC0-48FD-8187-200879FE2BB6}" type="parTrans" cxnId="{3A0E9D2A-2CA3-4221-91C5-07E39291BC60}">
      <dgm:prSet/>
      <dgm:spPr/>
      <dgm:t>
        <a:bodyPr/>
        <a:lstStyle/>
        <a:p>
          <a:endParaRPr lang="de-DE"/>
        </a:p>
      </dgm:t>
    </dgm:pt>
    <dgm:pt modelId="{D1C1260C-9E68-44ED-958D-64116BEB8359}" type="sibTrans" cxnId="{3A0E9D2A-2CA3-4221-91C5-07E39291BC60}">
      <dgm:prSet/>
      <dgm:spPr/>
      <dgm:t>
        <a:bodyPr/>
        <a:lstStyle/>
        <a:p>
          <a:endParaRPr lang="de-DE"/>
        </a:p>
      </dgm:t>
    </dgm:pt>
    <dgm:pt modelId="{EB663E7C-61C6-4DE7-AC40-AD03C46D69F4}" type="pres">
      <dgm:prSet presAssocID="{BDD41A43-DE54-4B97-ADA6-6D18FAD1CDBF}" presName="linearFlow" presStyleCnt="0">
        <dgm:presLayoutVars>
          <dgm:dir/>
          <dgm:animLvl val="lvl"/>
          <dgm:resizeHandles val="exact"/>
        </dgm:presLayoutVars>
      </dgm:prSet>
      <dgm:spPr/>
      <dgm:t>
        <a:bodyPr/>
        <a:lstStyle/>
        <a:p>
          <a:endParaRPr lang="it-IT"/>
        </a:p>
      </dgm:t>
    </dgm:pt>
    <dgm:pt modelId="{2DDB75C5-3BD2-4B1F-B47A-D7A65293280A}" type="pres">
      <dgm:prSet presAssocID="{FB5BE894-43FC-41B4-BC45-83B5FB2A7F17}" presName="composite" presStyleCnt="0"/>
      <dgm:spPr/>
    </dgm:pt>
    <dgm:pt modelId="{B553EC22-1872-4D4C-99F8-D1AA8C1AD560}" type="pres">
      <dgm:prSet presAssocID="{FB5BE894-43FC-41B4-BC45-83B5FB2A7F17}" presName="parentText" presStyleLbl="alignNode1" presStyleIdx="0" presStyleCnt="1">
        <dgm:presLayoutVars>
          <dgm:chMax val="1"/>
          <dgm:bulletEnabled val="1"/>
        </dgm:presLayoutVars>
      </dgm:prSet>
      <dgm:spPr/>
      <dgm:t>
        <a:bodyPr/>
        <a:lstStyle/>
        <a:p>
          <a:endParaRPr lang="it-IT"/>
        </a:p>
      </dgm:t>
    </dgm:pt>
    <dgm:pt modelId="{ABB817C7-719B-4554-AFC4-611A88EEFC45}" type="pres">
      <dgm:prSet presAssocID="{FB5BE894-43FC-41B4-BC45-83B5FB2A7F17}" presName="descendantText" presStyleLbl="alignAcc1" presStyleIdx="0" presStyleCnt="1">
        <dgm:presLayoutVars>
          <dgm:bulletEnabled val="1"/>
        </dgm:presLayoutVars>
      </dgm:prSet>
      <dgm:spPr/>
      <dgm:t>
        <a:bodyPr/>
        <a:lstStyle/>
        <a:p>
          <a:endParaRPr lang="it-IT"/>
        </a:p>
      </dgm:t>
    </dgm:pt>
  </dgm:ptLst>
  <dgm:cxnLst>
    <dgm:cxn modelId="{F427EFD5-623F-4E5A-81B7-BC882B6F566B}" srcId="{FB5BE894-43FC-41B4-BC45-83B5FB2A7F17}" destId="{A148D808-83C1-4F5A-B016-9F6F0385F67C}" srcOrd="1" destOrd="0" parTransId="{AB486D72-4189-4EF6-9F9F-0AF2356D566C}" sibTransId="{91BF9D25-83C4-4903-A19E-D289A59F1A24}"/>
    <dgm:cxn modelId="{A864E946-2125-41D9-B270-3A71E9686B1C}" srcId="{FB5BE894-43FC-41B4-BC45-83B5FB2A7F17}" destId="{22E294AB-6077-457A-9CCD-299BF9B66377}" srcOrd="0" destOrd="0" parTransId="{8155C696-5403-400F-8785-9A8A39FC778A}" sibTransId="{A6A8407D-5C5D-4731-ADA6-7E55470F6C99}"/>
    <dgm:cxn modelId="{DF7B8255-C184-431F-AE49-1585C7DD3C45}" type="presOf" srcId="{A148D808-83C1-4F5A-B016-9F6F0385F67C}" destId="{ABB817C7-719B-4554-AFC4-611A88EEFC45}" srcOrd="0" destOrd="1" presId="urn:microsoft.com/office/officeart/2005/8/layout/chevron2"/>
    <dgm:cxn modelId="{51D27B89-569C-4779-AE8C-6167DFCE9585}" srcId="{BDD41A43-DE54-4B97-ADA6-6D18FAD1CDBF}" destId="{FB5BE894-43FC-41B4-BC45-83B5FB2A7F17}" srcOrd="0" destOrd="0" parTransId="{8908457F-B9B5-4EED-A22F-5D71E0E0C246}" sibTransId="{6315FAFB-017B-44E5-89C1-8EC600DBDE91}"/>
    <dgm:cxn modelId="{3A0E9D2A-2CA3-4221-91C5-07E39291BC60}" srcId="{FB5BE894-43FC-41B4-BC45-83B5FB2A7F17}" destId="{B1038A4F-11E4-4B2E-8AA1-233DF9279AE8}" srcOrd="2" destOrd="0" parTransId="{F9F520AD-3BC0-48FD-8187-200879FE2BB6}" sibTransId="{D1C1260C-9E68-44ED-958D-64116BEB8359}"/>
    <dgm:cxn modelId="{407FDC36-E93D-408F-8563-70670C5A46DB}" type="presOf" srcId="{FB5BE894-43FC-41B4-BC45-83B5FB2A7F17}" destId="{B553EC22-1872-4D4C-99F8-D1AA8C1AD560}" srcOrd="0" destOrd="0" presId="urn:microsoft.com/office/officeart/2005/8/layout/chevron2"/>
    <dgm:cxn modelId="{EF9639D4-6D61-4EA4-B7E3-D64CC1E6B5C3}" type="presOf" srcId="{22E294AB-6077-457A-9CCD-299BF9B66377}" destId="{ABB817C7-719B-4554-AFC4-611A88EEFC45}" srcOrd="0" destOrd="0" presId="urn:microsoft.com/office/officeart/2005/8/layout/chevron2"/>
    <dgm:cxn modelId="{6705A2D4-BCC9-4DAB-9B94-487EBCCAA607}" type="presOf" srcId="{B1038A4F-11E4-4B2E-8AA1-233DF9279AE8}" destId="{ABB817C7-719B-4554-AFC4-611A88EEFC45}" srcOrd="0" destOrd="2" presId="urn:microsoft.com/office/officeart/2005/8/layout/chevron2"/>
    <dgm:cxn modelId="{D7BE7094-DA1A-41AA-A64C-615D3771919C}" type="presOf" srcId="{BDD41A43-DE54-4B97-ADA6-6D18FAD1CDBF}" destId="{EB663E7C-61C6-4DE7-AC40-AD03C46D69F4}" srcOrd="0" destOrd="0" presId="urn:microsoft.com/office/officeart/2005/8/layout/chevron2"/>
    <dgm:cxn modelId="{59DB6361-D05C-4C1C-B6F5-EAA56CF6CFA3}" type="presParOf" srcId="{EB663E7C-61C6-4DE7-AC40-AD03C46D69F4}" destId="{2DDB75C5-3BD2-4B1F-B47A-D7A65293280A}" srcOrd="0" destOrd="0" presId="urn:microsoft.com/office/officeart/2005/8/layout/chevron2"/>
    <dgm:cxn modelId="{CD2517AF-EC81-4EC0-BD41-CFFCDF18A66C}" type="presParOf" srcId="{2DDB75C5-3BD2-4B1F-B47A-D7A65293280A}" destId="{B553EC22-1872-4D4C-99F8-D1AA8C1AD560}" srcOrd="0" destOrd="0" presId="urn:microsoft.com/office/officeart/2005/8/layout/chevron2"/>
    <dgm:cxn modelId="{E33C1410-5946-46D5-A76F-A53CCE2CAE29}" type="presParOf" srcId="{2DDB75C5-3BD2-4B1F-B47A-D7A65293280A}" destId="{ABB817C7-719B-4554-AFC4-611A88EEFC45}" srcOrd="1" destOrd="0" presId="urn:microsoft.com/office/officeart/2005/8/layout/chevron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47B212D-F1D2-4DFB-9215-971D119476D5}">
      <dsp:nvSpPr>
        <dsp:cNvPr id="0" name=""/>
        <dsp:cNvSpPr/>
      </dsp:nvSpPr>
      <dsp:spPr>
        <a:xfrm>
          <a:off x="1147" y="857428"/>
          <a:ext cx="1929897" cy="1591761"/>
        </a:xfrm>
        <a:prstGeom prst="roundRect">
          <a:avLst>
            <a:gd name="adj" fmla="val 10000"/>
          </a:avLst>
        </a:prstGeom>
        <a:solidFill>
          <a:schemeClr val="lt1">
            <a:alpha val="90000"/>
            <a:hueOff val="0"/>
            <a:satOff val="0"/>
            <a:lumOff val="0"/>
            <a:alphaOff val="0"/>
          </a:schemeClr>
        </a:solidFill>
        <a:ln w="12700" cap="flat" cmpd="sng" algn="ctr">
          <a:solidFill>
            <a:srgbClr val="92D050"/>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0955" tIns="20955" rIns="20955" bIns="20955" numCol="1" spcCol="1270" anchor="t" anchorCtr="0">
          <a:noAutofit/>
        </a:bodyPr>
        <a:lstStyle/>
        <a:p>
          <a:pPr marL="85725" lvl="1" indent="0" algn="l" defTabSz="488950">
            <a:lnSpc>
              <a:spcPct val="90000"/>
            </a:lnSpc>
            <a:spcBef>
              <a:spcPct val="0"/>
            </a:spcBef>
            <a:spcAft>
              <a:spcPct val="15000"/>
            </a:spcAft>
            <a:buChar char="••"/>
          </a:pPr>
          <a:r>
            <a:rPr lang="en-US" sz="1100" kern="1200" dirty="0"/>
            <a:t>Die Analyse wird vorgestellt und es werden mögliche Lösungen entwickelt.</a:t>
          </a:r>
          <a:endParaRPr lang="de-DE" sz="1100" kern="1200" dirty="0"/>
        </a:p>
        <a:p>
          <a:pPr marL="266700" lvl="1" indent="-180975" algn="l" defTabSz="488950">
            <a:lnSpc>
              <a:spcPct val="90000"/>
            </a:lnSpc>
            <a:spcBef>
              <a:spcPct val="0"/>
            </a:spcBef>
            <a:spcAft>
              <a:spcPct val="15000"/>
            </a:spcAft>
            <a:buFont typeface="Wingdings" panose="05000000000000000000" pitchFamily="2" charset="2"/>
            <a:buChar char="••"/>
          </a:pPr>
          <a:r>
            <a:rPr lang="de-DE" sz="1100" kern="1200" dirty="0"/>
            <a:t>Brainstorming</a:t>
          </a:r>
        </a:p>
        <a:p>
          <a:pPr marL="266700" lvl="1" indent="-180975" algn="l" defTabSz="488950">
            <a:lnSpc>
              <a:spcPct val="90000"/>
            </a:lnSpc>
            <a:spcBef>
              <a:spcPct val="0"/>
            </a:spcBef>
            <a:spcAft>
              <a:spcPct val="15000"/>
            </a:spcAft>
            <a:buFont typeface="Wingdings" panose="05000000000000000000" pitchFamily="2" charset="2"/>
            <a:buChar char="••"/>
          </a:pPr>
          <a:r>
            <a:rPr lang="de-DE" sz="1100" kern="1200" dirty="0" err="1"/>
            <a:t>Ursache-Wirkungs-Diagramm</a:t>
          </a:r>
          <a:endParaRPr lang="de-DE" sz="1100" kern="1200" dirty="0"/>
        </a:p>
      </dsp:txBody>
      <dsp:txXfrm>
        <a:off x="37778" y="894059"/>
        <a:ext cx="1856635" cy="1177408"/>
      </dsp:txXfrm>
    </dsp:sp>
    <dsp:sp modelId="{24934D5B-A897-4A48-8A31-D2C5EDA74AE7}">
      <dsp:nvSpPr>
        <dsp:cNvPr id="0" name=""/>
        <dsp:cNvSpPr/>
      </dsp:nvSpPr>
      <dsp:spPr>
        <a:xfrm>
          <a:off x="1032449" y="1045284"/>
          <a:ext cx="2410854" cy="2410854"/>
        </a:xfrm>
        <a:prstGeom prst="leftCircularArrow">
          <a:avLst>
            <a:gd name="adj1" fmla="val 4318"/>
            <a:gd name="adj2" fmla="val 546460"/>
            <a:gd name="adj3" fmla="val 2321971"/>
            <a:gd name="adj4" fmla="val 9024489"/>
            <a:gd name="adj5" fmla="val 5038"/>
          </a:avLst>
        </a:prstGeom>
        <a:solidFill>
          <a:srgbClr val="92D050"/>
        </a:solidFill>
        <a:ln>
          <a:noFill/>
        </a:ln>
        <a:effectLst/>
      </dsp:spPr>
      <dsp:style>
        <a:lnRef idx="0">
          <a:scrgbClr r="0" g="0" b="0"/>
        </a:lnRef>
        <a:fillRef idx="1">
          <a:scrgbClr r="0" g="0" b="0"/>
        </a:fillRef>
        <a:effectRef idx="0">
          <a:scrgbClr r="0" g="0" b="0"/>
        </a:effectRef>
        <a:fontRef idx="minor">
          <a:schemeClr val="lt1"/>
        </a:fontRef>
      </dsp:style>
    </dsp:sp>
    <dsp:sp modelId="{90FCF2BF-4185-4041-B4D8-F64049D85449}">
      <dsp:nvSpPr>
        <dsp:cNvPr id="0" name=""/>
        <dsp:cNvSpPr/>
      </dsp:nvSpPr>
      <dsp:spPr>
        <a:xfrm>
          <a:off x="430013" y="2108098"/>
          <a:ext cx="1715464" cy="682183"/>
        </a:xfrm>
        <a:prstGeom prst="roundRect">
          <a:avLst>
            <a:gd name="adj" fmla="val 10000"/>
          </a:avLst>
        </a:prstGeom>
        <a:solidFill>
          <a:srgbClr val="92D05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35560" rIns="53340" bIns="35560" numCol="1" spcCol="1270" anchor="ctr" anchorCtr="0">
          <a:noAutofit/>
        </a:bodyPr>
        <a:lstStyle/>
        <a:p>
          <a:pPr lvl="0" algn="ctr" defTabSz="1244600">
            <a:lnSpc>
              <a:spcPct val="90000"/>
            </a:lnSpc>
            <a:spcBef>
              <a:spcPct val="0"/>
            </a:spcBef>
            <a:spcAft>
              <a:spcPct val="35000"/>
            </a:spcAft>
          </a:pPr>
          <a:r>
            <a:rPr lang="de-DE" sz="2800" kern="1200" dirty="0" err="1"/>
            <a:t>Schritt </a:t>
          </a:r>
          <a:r>
            <a:rPr lang="de-DE" sz="2800" kern="1200" dirty="0"/>
            <a:t>5</a:t>
          </a:r>
        </a:p>
      </dsp:txBody>
      <dsp:txXfrm>
        <a:off x="449993" y="2128078"/>
        <a:ext cx="1675504" cy="642223"/>
      </dsp:txXfrm>
    </dsp:sp>
    <dsp:sp modelId="{929E93F9-88CD-4439-82E6-A80BD2EEB0AB}">
      <dsp:nvSpPr>
        <dsp:cNvPr id="0" name=""/>
        <dsp:cNvSpPr/>
      </dsp:nvSpPr>
      <dsp:spPr>
        <a:xfrm>
          <a:off x="2641202" y="857428"/>
          <a:ext cx="1929897" cy="1591761"/>
        </a:xfrm>
        <a:prstGeom prst="roundRect">
          <a:avLst>
            <a:gd name="adj" fmla="val 10000"/>
          </a:avLst>
        </a:prstGeom>
        <a:solidFill>
          <a:schemeClr val="lt1">
            <a:alpha val="90000"/>
            <a:hueOff val="0"/>
            <a:satOff val="0"/>
            <a:lumOff val="0"/>
            <a:alphaOff val="0"/>
          </a:schemeClr>
        </a:solidFill>
        <a:ln w="12700" cap="flat" cmpd="sng" algn="ctr">
          <a:solidFill>
            <a:srgbClr val="92D050"/>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0955" tIns="20955" rIns="20955" bIns="20955" numCol="1" spcCol="1270" anchor="t" anchorCtr="0">
          <a:noAutofit/>
        </a:bodyPr>
        <a:lstStyle/>
        <a:p>
          <a:pPr marL="85725" lvl="1" indent="0" algn="l" defTabSz="488950">
            <a:lnSpc>
              <a:spcPct val="90000"/>
            </a:lnSpc>
            <a:spcBef>
              <a:spcPct val="0"/>
            </a:spcBef>
            <a:spcAft>
              <a:spcPct val="15000"/>
            </a:spcAft>
            <a:buChar char="••"/>
          </a:pPr>
          <a:r>
            <a:rPr lang="en-US" sz="1100" kern="1200" dirty="0"/>
            <a:t>Die Ursachen und Lösungen werden dem QC-Team mit einer entsprechenden Bewertung vorgestellt</a:t>
          </a:r>
          <a:endParaRPr lang="de-DE" sz="1100" kern="1200" dirty="0"/>
        </a:p>
        <a:p>
          <a:pPr marL="266700" lvl="1" indent="-180975" algn="l" defTabSz="488950">
            <a:lnSpc>
              <a:spcPct val="90000"/>
            </a:lnSpc>
            <a:spcBef>
              <a:spcPct val="0"/>
            </a:spcBef>
            <a:spcAft>
              <a:spcPct val="15000"/>
            </a:spcAft>
            <a:buFont typeface="Wingdings" panose="05000000000000000000" pitchFamily="2" charset="2"/>
            <a:buChar char="••"/>
          </a:pPr>
          <a:r>
            <a:rPr lang="de-DE" sz="1100" kern="1200" dirty="0" err="1"/>
            <a:t> Datenerhebung</a:t>
          </a:r>
          <a:endParaRPr lang="de-DE" sz="1100" kern="1200" dirty="0"/>
        </a:p>
        <a:p>
          <a:pPr marL="266700" lvl="1" indent="-180975" algn="l" defTabSz="488950">
            <a:lnSpc>
              <a:spcPct val="90000"/>
            </a:lnSpc>
            <a:spcBef>
              <a:spcPct val="0"/>
            </a:spcBef>
            <a:spcAft>
              <a:spcPct val="15000"/>
            </a:spcAft>
            <a:buFont typeface="Wingdings" panose="05000000000000000000" pitchFamily="2" charset="2"/>
            <a:buChar char="••"/>
          </a:pPr>
          <a:r>
            <a:rPr lang="en-GB" sz="1100" kern="1200" noProof="0" dirty="0" err="1"/>
            <a:t>Vergleich</a:t>
          </a:r>
          <a:endParaRPr lang="en-GB" sz="1100" kern="1200" noProof="0" dirty="0"/>
        </a:p>
        <a:p>
          <a:pPr marL="266700" lvl="1" indent="-180975" algn="l" defTabSz="488950">
            <a:lnSpc>
              <a:spcPct val="90000"/>
            </a:lnSpc>
            <a:spcBef>
              <a:spcPct val="0"/>
            </a:spcBef>
            <a:spcAft>
              <a:spcPct val="15000"/>
            </a:spcAft>
            <a:buFont typeface="Wingdings" panose="05000000000000000000" pitchFamily="2" charset="2"/>
            <a:buChar char="••"/>
          </a:pPr>
          <a:r>
            <a:rPr lang="de-DE" sz="1100" kern="1200" dirty="0" err="1"/>
            <a:t>Diskussion</a:t>
          </a:r>
          <a:endParaRPr lang="de-DE" sz="1100" kern="1200" dirty="0"/>
        </a:p>
      </dsp:txBody>
      <dsp:txXfrm>
        <a:off x="2677833" y="1235150"/>
        <a:ext cx="1856635" cy="1177408"/>
      </dsp:txXfrm>
    </dsp:sp>
    <dsp:sp modelId="{5DCD9377-848A-4374-B785-4105FC7ACBCF}">
      <dsp:nvSpPr>
        <dsp:cNvPr id="0" name=""/>
        <dsp:cNvSpPr/>
      </dsp:nvSpPr>
      <dsp:spPr>
        <a:xfrm>
          <a:off x="3655091" y="-220207"/>
          <a:ext cx="2686305" cy="2686305"/>
        </a:xfrm>
        <a:prstGeom prst="circularArrow">
          <a:avLst>
            <a:gd name="adj1" fmla="val 3875"/>
            <a:gd name="adj2" fmla="val 485182"/>
            <a:gd name="adj3" fmla="val 19336184"/>
            <a:gd name="adj4" fmla="val 12572388"/>
            <a:gd name="adj5" fmla="val 4521"/>
          </a:avLst>
        </a:prstGeom>
        <a:solidFill>
          <a:srgbClr val="92D050"/>
        </a:solidFill>
        <a:ln>
          <a:noFill/>
        </a:ln>
        <a:effectLst/>
      </dsp:spPr>
      <dsp:style>
        <a:lnRef idx="0">
          <a:scrgbClr r="0" g="0" b="0"/>
        </a:lnRef>
        <a:fillRef idx="1">
          <a:scrgbClr r="0" g="0" b="0"/>
        </a:fillRef>
        <a:effectRef idx="0">
          <a:scrgbClr r="0" g="0" b="0"/>
        </a:effectRef>
        <a:fontRef idx="minor">
          <a:schemeClr val="lt1"/>
        </a:fontRef>
      </dsp:style>
    </dsp:sp>
    <dsp:sp modelId="{3F00FF95-A47E-4F8F-ACE5-0B97F65423CE}">
      <dsp:nvSpPr>
        <dsp:cNvPr id="0" name=""/>
        <dsp:cNvSpPr/>
      </dsp:nvSpPr>
      <dsp:spPr>
        <a:xfrm>
          <a:off x="3070068" y="516336"/>
          <a:ext cx="1715464" cy="682183"/>
        </a:xfrm>
        <a:prstGeom prst="roundRect">
          <a:avLst>
            <a:gd name="adj" fmla="val 10000"/>
          </a:avLst>
        </a:prstGeom>
        <a:solidFill>
          <a:srgbClr val="92D05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35560" rIns="53340" bIns="35560" numCol="1" spcCol="1270" anchor="ctr" anchorCtr="0">
          <a:noAutofit/>
        </a:bodyPr>
        <a:lstStyle/>
        <a:p>
          <a:pPr lvl="0" algn="ctr" defTabSz="1244600">
            <a:lnSpc>
              <a:spcPct val="90000"/>
            </a:lnSpc>
            <a:spcBef>
              <a:spcPct val="0"/>
            </a:spcBef>
            <a:spcAft>
              <a:spcPct val="35000"/>
            </a:spcAft>
          </a:pPr>
          <a:r>
            <a:rPr lang="de-DE" sz="2800" kern="1200" dirty="0" err="1"/>
            <a:t>Schritt </a:t>
          </a:r>
          <a:r>
            <a:rPr lang="de-DE" sz="2800" kern="1200" dirty="0"/>
            <a:t>6</a:t>
          </a:r>
        </a:p>
      </dsp:txBody>
      <dsp:txXfrm>
        <a:off x="3090048" y="536316"/>
        <a:ext cx="1675504" cy="642223"/>
      </dsp:txXfrm>
    </dsp:sp>
    <dsp:sp modelId="{903EEE98-998A-4B39-AFEB-BA6DB593529A}">
      <dsp:nvSpPr>
        <dsp:cNvPr id="0" name=""/>
        <dsp:cNvSpPr/>
      </dsp:nvSpPr>
      <dsp:spPr>
        <a:xfrm>
          <a:off x="5281257" y="587220"/>
          <a:ext cx="1980075" cy="2136065"/>
        </a:xfrm>
        <a:prstGeom prst="roundRect">
          <a:avLst>
            <a:gd name="adj" fmla="val 10000"/>
          </a:avLst>
        </a:prstGeom>
        <a:solidFill>
          <a:schemeClr val="lt1">
            <a:alpha val="90000"/>
            <a:hueOff val="0"/>
            <a:satOff val="0"/>
            <a:lumOff val="0"/>
            <a:alphaOff val="0"/>
          </a:schemeClr>
        </a:solidFill>
        <a:ln w="12700" cap="flat" cmpd="sng" algn="ctr">
          <a:solidFill>
            <a:srgbClr val="92D050"/>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0955" tIns="20955" rIns="20955" bIns="20955" numCol="1" spcCol="1270" anchor="t" anchorCtr="0">
          <a:noAutofit/>
        </a:bodyPr>
        <a:lstStyle/>
        <a:p>
          <a:pPr marL="85725" lvl="1" indent="0" algn="l" defTabSz="444500">
            <a:lnSpc>
              <a:spcPct val="90000"/>
            </a:lnSpc>
            <a:spcBef>
              <a:spcPct val="0"/>
            </a:spcBef>
            <a:spcAft>
              <a:spcPct val="15000"/>
            </a:spcAft>
            <a:buChar char="••"/>
          </a:pPr>
          <a:r>
            <a:rPr lang="en-US" sz="1000" kern="1200" dirty="0"/>
            <a:t>Das Problem wird konkret angegangen. Erforderliche personelle und materielle Ressourcen werden geschätzt und Kosten-Nutzen-Analysen durchgeführt</a:t>
          </a:r>
          <a:endParaRPr lang="de-DE" sz="1000" kern="1200" dirty="0"/>
        </a:p>
        <a:p>
          <a:pPr marL="266700" lvl="1" indent="-180975" algn="l" defTabSz="444500">
            <a:lnSpc>
              <a:spcPct val="90000"/>
            </a:lnSpc>
            <a:spcBef>
              <a:spcPct val="0"/>
            </a:spcBef>
            <a:spcAft>
              <a:spcPct val="15000"/>
            </a:spcAft>
            <a:buFont typeface="Wingdings" panose="05000000000000000000" pitchFamily="2" charset="2"/>
            <a:buChar char="••"/>
          </a:pPr>
          <a:r>
            <a:rPr lang="en-US" sz="1000" kern="1200" dirty="0"/>
            <a:t>Balken-, Torten-, Flächendiagramm, Histogramm, Schichtung, Streuungsdiagramm</a:t>
          </a:r>
          <a:endParaRPr lang="de-DE" sz="1000" kern="1200" dirty="0"/>
        </a:p>
        <a:p>
          <a:pPr marL="266700" lvl="1" indent="-180975" algn="l" defTabSz="444500">
            <a:lnSpc>
              <a:spcPct val="90000"/>
            </a:lnSpc>
            <a:spcBef>
              <a:spcPct val="0"/>
            </a:spcBef>
            <a:spcAft>
              <a:spcPct val="15000"/>
            </a:spcAft>
            <a:buFont typeface="Wingdings" panose="05000000000000000000" pitchFamily="2" charset="2"/>
            <a:buChar char="••"/>
          </a:pPr>
          <a:r>
            <a:rPr lang="de-DE" sz="1000" kern="1200" dirty="0"/>
            <a:t>Warum-Analyse</a:t>
          </a:r>
        </a:p>
      </dsp:txBody>
      <dsp:txXfrm>
        <a:off x="5330414" y="636377"/>
        <a:ext cx="1881761" cy="1580022"/>
      </dsp:txXfrm>
    </dsp:sp>
    <dsp:sp modelId="{0E411C58-86ED-435D-B072-8079A7A888DE}">
      <dsp:nvSpPr>
        <dsp:cNvPr id="0" name=""/>
        <dsp:cNvSpPr/>
      </dsp:nvSpPr>
      <dsp:spPr>
        <a:xfrm>
          <a:off x="6593386" y="1214026"/>
          <a:ext cx="2360899" cy="2360899"/>
        </a:xfrm>
        <a:prstGeom prst="leftCircularArrow">
          <a:avLst>
            <a:gd name="adj1" fmla="val 4409"/>
            <a:gd name="adj2" fmla="val 559272"/>
            <a:gd name="adj3" fmla="val 2054401"/>
            <a:gd name="adj4" fmla="val 8744108"/>
            <a:gd name="adj5" fmla="val 5144"/>
          </a:avLst>
        </a:prstGeom>
        <a:solidFill>
          <a:srgbClr val="92D050"/>
        </a:solidFill>
        <a:ln>
          <a:noFill/>
        </a:ln>
        <a:effectLst/>
      </dsp:spPr>
      <dsp:style>
        <a:lnRef idx="0">
          <a:scrgbClr r="0" g="0" b="0"/>
        </a:lnRef>
        <a:fillRef idx="1">
          <a:scrgbClr r="0" g="0" b="0"/>
        </a:fillRef>
        <a:effectRef idx="0">
          <a:scrgbClr r="0" g="0" b="0"/>
        </a:effectRef>
        <a:fontRef idx="minor">
          <a:schemeClr val="lt1"/>
        </a:fontRef>
      </dsp:style>
    </dsp:sp>
    <dsp:sp modelId="{15C9CE45-427D-414E-94EB-ACC3A7B5501F}">
      <dsp:nvSpPr>
        <dsp:cNvPr id="0" name=""/>
        <dsp:cNvSpPr/>
      </dsp:nvSpPr>
      <dsp:spPr>
        <a:xfrm>
          <a:off x="5784823" y="2259372"/>
          <a:ext cx="1715464" cy="682183"/>
        </a:xfrm>
        <a:prstGeom prst="roundRect">
          <a:avLst>
            <a:gd name="adj" fmla="val 10000"/>
          </a:avLst>
        </a:prstGeom>
        <a:solidFill>
          <a:srgbClr val="92D05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35560" rIns="53340" bIns="35560" numCol="1" spcCol="1270" anchor="ctr" anchorCtr="0">
          <a:noAutofit/>
        </a:bodyPr>
        <a:lstStyle/>
        <a:p>
          <a:pPr lvl="0" algn="ctr" defTabSz="1244600">
            <a:lnSpc>
              <a:spcPct val="90000"/>
            </a:lnSpc>
            <a:spcBef>
              <a:spcPct val="0"/>
            </a:spcBef>
            <a:spcAft>
              <a:spcPct val="35000"/>
            </a:spcAft>
          </a:pPr>
          <a:r>
            <a:rPr lang="de-DE" sz="2800" kern="1200" dirty="0" err="1"/>
            <a:t>Schritt </a:t>
          </a:r>
          <a:r>
            <a:rPr lang="de-DE" sz="2800" kern="1200" dirty="0"/>
            <a:t>7</a:t>
          </a:r>
        </a:p>
      </dsp:txBody>
      <dsp:txXfrm>
        <a:off x="5804803" y="2279352"/>
        <a:ext cx="1675504" cy="642223"/>
      </dsp:txXfrm>
    </dsp:sp>
    <dsp:sp modelId="{4C3AB4F9-0CD9-4F00-A438-B40263D9A018}">
      <dsp:nvSpPr>
        <dsp:cNvPr id="0" name=""/>
        <dsp:cNvSpPr/>
      </dsp:nvSpPr>
      <dsp:spPr>
        <a:xfrm>
          <a:off x="7946400" y="857428"/>
          <a:ext cx="1929897" cy="1591761"/>
        </a:xfrm>
        <a:prstGeom prst="roundRect">
          <a:avLst>
            <a:gd name="adj" fmla="val 10000"/>
          </a:avLst>
        </a:prstGeom>
        <a:solidFill>
          <a:schemeClr val="lt1">
            <a:alpha val="90000"/>
            <a:hueOff val="0"/>
            <a:satOff val="0"/>
            <a:lumOff val="0"/>
            <a:alphaOff val="0"/>
          </a:schemeClr>
        </a:solidFill>
        <a:ln w="12700" cap="flat" cmpd="sng" algn="ctr">
          <a:solidFill>
            <a:srgbClr val="92D050"/>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0955" tIns="20955" rIns="20955" bIns="20955" numCol="1" spcCol="1270" anchor="t" anchorCtr="0">
          <a:noAutofit/>
        </a:bodyPr>
        <a:lstStyle/>
        <a:p>
          <a:pPr marL="85725" lvl="1" indent="0" algn="l" defTabSz="488950">
            <a:lnSpc>
              <a:spcPct val="90000"/>
            </a:lnSpc>
            <a:spcBef>
              <a:spcPct val="0"/>
            </a:spcBef>
            <a:spcAft>
              <a:spcPct val="15000"/>
            </a:spcAft>
            <a:buChar char="••"/>
          </a:pPr>
          <a:r>
            <a:rPr lang="en-US" sz="1100" kern="1200" dirty="0"/>
            <a:t>Erstellung eines Umsetzungsplans und Verteilung der Aufgaben zur Umsetzung durch die Unterstützung des Mentors und des QC-Teams</a:t>
          </a:r>
          <a:endParaRPr lang="de-DE" sz="1100" kern="1200" dirty="0"/>
        </a:p>
        <a:p>
          <a:pPr marL="85725" lvl="1" indent="0" algn="l" defTabSz="488950">
            <a:lnSpc>
              <a:spcPct val="90000"/>
            </a:lnSpc>
            <a:spcBef>
              <a:spcPct val="0"/>
            </a:spcBef>
            <a:spcAft>
              <a:spcPct val="15000"/>
            </a:spcAft>
            <a:buFont typeface="Wingdings" panose="05000000000000000000" pitchFamily="2" charset="2"/>
            <a:buChar char="••"/>
          </a:pPr>
          <a:r>
            <a:rPr lang="de-DE" sz="1100" kern="1200" dirty="0"/>
            <a:t> Brainstorming</a:t>
          </a:r>
        </a:p>
      </dsp:txBody>
      <dsp:txXfrm>
        <a:off x="7983031" y="1235150"/>
        <a:ext cx="1856635" cy="1177408"/>
      </dsp:txXfrm>
    </dsp:sp>
    <dsp:sp modelId="{BD3392D6-6A43-4074-969B-3736AD371A94}">
      <dsp:nvSpPr>
        <dsp:cNvPr id="0" name=""/>
        <dsp:cNvSpPr/>
      </dsp:nvSpPr>
      <dsp:spPr>
        <a:xfrm>
          <a:off x="8375266" y="516336"/>
          <a:ext cx="1715464" cy="682183"/>
        </a:xfrm>
        <a:prstGeom prst="roundRect">
          <a:avLst>
            <a:gd name="adj" fmla="val 10000"/>
          </a:avLst>
        </a:prstGeom>
        <a:solidFill>
          <a:srgbClr val="92D05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35560" rIns="53340" bIns="35560" numCol="1" spcCol="1270" anchor="ctr" anchorCtr="0">
          <a:noAutofit/>
        </a:bodyPr>
        <a:lstStyle/>
        <a:p>
          <a:pPr lvl="0" algn="ctr" defTabSz="1244600">
            <a:lnSpc>
              <a:spcPct val="90000"/>
            </a:lnSpc>
            <a:spcBef>
              <a:spcPct val="0"/>
            </a:spcBef>
            <a:spcAft>
              <a:spcPct val="35000"/>
            </a:spcAft>
          </a:pPr>
          <a:r>
            <a:rPr lang="de-DE" sz="2800" kern="1200" dirty="0" err="1"/>
            <a:t>Schritt </a:t>
          </a:r>
          <a:r>
            <a:rPr lang="de-DE" sz="2800" kern="1200" dirty="0"/>
            <a:t>8</a:t>
          </a:r>
        </a:p>
      </dsp:txBody>
      <dsp:txXfrm>
        <a:off x="8395246" y="536316"/>
        <a:ext cx="1675504" cy="64222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47B212D-F1D2-4DFB-9215-971D119476D5}">
      <dsp:nvSpPr>
        <dsp:cNvPr id="0" name=""/>
        <dsp:cNvSpPr/>
      </dsp:nvSpPr>
      <dsp:spPr>
        <a:xfrm>
          <a:off x="3687" y="855845"/>
          <a:ext cx="1933734" cy="1594926"/>
        </a:xfrm>
        <a:prstGeom prst="roundRect">
          <a:avLst>
            <a:gd name="adj" fmla="val 10000"/>
          </a:avLst>
        </a:prstGeom>
        <a:solidFill>
          <a:schemeClr val="lt1">
            <a:alpha val="90000"/>
            <a:hueOff val="0"/>
            <a:satOff val="0"/>
            <a:lumOff val="0"/>
            <a:alphaOff val="0"/>
          </a:schemeClr>
        </a:solidFill>
        <a:ln w="12700" cap="flat" cmpd="sng" algn="ctr">
          <a:solidFill>
            <a:srgbClr val="92D050"/>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9050" tIns="19050" rIns="19050" bIns="19050" numCol="1" spcCol="1270" anchor="t" anchorCtr="0">
          <a:noAutofit/>
        </a:bodyPr>
        <a:lstStyle/>
        <a:p>
          <a:pPr marL="92075" lvl="1" indent="0" algn="l" defTabSz="488950">
            <a:lnSpc>
              <a:spcPct val="90000"/>
            </a:lnSpc>
            <a:spcBef>
              <a:spcPct val="0"/>
            </a:spcBef>
            <a:spcAft>
              <a:spcPct val="15000"/>
            </a:spcAft>
            <a:buChar char="••"/>
          </a:pPr>
          <a:r>
            <a:rPr lang="en-US" sz="1100" kern="1200" dirty="0"/>
            <a:t>die erarbeiteten Lösungen müssen umgesetzt und dokumentiert werden. Der Umsetzungsplan muss gegebenenfalls sukzessive angepasst werden</a:t>
          </a:r>
          <a:endParaRPr lang="de-DE" sz="1100" kern="1200" dirty="0"/>
        </a:p>
        <a:p>
          <a:pPr marL="57150" lvl="1" indent="0" algn="l" defTabSz="488950">
            <a:lnSpc>
              <a:spcPct val="90000"/>
            </a:lnSpc>
            <a:spcBef>
              <a:spcPct val="0"/>
            </a:spcBef>
            <a:spcAft>
              <a:spcPct val="15000"/>
            </a:spcAft>
            <a:buFont typeface="Wingdings" panose="05000000000000000000" pitchFamily="2" charset="2"/>
            <a:buChar char="••"/>
          </a:pPr>
          <a:r>
            <a:rPr lang="de-DE" sz="1100" kern="1200" dirty="0"/>
            <a:t> Brainstorming</a:t>
          </a:r>
        </a:p>
      </dsp:txBody>
      <dsp:txXfrm>
        <a:off x="40391" y="892549"/>
        <a:ext cx="1860326" cy="1179748"/>
      </dsp:txXfrm>
    </dsp:sp>
    <dsp:sp modelId="{24934D5B-A897-4A48-8A31-D2C5EDA74AE7}">
      <dsp:nvSpPr>
        <dsp:cNvPr id="0" name=""/>
        <dsp:cNvSpPr/>
      </dsp:nvSpPr>
      <dsp:spPr>
        <a:xfrm>
          <a:off x="1037039" y="1044075"/>
          <a:ext cx="2415647" cy="2415647"/>
        </a:xfrm>
        <a:prstGeom prst="leftCircularArrow">
          <a:avLst>
            <a:gd name="adj1" fmla="val 4318"/>
            <a:gd name="adj2" fmla="val 546460"/>
            <a:gd name="adj3" fmla="val 2321971"/>
            <a:gd name="adj4" fmla="val 9024489"/>
            <a:gd name="adj5" fmla="val 5038"/>
          </a:avLst>
        </a:prstGeom>
        <a:solidFill>
          <a:srgbClr val="92D050"/>
        </a:solidFill>
        <a:ln>
          <a:noFill/>
        </a:ln>
        <a:effectLst/>
      </dsp:spPr>
      <dsp:style>
        <a:lnRef idx="0">
          <a:scrgbClr r="0" g="0" b="0"/>
        </a:lnRef>
        <a:fillRef idx="1">
          <a:scrgbClr r="0" g="0" b="0"/>
        </a:fillRef>
        <a:effectRef idx="0">
          <a:scrgbClr r="0" g="0" b="0"/>
        </a:effectRef>
        <a:fontRef idx="minor">
          <a:schemeClr val="lt1"/>
        </a:fontRef>
      </dsp:style>
    </dsp:sp>
    <dsp:sp modelId="{90FCF2BF-4185-4041-B4D8-F64049D85449}">
      <dsp:nvSpPr>
        <dsp:cNvPr id="0" name=""/>
        <dsp:cNvSpPr/>
      </dsp:nvSpPr>
      <dsp:spPr>
        <a:xfrm>
          <a:off x="433406" y="2109002"/>
          <a:ext cx="1718875" cy="683539"/>
        </a:xfrm>
        <a:prstGeom prst="roundRect">
          <a:avLst>
            <a:gd name="adj" fmla="val 10000"/>
          </a:avLst>
        </a:prstGeom>
        <a:solidFill>
          <a:srgbClr val="92D05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35560" rIns="53340" bIns="35560" numCol="1" spcCol="1270" anchor="ctr" anchorCtr="0">
          <a:noAutofit/>
        </a:bodyPr>
        <a:lstStyle/>
        <a:p>
          <a:pPr lvl="0" algn="ctr" defTabSz="1244600">
            <a:lnSpc>
              <a:spcPct val="90000"/>
            </a:lnSpc>
            <a:spcBef>
              <a:spcPct val="0"/>
            </a:spcBef>
            <a:spcAft>
              <a:spcPct val="35000"/>
            </a:spcAft>
          </a:pPr>
          <a:r>
            <a:rPr lang="de-DE" sz="2800" kern="1200" dirty="0" err="1"/>
            <a:t>Schritt </a:t>
          </a:r>
          <a:r>
            <a:rPr lang="de-DE" sz="2800" kern="1200" dirty="0"/>
            <a:t>9</a:t>
          </a:r>
        </a:p>
      </dsp:txBody>
      <dsp:txXfrm>
        <a:off x="453426" y="2129022"/>
        <a:ext cx="1678835" cy="643499"/>
      </dsp:txXfrm>
    </dsp:sp>
    <dsp:sp modelId="{929E93F9-88CD-4439-82E6-A80BD2EEB0AB}">
      <dsp:nvSpPr>
        <dsp:cNvPr id="0" name=""/>
        <dsp:cNvSpPr/>
      </dsp:nvSpPr>
      <dsp:spPr>
        <a:xfrm>
          <a:off x="2648990" y="855845"/>
          <a:ext cx="1933734" cy="1594926"/>
        </a:xfrm>
        <a:prstGeom prst="roundRect">
          <a:avLst>
            <a:gd name="adj" fmla="val 10000"/>
          </a:avLst>
        </a:prstGeom>
        <a:solidFill>
          <a:schemeClr val="lt1">
            <a:alpha val="90000"/>
            <a:hueOff val="0"/>
            <a:satOff val="0"/>
            <a:lumOff val="0"/>
            <a:alphaOff val="0"/>
          </a:schemeClr>
        </a:solidFill>
        <a:ln w="12700" cap="flat" cmpd="sng" algn="ctr">
          <a:solidFill>
            <a:srgbClr val="92D050"/>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9050" tIns="19050" rIns="19050" bIns="19050" numCol="1" spcCol="1270" anchor="t" anchorCtr="0">
          <a:noAutofit/>
        </a:bodyPr>
        <a:lstStyle/>
        <a:p>
          <a:pPr marL="92075" lvl="1" indent="0" algn="l" defTabSz="444500">
            <a:lnSpc>
              <a:spcPct val="90000"/>
            </a:lnSpc>
            <a:spcBef>
              <a:spcPct val="0"/>
            </a:spcBef>
            <a:spcAft>
              <a:spcPct val="15000"/>
            </a:spcAft>
            <a:buChar char="••"/>
          </a:pPr>
          <a:r>
            <a:rPr lang="en-US" sz="1000" kern="1200" dirty="0"/>
            <a:t>Nachdem die Lösungen umgesetzt wurden, analysiert das Team die Ergebnisse und dokumentiert die Erfolge und Misserfolge</a:t>
          </a:r>
          <a:endParaRPr lang="de-DE" sz="1000" kern="1200" dirty="0"/>
        </a:p>
        <a:p>
          <a:pPr marL="114300" lvl="1" indent="0" algn="l" defTabSz="444500">
            <a:lnSpc>
              <a:spcPct val="90000"/>
            </a:lnSpc>
            <a:spcBef>
              <a:spcPct val="0"/>
            </a:spcBef>
            <a:spcAft>
              <a:spcPct val="15000"/>
            </a:spcAft>
            <a:buFont typeface="Wingdings" panose="05000000000000000000" pitchFamily="2" charset="2"/>
            <a:buChar char="••"/>
          </a:pPr>
          <a:r>
            <a:rPr lang="de-DE" sz="1000" kern="1200" dirty="0" err="1"/>
            <a:t> Datenerhebung</a:t>
          </a:r>
          <a:endParaRPr lang="de-DE" sz="1000" kern="1200" dirty="0"/>
        </a:p>
        <a:p>
          <a:pPr marL="114300" lvl="1" indent="0" algn="l" defTabSz="444500">
            <a:lnSpc>
              <a:spcPct val="90000"/>
            </a:lnSpc>
            <a:spcBef>
              <a:spcPct val="0"/>
            </a:spcBef>
            <a:spcAft>
              <a:spcPct val="15000"/>
            </a:spcAft>
            <a:buFont typeface="Wingdings" panose="05000000000000000000" pitchFamily="2" charset="2"/>
            <a:buChar char="••"/>
          </a:pPr>
          <a:r>
            <a:rPr lang="de-DE" sz="1000" kern="1200" dirty="0"/>
            <a:t>Analyse</a:t>
          </a:r>
        </a:p>
      </dsp:txBody>
      <dsp:txXfrm>
        <a:off x="2685694" y="1234319"/>
        <a:ext cx="1860326" cy="1179748"/>
      </dsp:txXfrm>
    </dsp:sp>
    <dsp:sp modelId="{5DCD9377-848A-4374-B785-4105FC7ACBCF}">
      <dsp:nvSpPr>
        <dsp:cNvPr id="0" name=""/>
        <dsp:cNvSpPr/>
      </dsp:nvSpPr>
      <dsp:spPr>
        <a:xfrm>
          <a:off x="3666228" y="-215640"/>
          <a:ext cx="2662735" cy="2662735"/>
        </a:xfrm>
        <a:prstGeom prst="circularArrow">
          <a:avLst>
            <a:gd name="adj1" fmla="val 3917"/>
            <a:gd name="adj2" fmla="val 490948"/>
            <a:gd name="adj3" fmla="val 19333541"/>
            <a:gd name="adj4" fmla="val 12575511"/>
            <a:gd name="adj5" fmla="val 4570"/>
          </a:avLst>
        </a:prstGeom>
        <a:solidFill>
          <a:srgbClr val="92D050"/>
        </a:solidFill>
        <a:ln>
          <a:noFill/>
        </a:ln>
        <a:effectLst/>
      </dsp:spPr>
      <dsp:style>
        <a:lnRef idx="0">
          <a:scrgbClr r="0" g="0" b="0"/>
        </a:lnRef>
        <a:fillRef idx="1">
          <a:scrgbClr r="0" g="0" b="0"/>
        </a:fillRef>
        <a:effectRef idx="0">
          <a:scrgbClr r="0" g="0" b="0"/>
        </a:effectRef>
        <a:fontRef idx="minor">
          <a:schemeClr val="lt1"/>
        </a:fontRef>
      </dsp:style>
    </dsp:sp>
    <dsp:sp modelId="{3F00FF95-A47E-4F8F-ACE5-0B97F65423CE}">
      <dsp:nvSpPr>
        <dsp:cNvPr id="0" name=""/>
        <dsp:cNvSpPr/>
      </dsp:nvSpPr>
      <dsp:spPr>
        <a:xfrm>
          <a:off x="3078709" y="514075"/>
          <a:ext cx="1718875" cy="683539"/>
        </a:xfrm>
        <a:prstGeom prst="roundRect">
          <a:avLst>
            <a:gd name="adj" fmla="val 10000"/>
          </a:avLst>
        </a:prstGeom>
        <a:solidFill>
          <a:srgbClr val="92D05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35560" rIns="53340" bIns="35560" numCol="1" spcCol="1270" anchor="ctr" anchorCtr="0">
          <a:noAutofit/>
        </a:bodyPr>
        <a:lstStyle/>
        <a:p>
          <a:pPr lvl="0" algn="ctr" defTabSz="1244600">
            <a:lnSpc>
              <a:spcPct val="90000"/>
            </a:lnSpc>
            <a:spcBef>
              <a:spcPct val="0"/>
            </a:spcBef>
            <a:spcAft>
              <a:spcPct val="35000"/>
            </a:spcAft>
          </a:pPr>
          <a:r>
            <a:rPr lang="de-DE" sz="2800" kern="1200" dirty="0" err="1"/>
            <a:t>Schritt </a:t>
          </a:r>
          <a:r>
            <a:rPr lang="de-DE" sz="2800" kern="1200" dirty="0"/>
            <a:t>10</a:t>
          </a:r>
        </a:p>
      </dsp:txBody>
      <dsp:txXfrm>
        <a:off x="3098729" y="534095"/>
        <a:ext cx="1678835" cy="643499"/>
      </dsp:txXfrm>
    </dsp:sp>
    <dsp:sp modelId="{903EEE98-998A-4B39-AFEB-BA6DB593529A}">
      <dsp:nvSpPr>
        <dsp:cNvPr id="0" name=""/>
        <dsp:cNvSpPr/>
      </dsp:nvSpPr>
      <dsp:spPr>
        <a:xfrm>
          <a:off x="5294294" y="855845"/>
          <a:ext cx="1933734" cy="1594926"/>
        </a:xfrm>
        <a:prstGeom prst="roundRect">
          <a:avLst>
            <a:gd name="adj" fmla="val 10000"/>
          </a:avLst>
        </a:prstGeom>
        <a:solidFill>
          <a:schemeClr val="lt1">
            <a:alpha val="90000"/>
            <a:hueOff val="0"/>
            <a:satOff val="0"/>
            <a:lumOff val="0"/>
            <a:alphaOff val="0"/>
          </a:schemeClr>
        </a:solidFill>
        <a:ln w="12700" cap="flat" cmpd="sng" algn="ctr">
          <a:solidFill>
            <a:srgbClr val="92D050"/>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9050" tIns="19050" rIns="19050" bIns="19050" numCol="1" spcCol="1270" anchor="t" anchorCtr="0">
          <a:noAutofit/>
        </a:bodyPr>
        <a:lstStyle/>
        <a:p>
          <a:pPr marL="92075" lvl="1" indent="0" algn="l" defTabSz="444500">
            <a:lnSpc>
              <a:spcPct val="90000"/>
            </a:lnSpc>
            <a:spcBef>
              <a:spcPct val="0"/>
            </a:spcBef>
            <a:spcAft>
              <a:spcPct val="15000"/>
            </a:spcAft>
            <a:buChar char="••"/>
          </a:pPr>
          <a:r>
            <a:rPr lang="en-US" sz="1000" kern="1200" dirty="0"/>
            <a:t>Erfolgreiche Implementierungen können fest in die </a:t>
          </a:r>
          <a:r>
            <a:rPr lang="en-US" sz="1000" kern="1200" dirty="0" err="1"/>
            <a:t>Unternehmensprozesse</a:t>
          </a:r>
          <a:r>
            <a:rPr lang="en-US" sz="1000" kern="1200" dirty="0"/>
            <a:t> integriert werden</a:t>
          </a:r>
          <a:endParaRPr lang="de-DE" sz="1000" kern="1200" dirty="0"/>
        </a:p>
        <a:p>
          <a:pPr marL="57150" lvl="1" indent="0" algn="l" defTabSz="444500">
            <a:lnSpc>
              <a:spcPct val="90000"/>
            </a:lnSpc>
            <a:spcBef>
              <a:spcPct val="0"/>
            </a:spcBef>
            <a:spcAft>
              <a:spcPct val="15000"/>
            </a:spcAft>
            <a:buFont typeface="Wingdings" panose="05000000000000000000" pitchFamily="2" charset="2"/>
            <a:buChar char="••"/>
          </a:pPr>
          <a:r>
            <a:rPr lang="de-DE" sz="1000" kern="1200" dirty="0" err="1"/>
            <a:t> Umfragen zu Kennzahlen</a:t>
          </a:r>
          <a:endParaRPr lang="de-DE" sz="1000" kern="1200" dirty="0"/>
        </a:p>
      </dsp:txBody>
      <dsp:txXfrm>
        <a:off x="5330998" y="892549"/>
        <a:ext cx="1860326" cy="1179748"/>
      </dsp:txXfrm>
    </dsp:sp>
    <dsp:sp modelId="{0E411C58-86ED-435D-B072-8079A7A888DE}">
      <dsp:nvSpPr>
        <dsp:cNvPr id="0" name=""/>
        <dsp:cNvSpPr/>
      </dsp:nvSpPr>
      <dsp:spPr>
        <a:xfrm>
          <a:off x="6327646" y="1044075"/>
          <a:ext cx="2415647" cy="2415647"/>
        </a:xfrm>
        <a:prstGeom prst="leftCircularArrow">
          <a:avLst>
            <a:gd name="adj1" fmla="val 4318"/>
            <a:gd name="adj2" fmla="val 546460"/>
            <a:gd name="adj3" fmla="val 2321971"/>
            <a:gd name="adj4" fmla="val 9024489"/>
            <a:gd name="adj5" fmla="val 5038"/>
          </a:avLst>
        </a:prstGeom>
        <a:solidFill>
          <a:srgbClr val="92D050"/>
        </a:solidFill>
        <a:ln>
          <a:noFill/>
        </a:ln>
        <a:effectLst/>
      </dsp:spPr>
      <dsp:style>
        <a:lnRef idx="0">
          <a:scrgbClr r="0" g="0" b="0"/>
        </a:lnRef>
        <a:fillRef idx="1">
          <a:scrgbClr r="0" g="0" b="0"/>
        </a:fillRef>
        <a:effectRef idx="0">
          <a:scrgbClr r="0" g="0" b="0"/>
        </a:effectRef>
        <a:fontRef idx="minor">
          <a:schemeClr val="lt1"/>
        </a:fontRef>
      </dsp:style>
    </dsp:sp>
    <dsp:sp modelId="{15C9CE45-427D-414E-94EB-ACC3A7B5501F}">
      <dsp:nvSpPr>
        <dsp:cNvPr id="0" name=""/>
        <dsp:cNvSpPr/>
      </dsp:nvSpPr>
      <dsp:spPr>
        <a:xfrm>
          <a:off x="5724013" y="2109002"/>
          <a:ext cx="1718875" cy="683539"/>
        </a:xfrm>
        <a:prstGeom prst="roundRect">
          <a:avLst>
            <a:gd name="adj" fmla="val 10000"/>
          </a:avLst>
        </a:prstGeom>
        <a:solidFill>
          <a:srgbClr val="92D05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35560" rIns="53340" bIns="35560" numCol="1" spcCol="1270" anchor="ctr" anchorCtr="0">
          <a:noAutofit/>
        </a:bodyPr>
        <a:lstStyle/>
        <a:p>
          <a:pPr lvl="0" algn="ctr" defTabSz="1244600">
            <a:lnSpc>
              <a:spcPct val="90000"/>
            </a:lnSpc>
            <a:spcBef>
              <a:spcPct val="0"/>
            </a:spcBef>
            <a:spcAft>
              <a:spcPct val="35000"/>
            </a:spcAft>
          </a:pPr>
          <a:r>
            <a:rPr lang="de-DE" sz="2800" kern="1200" dirty="0" err="1"/>
            <a:t>Schritt </a:t>
          </a:r>
          <a:r>
            <a:rPr lang="de-DE" sz="2800" kern="1200" dirty="0"/>
            <a:t>11</a:t>
          </a:r>
        </a:p>
      </dsp:txBody>
      <dsp:txXfrm>
        <a:off x="5744033" y="2129022"/>
        <a:ext cx="1678835" cy="643499"/>
      </dsp:txXfrm>
    </dsp:sp>
    <dsp:sp modelId="{4C3AB4F9-0CD9-4F00-A438-B40263D9A018}">
      <dsp:nvSpPr>
        <dsp:cNvPr id="0" name=""/>
        <dsp:cNvSpPr/>
      </dsp:nvSpPr>
      <dsp:spPr>
        <a:xfrm>
          <a:off x="7939597" y="855845"/>
          <a:ext cx="1933734" cy="1594926"/>
        </a:xfrm>
        <a:prstGeom prst="roundRect">
          <a:avLst>
            <a:gd name="adj" fmla="val 10000"/>
          </a:avLst>
        </a:prstGeom>
        <a:solidFill>
          <a:schemeClr val="lt1">
            <a:alpha val="90000"/>
            <a:hueOff val="0"/>
            <a:satOff val="0"/>
            <a:lumOff val="0"/>
            <a:alphaOff val="0"/>
          </a:schemeClr>
        </a:solidFill>
        <a:ln w="12700" cap="flat" cmpd="sng" algn="ctr">
          <a:solidFill>
            <a:srgbClr val="92D050"/>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9050" tIns="19050" rIns="19050" bIns="19050" numCol="1" spcCol="1270" anchor="t" anchorCtr="0">
          <a:noAutofit/>
        </a:bodyPr>
        <a:lstStyle/>
        <a:p>
          <a:pPr marL="92075" lvl="1" indent="0" algn="l" defTabSz="444500">
            <a:lnSpc>
              <a:spcPct val="90000"/>
            </a:lnSpc>
            <a:spcBef>
              <a:spcPct val="0"/>
            </a:spcBef>
            <a:spcAft>
              <a:spcPct val="15000"/>
            </a:spcAft>
            <a:buChar char="••"/>
          </a:pPr>
          <a:r>
            <a:rPr lang="en-US" sz="1000" kern="1200" dirty="0"/>
            <a:t>Das Projekt wird in Form eines Abschlussberichts abgeschlossen. Dieser wird eine Bilanz des Qualitätsquartiers ziehen und die Erfahrungen aus den Projektgruppen dokumentieren</a:t>
          </a:r>
          <a:endParaRPr lang="de-DE" sz="1000" kern="1200" dirty="0"/>
        </a:p>
        <a:p>
          <a:pPr marL="92075" lvl="1" indent="0" algn="l" defTabSz="444500">
            <a:lnSpc>
              <a:spcPct val="90000"/>
            </a:lnSpc>
            <a:spcBef>
              <a:spcPct val="0"/>
            </a:spcBef>
            <a:spcAft>
              <a:spcPct val="15000"/>
            </a:spcAft>
            <a:buFont typeface="Wingdings" panose="05000000000000000000" pitchFamily="2" charset="2"/>
            <a:buChar char="••"/>
          </a:pPr>
          <a:r>
            <a:rPr lang="de-DE" sz="1000" kern="1200" dirty="0"/>
            <a:t> Berichterstattung</a:t>
          </a:r>
        </a:p>
      </dsp:txBody>
      <dsp:txXfrm>
        <a:off x="7976301" y="1234319"/>
        <a:ext cx="1860326" cy="1179748"/>
      </dsp:txXfrm>
    </dsp:sp>
    <dsp:sp modelId="{BD3392D6-6A43-4074-969B-3736AD371A94}">
      <dsp:nvSpPr>
        <dsp:cNvPr id="0" name=""/>
        <dsp:cNvSpPr/>
      </dsp:nvSpPr>
      <dsp:spPr>
        <a:xfrm>
          <a:off x="8369316" y="514075"/>
          <a:ext cx="1718875" cy="683539"/>
        </a:xfrm>
        <a:prstGeom prst="roundRect">
          <a:avLst>
            <a:gd name="adj" fmla="val 10000"/>
          </a:avLst>
        </a:prstGeom>
        <a:solidFill>
          <a:srgbClr val="92D05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35560" rIns="53340" bIns="35560" numCol="1" spcCol="1270" anchor="ctr" anchorCtr="0">
          <a:noAutofit/>
        </a:bodyPr>
        <a:lstStyle/>
        <a:p>
          <a:pPr lvl="0" algn="ctr" defTabSz="1244600">
            <a:lnSpc>
              <a:spcPct val="90000"/>
            </a:lnSpc>
            <a:spcBef>
              <a:spcPct val="0"/>
            </a:spcBef>
            <a:spcAft>
              <a:spcPct val="35000"/>
            </a:spcAft>
          </a:pPr>
          <a:r>
            <a:rPr lang="de-DE" sz="2800" kern="1200" dirty="0" err="1"/>
            <a:t>Schritt </a:t>
          </a:r>
          <a:r>
            <a:rPr lang="de-DE" sz="2800" kern="1200" dirty="0"/>
            <a:t>12</a:t>
          </a:r>
        </a:p>
      </dsp:txBody>
      <dsp:txXfrm>
        <a:off x="8389336" y="534095"/>
        <a:ext cx="1678835" cy="64349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53EC22-1872-4D4C-99F8-D1AA8C1AD560}">
      <dsp:nvSpPr>
        <dsp:cNvPr id="0" name=""/>
        <dsp:cNvSpPr/>
      </dsp:nvSpPr>
      <dsp:spPr>
        <a:xfrm rot="5400000">
          <a:off x="-419792" y="419792"/>
          <a:ext cx="2798620" cy="1959034"/>
        </a:xfrm>
        <a:prstGeom prst="chevron">
          <a:avLst/>
        </a:prstGeom>
        <a:solidFill>
          <a:srgbClr val="FA9106"/>
        </a:solidFill>
        <a:ln w="12700" cap="flat" cmpd="sng" algn="ctr">
          <a:solidFill>
            <a:srgbClr val="FA9106"/>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de-DE" sz="2800" kern="1200" dirty="0" err="1"/>
            <a:t>Beobachten Sie</a:t>
          </a:r>
          <a:endParaRPr lang="de-DE" sz="2800" kern="1200" dirty="0"/>
        </a:p>
      </dsp:txBody>
      <dsp:txXfrm rot="-5400000">
        <a:off x="1" y="979516"/>
        <a:ext cx="1959034" cy="839586"/>
      </dsp:txXfrm>
    </dsp:sp>
    <dsp:sp modelId="{ABB817C7-719B-4554-AFC4-611A88EEFC45}">
      <dsp:nvSpPr>
        <dsp:cNvPr id="0" name=""/>
        <dsp:cNvSpPr/>
      </dsp:nvSpPr>
      <dsp:spPr>
        <a:xfrm rot="5400000">
          <a:off x="4898314" y="-2939280"/>
          <a:ext cx="1819103" cy="7697664"/>
        </a:xfrm>
        <a:prstGeom prst="round2SameRect">
          <a:avLst/>
        </a:prstGeom>
        <a:solidFill>
          <a:schemeClr val="lt1">
            <a:alpha val="90000"/>
            <a:hueOff val="0"/>
            <a:satOff val="0"/>
            <a:lumOff val="0"/>
            <a:alphaOff val="0"/>
          </a:schemeClr>
        </a:solidFill>
        <a:ln w="12700" cap="flat" cmpd="sng" algn="ctr">
          <a:solidFill>
            <a:srgbClr val="FA9106"/>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92075" lvl="1" indent="0" algn="l" defTabSz="533400">
            <a:lnSpc>
              <a:spcPct val="90000"/>
            </a:lnSpc>
            <a:spcBef>
              <a:spcPct val="0"/>
            </a:spcBef>
            <a:spcAft>
              <a:spcPct val="15000"/>
            </a:spcAft>
            <a:buChar char="••"/>
          </a:pPr>
          <a:r>
            <a:rPr lang="en-US" sz="1200" kern="1200" dirty="0"/>
            <a:t>Machen Sie sich im Vorfeld des Gesprächs, z.B. während eines Verbesserungsprojekts, schriftliche Notizen, um die Leistungen und das </a:t>
          </a:r>
          <a:r>
            <a:rPr lang="en-US" sz="1200" kern="1200" dirty="0" err="1"/>
            <a:t>Verhalten </a:t>
          </a:r>
          <a:r>
            <a:rPr lang="en-US" sz="1200" kern="1200" dirty="0"/>
            <a:t>Ihrer Mitarbeiter möglichst systematisch zu bewerten und dies im Gespräch belegen zu können. Nutzen Sie die Notizen, um z.B. auf die "Zuverlässigkeit", das "Arbeitsengagement", das "</a:t>
          </a:r>
          <a:r>
            <a:rPr lang="en-US" sz="1200" kern="1200" dirty="0" err="1"/>
            <a:t>Arbeitsverhalten </a:t>
          </a:r>
          <a:r>
            <a:rPr lang="en-US" sz="1200" kern="1200" dirty="0"/>
            <a:t>in verschiedenen Arbeitssituationen", die "Kooperation" oder ähnliches Ihrer Mitarbeiter hinzuweisen. Ihrer Mitarbeiter. Auf diese Weise vermeiden Sie, dass Ihre Beurteilung nur auf Eindrücken kurz vor dem Gespräch beruht.</a:t>
          </a:r>
          <a:endParaRPr lang="de-DE" sz="1200" kern="1200" dirty="0"/>
        </a:p>
        <a:p>
          <a:pPr marL="92075" lvl="1" indent="0" algn="l" defTabSz="533400">
            <a:lnSpc>
              <a:spcPct val="90000"/>
            </a:lnSpc>
            <a:spcBef>
              <a:spcPct val="0"/>
            </a:spcBef>
            <a:spcAft>
              <a:spcPct val="15000"/>
            </a:spcAft>
            <a:buChar char="••"/>
          </a:pPr>
          <a:r>
            <a:rPr lang="en-US" sz="1200" kern="1200" dirty="0"/>
            <a:t>Führen Sie ein kleines Notizbuch für Ihre Notizen, das Sie immer bei sich tragen. Im besten Fall können Sie für Ihre Beurteilung auf konkrete Fakten zurückgreifen. Dokumentieren Sie diese Ereignisse daher immer so schnell wie möglich.</a:t>
          </a:r>
          <a:endParaRPr lang="de-DE" sz="1200" kern="1200" dirty="0"/>
        </a:p>
      </dsp:txBody>
      <dsp:txXfrm rot="-5400000">
        <a:off x="1959034" y="88801"/>
        <a:ext cx="7608863" cy="164150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53EC22-1872-4D4C-99F8-D1AA8C1AD560}">
      <dsp:nvSpPr>
        <dsp:cNvPr id="0" name=""/>
        <dsp:cNvSpPr/>
      </dsp:nvSpPr>
      <dsp:spPr>
        <a:xfrm rot="5400000">
          <a:off x="-419792" y="419792"/>
          <a:ext cx="2798620" cy="1959034"/>
        </a:xfrm>
        <a:prstGeom prst="chevron">
          <a:avLst/>
        </a:prstGeom>
        <a:solidFill>
          <a:srgbClr val="FA9106"/>
        </a:solidFill>
        <a:ln w="12700" cap="flat" cmpd="sng" algn="ctr">
          <a:solidFill>
            <a:srgbClr val="FA9106"/>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de-DE" sz="2400" kern="1200" dirty="0"/>
            <a:t>Bewerten </a:t>
          </a:r>
        </a:p>
        <a:p>
          <a:pPr lvl="0" algn="ctr" defTabSz="1066800">
            <a:lnSpc>
              <a:spcPct val="90000"/>
            </a:lnSpc>
            <a:spcBef>
              <a:spcPct val="0"/>
            </a:spcBef>
            <a:spcAft>
              <a:spcPct val="35000"/>
            </a:spcAft>
          </a:pPr>
          <a:r>
            <a:rPr lang="de-DE" sz="2400" kern="1200" dirty="0"/>
            <a:t>Sie</a:t>
          </a:r>
        </a:p>
      </dsp:txBody>
      <dsp:txXfrm rot="-5400000">
        <a:off x="1" y="979516"/>
        <a:ext cx="1959034" cy="839586"/>
      </dsp:txXfrm>
    </dsp:sp>
    <dsp:sp modelId="{ABB817C7-719B-4554-AFC4-611A88EEFC45}">
      <dsp:nvSpPr>
        <dsp:cNvPr id="0" name=""/>
        <dsp:cNvSpPr/>
      </dsp:nvSpPr>
      <dsp:spPr>
        <a:xfrm rot="5400000">
          <a:off x="4898314" y="-2939280"/>
          <a:ext cx="1819103" cy="7697664"/>
        </a:xfrm>
        <a:prstGeom prst="round2SameRect">
          <a:avLst/>
        </a:prstGeom>
        <a:solidFill>
          <a:schemeClr val="lt1">
            <a:alpha val="90000"/>
            <a:hueOff val="0"/>
            <a:satOff val="0"/>
            <a:lumOff val="0"/>
            <a:alphaOff val="0"/>
          </a:schemeClr>
        </a:solidFill>
        <a:ln w="12700" cap="flat" cmpd="sng" algn="ctr">
          <a:solidFill>
            <a:srgbClr val="FA9106"/>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9352" tIns="13335" rIns="13335" bIns="13335" numCol="1" spcCol="1270" anchor="ctr" anchorCtr="0">
          <a:noAutofit/>
        </a:bodyPr>
        <a:lstStyle/>
        <a:p>
          <a:pPr marL="92075" lvl="1" indent="0" algn="l" defTabSz="933450">
            <a:lnSpc>
              <a:spcPct val="90000"/>
            </a:lnSpc>
            <a:spcBef>
              <a:spcPct val="0"/>
            </a:spcBef>
            <a:spcAft>
              <a:spcPct val="15000"/>
            </a:spcAft>
            <a:buChar char="••"/>
          </a:pPr>
          <a:r>
            <a:rPr lang="en-US" sz="2100" kern="1200" dirty="0"/>
            <a:t>Sehen Sie sich Ihre Notizen vor dem Beurteilungsgespräch sorgfältig an, damit Sie während des Gesprächs nicht darauf zurückgreifen müssen. Hinweis: Es handelt sich nicht um Beweise, die Sie aufbewahren, sondern um Ihre persönliche Gedächtnisstütze für eine gerechtere Beurteilung Ihrer Mitarbeiter.</a:t>
          </a:r>
          <a:endParaRPr lang="de-DE" sz="2100" kern="1200" dirty="0"/>
        </a:p>
      </dsp:txBody>
      <dsp:txXfrm rot="-5400000">
        <a:off x="1959034" y="88801"/>
        <a:ext cx="7608863" cy="1641501"/>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53EC22-1872-4D4C-99F8-D1AA8C1AD560}">
      <dsp:nvSpPr>
        <dsp:cNvPr id="0" name=""/>
        <dsp:cNvSpPr/>
      </dsp:nvSpPr>
      <dsp:spPr>
        <a:xfrm rot="5400000">
          <a:off x="-419792" y="419792"/>
          <a:ext cx="2798620" cy="1959034"/>
        </a:xfrm>
        <a:prstGeom prst="chevron">
          <a:avLst/>
        </a:prstGeom>
        <a:solidFill>
          <a:srgbClr val="FA9106"/>
        </a:solidFill>
        <a:ln w="12700" cap="flat" cmpd="sng" algn="ctr">
          <a:solidFill>
            <a:srgbClr val="FA9106"/>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de-DE" sz="2800" kern="1200" dirty="0"/>
            <a:t>Durch-sprechen</a:t>
          </a:r>
        </a:p>
      </dsp:txBody>
      <dsp:txXfrm rot="-5400000">
        <a:off x="1" y="979516"/>
        <a:ext cx="1959034" cy="839586"/>
      </dsp:txXfrm>
    </dsp:sp>
    <dsp:sp modelId="{ABB817C7-719B-4554-AFC4-611A88EEFC45}">
      <dsp:nvSpPr>
        <dsp:cNvPr id="0" name=""/>
        <dsp:cNvSpPr/>
      </dsp:nvSpPr>
      <dsp:spPr>
        <a:xfrm rot="5400000">
          <a:off x="4898314" y="-2939280"/>
          <a:ext cx="1819103" cy="7697664"/>
        </a:xfrm>
        <a:prstGeom prst="round2SameRect">
          <a:avLst/>
        </a:prstGeom>
        <a:solidFill>
          <a:schemeClr val="lt1">
            <a:alpha val="90000"/>
            <a:hueOff val="0"/>
            <a:satOff val="0"/>
            <a:lumOff val="0"/>
            <a:alphaOff val="0"/>
          </a:schemeClr>
        </a:solidFill>
        <a:ln w="12700" cap="flat" cmpd="sng" algn="ctr">
          <a:solidFill>
            <a:srgbClr val="FA9106"/>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9525" rIns="9525" bIns="9525" numCol="1" spcCol="1270" anchor="ctr" anchorCtr="0">
          <a:noAutofit/>
        </a:bodyPr>
        <a:lstStyle/>
        <a:p>
          <a:pPr marL="92075" lvl="1" indent="0" algn="l" defTabSz="666750">
            <a:lnSpc>
              <a:spcPct val="90000"/>
            </a:lnSpc>
            <a:spcBef>
              <a:spcPct val="0"/>
            </a:spcBef>
            <a:spcAft>
              <a:spcPct val="15000"/>
            </a:spcAft>
            <a:buChar char="••"/>
          </a:pPr>
          <a:r>
            <a:rPr lang="en-US" sz="1500" kern="1200" dirty="0"/>
            <a:t>Besprechen Sie die Beurteilung immer mit dem jeweiligen Mitarbeiter und halten Sie das Ergebnis des Gesprächs fest. Damit Ihr Mitarbeiter nicht irgendwann vor den Kopf gestoßen wird, wenn er eine Beurteilung erhält, die ihm nicht nachvollziehbar erscheint, sollten Sie mit ihm offen darüber sprechen. Dieses Gespräch dient auch der Planung Ihres zukünftigen Personaleinsatzes für Verbesserungsprojekte. Fragen Sie sich selbst:</a:t>
          </a:r>
          <a:endParaRPr lang="de-DE" sz="1500" kern="1200" dirty="0"/>
        </a:p>
        <a:p>
          <a:pPr marL="442913" lvl="1" indent="-266700" algn="l" defTabSz="666750">
            <a:lnSpc>
              <a:spcPct val="90000"/>
            </a:lnSpc>
            <a:spcBef>
              <a:spcPct val="0"/>
            </a:spcBef>
            <a:spcAft>
              <a:spcPct val="15000"/>
            </a:spcAft>
            <a:buFont typeface="Wingdings" panose="05000000000000000000" pitchFamily="2" charset="2"/>
            <a:buChar char="••"/>
          </a:pPr>
          <a:r>
            <a:rPr lang="en-US" sz="1500" kern="1200" dirty="0"/>
            <a:t>"Wie kann ich meinen Mitarbeiter besser fördern?" </a:t>
          </a:r>
          <a:endParaRPr lang="de-DE" sz="1500" kern="1200" dirty="0"/>
        </a:p>
        <a:p>
          <a:pPr marL="442913" lvl="1" indent="-266700" algn="l" defTabSz="666750">
            <a:lnSpc>
              <a:spcPct val="90000"/>
            </a:lnSpc>
            <a:spcBef>
              <a:spcPct val="0"/>
            </a:spcBef>
            <a:spcAft>
              <a:spcPct val="15000"/>
            </a:spcAft>
            <a:buFont typeface="Wingdings" panose="05000000000000000000" pitchFamily="2" charset="2"/>
            <a:buChar char="••"/>
          </a:pPr>
          <a:r>
            <a:rPr lang="en-US" sz="1500" kern="1200" dirty="0"/>
            <a:t>"Wie gedenkt er, seine Schwächen zu beseitigen?</a:t>
          </a:r>
          <a:endParaRPr lang="de-DE" sz="1500" kern="1200" dirty="0"/>
        </a:p>
      </dsp:txBody>
      <dsp:txXfrm rot="-5400000">
        <a:off x="1959034" y="88801"/>
        <a:ext cx="7608863" cy="1641501"/>
      </dsp:txXfrm>
    </dsp:sp>
  </dsp:spTree>
</dsp:drawing>
</file>

<file path=ppt/diagrams/layout1.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60CC109-B42B-4E13-8EE2-18024BCF4E0E}" type="datetimeFigureOut">
              <a:rPr lang="es-ES" smtClean="0"/>
              <a:t>03/07/2022</a:t>
            </a:fld>
            <a:endParaRPr lang="es-ES"/>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907AD87-97B4-4E47-839A-0B32A1AAAFA8}" type="slidenum">
              <a:rPr lang="es-ES" smtClean="0"/>
              <a:t>‹N›</a:t>
            </a:fld>
            <a:endParaRPr lang="es-ES"/>
          </a:p>
        </p:txBody>
      </p:sp>
    </p:spTree>
    <p:extLst>
      <p:ext uri="{BB962C8B-B14F-4D97-AF65-F5344CB8AC3E}">
        <p14:creationId xmlns:p14="http://schemas.microsoft.com/office/powerpoint/2010/main" val="20559675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D" dirty="0"/>
          </a:p>
        </p:txBody>
      </p:sp>
      <p:sp>
        <p:nvSpPr>
          <p:cNvPr id="4" name="Slide Number Placeholder 3"/>
          <p:cNvSpPr>
            <a:spLocks noGrp="1"/>
          </p:cNvSpPr>
          <p:nvPr>
            <p:ph type="sldNum" sz="quarter" idx="5"/>
          </p:nvPr>
        </p:nvSpPr>
        <p:spPr/>
        <p:txBody>
          <a:bodyPr/>
          <a:lstStyle/>
          <a:p>
            <a:fld id="{A30960B4-B3C2-45A9-93E8-18BDCFD8DBAC}" type="slidenum">
              <a:rPr lang="en-ID" smtClean="0"/>
              <a:t>24</a:t>
            </a:fld>
            <a:endParaRPr lang="en-ID"/>
          </a:p>
        </p:txBody>
      </p:sp>
    </p:spTree>
    <p:extLst>
      <p:ext uri="{BB962C8B-B14F-4D97-AF65-F5344CB8AC3E}">
        <p14:creationId xmlns:p14="http://schemas.microsoft.com/office/powerpoint/2010/main" val="42644354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E32E1004-3CE5-4DDA-88F7-5666A4078522}"/>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xmlns="" id="{BA5E2BD3-E83F-4017-8977-2B08EC915D6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a:extLst>
              <a:ext uri="{FF2B5EF4-FFF2-40B4-BE49-F238E27FC236}">
                <a16:creationId xmlns:a16="http://schemas.microsoft.com/office/drawing/2014/main" xmlns="" id="{86BE14C7-5F5E-4916-A8E7-2BD81F3E7C38}"/>
              </a:ext>
            </a:extLst>
          </p:cNvPr>
          <p:cNvSpPr>
            <a:spLocks noGrp="1"/>
          </p:cNvSpPr>
          <p:nvPr>
            <p:ph type="dt" sz="half" idx="10"/>
          </p:nvPr>
        </p:nvSpPr>
        <p:spPr/>
        <p:txBody>
          <a:bodyPr/>
          <a:lstStyle/>
          <a:p>
            <a:fld id="{AE0C963C-C1DB-4AFD-9DDC-0691666BF49B}" type="datetime2">
              <a:rPr lang="en-US" smtClean="0"/>
              <a:pPr/>
              <a:t>Sunday, July 3, 2022</a:t>
            </a:fld>
            <a:endParaRPr lang="en-US" cap="all" dirty="0"/>
          </a:p>
        </p:txBody>
      </p:sp>
      <p:sp>
        <p:nvSpPr>
          <p:cNvPr id="5" name="Marcador de pie de página 4">
            <a:extLst>
              <a:ext uri="{FF2B5EF4-FFF2-40B4-BE49-F238E27FC236}">
                <a16:creationId xmlns:a16="http://schemas.microsoft.com/office/drawing/2014/main" xmlns="" id="{04269C8E-E801-434E-89E0-69AAD739B582}"/>
              </a:ext>
            </a:extLst>
          </p:cNvPr>
          <p:cNvSpPr>
            <a:spLocks noGrp="1"/>
          </p:cNvSpPr>
          <p:nvPr>
            <p:ph type="ftr" sz="quarter" idx="11"/>
          </p:nvPr>
        </p:nvSpPr>
        <p:spPr/>
        <p:txBody>
          <a:bodyPr/>
          <a:lstStyle/>
          <a:p>
            <a:pPr algn="l"/>
            <a:endParaRPr lang="en-US"/>
          </a:p>
        </p:txBody>
      </p:sp>
      <p:sp>
        <p:nvSpPr>
          <p:cNvPr id="6" name="Marcador de número de diapositiva 5">
            <a:extLst>
              <a:ext uri="{FF2B5EF4-FFF2-40B4-BE49-F238E27FC236}">
                <a16:creationId xmlns:a16="http://schemas.microsoft.com/office/drawing/2014/main" xmlns="" id="{54D84EA7-AD76-4E03-B6C0-AD051C01F5E7}"/>
              </a:ext>
            </a:extLst>
          </p:cNvPr>
          <p:cNvSpPr>
            <a:spLocks noGrp="1"/>
          </p:cNvSpPr>
          <p:nvPr>
            <p:ph type="sldNum" sz="quarter" idx="12"/>
          </p:nvPr>
        </p:nvSpPr>
        <p:spPr/>
        <p:txBody>
          <a:bodyPr/>
          <a:lstStyle/>
          <a:p>
            <a:fld id="{C01389E6-C847-4AD0-B56D-D205B2EAB1EE}" type="slidenum">
              <a:rPr lang="en-US" smtClean="0"/>
              <a:pPr/>
              <a:t>‹N›</a:t>
            </a:fld>
            <a:endParaRPr lang="en-US" sz="800" dirty="0"/>
          </a:p>
        </p:txBody>
      </p:sp>
    </p:spTree>
    <p:extLst>
      <p:ext uri="{BB962C8B-B14F-4D97-AF65-F5344CB8AC3E}">
        <p14:creationId xmlns:p14="http://schemas.microsoft.com/office/powerpoint/2010/main" val="3581798332"/>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7A735790-4E70-43B8-BB84-BAA8D7C01962}"/>
              </a:ext>
            </a:extLst>
          </p:cNvPr>
          <p:cNvSpPr>
            <a:spLocks noGrp="1"/>
          </p:cNvSpPr>
          <p:nvPr>
            <p:ph type="title"/>
          </p:nvPr>
        </p:nvSpPr>
        <p:spPr/>
        <p:txBody>
          <a:bodyPr/>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xmlns="" id="{F5C1C69B-4148-4658-BFE1-06B7A7F5CF18}"/>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xmlns="" id="{734BEF79-C19C-4E8A-B11A-96424C16C841}"/>
              </a:ext>
            </a:extLst>
          </p:cNvPr>
          <p:cNvSpPr>
            <a:spLocks noGrp="1"/>
          </p:cNvSpPr>
          <p:nvPr>
            <p:ph type="dt" sz="half" idx="10"/>
          </p:nvPr>
        </p:nvSpPr>
        <p:spPr/>
        <p:txBody>
          <a:bodyPr/>
          <a:lstStyle/>
          <a:p>
            <a:fld id="{AE0C963C-C1DB-4AFD-9DDC-0691666BF49B}" type="datetime2">
              <a:rPr lang="en-US" smtClean="0"/>
              <a:pPr/>
              <a:t>Sunday, July 3, 2022</a:t>
            </a:fld>
            <a:endParaRPr lang="en-US" cap="all" dirty="0"/>
          </a:p>
        </p:txBody>
      </p:sp>
      <p:sp>
        <p:nvSpPr>
          <p:cNvPr id="5" name="Marcador de pie de página 4">
            <a:extLst>
              <a:ext uri="{FF2B5EF4-FFF2-40B4-BE49-F238E27FC236}">
                <a16:creationId xmlns:a16="http://schemas.microsoft.com/office/drawing/2014/main" xmlns="" id="{F262D5F7-689B-4D53-AB86-457276CF8A0F}"/>
              </a:ext>
            </a:extLst>
          </p:cNvPr>
          <p:cNvSpPr>
            <a:spLocks noGrp="1"/>
          </p:cNvSpPr>
          <p:nvPr>
            <p:ph type="ftr" sz="quarter" idx="11"/>
          </p:nvPr>
        </p:nvSpPr>
        <p:spPr/>
        <p:txBody>
          <a:bodyPr/>
          <a:lstStyle/>
          <a:p>
            <a:pPr algn="l"/>
            <a:endParaRPr lang="en-US"/>
          </a:p>
        </p:txBody>
      </p:sp>
      <p:sp>
        <p:nvSpPr>
          <p:cNvPr id="6" name="Marcador de número de diapositiva 5">
            <a:extLst>
              <a:ext uri="{FF2B5EF4-FFF2-40B4-BE49-F238E27FC236}">
                <a16:creationId xmlns:a16="http://schemas.microsoft.com/office/drawing/2014/main" xmlns="" id="{85C5D060-362F-4E2C-8617-13D1095252CC}"/>
              </a:ext>
            </a:extLst>
          </p:cNvPr>
          <p:cNvSpPr>
            <a:spLocks noGrp="1"/>
          </p:cNvSpPr>
          <p:nvPr>
            <p:ph type="sldNum" sz="quarter" idx="12"/>
          </p:nvPr>
        </p:nvSpPr>
        <p:spPr/>
        <p:txBody>
          <a:bodyPr/>
          <a:lstStyle/>
          <a:p>
            <a:fld id="{C01389E6-C847-4AD0-B56D-D205B2EAB1EE}" type="slidenum">
              <a:rPr lang="en-US" smtClean="0"/>
              <a:pPr/>
              <a:t>‹N›</a:t>
            </a:fld>
            <a:endParaRPr lang="en-US" sz="800" dirty="0"/>
          </a:p>
        </p:txBody>
      </p:sp>
    </p:spTree>
    <p:extLst>
      <p:ext uri="{BB962C8B-B14F-4D97-AF65-F5344CB8AC3E}">
        <p14:creationId xmlns:p14="http://schemas.microsoft.com/office/powerpoint/2010/main" val="1831132248"/>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xmlns="" id="{48D9DA91-D940-45A4-AA9D-4201DF39A79D}"/>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xmlns="" id="{B8DD96CD-0EB8-41CC-B876-3EA6D5A2DA13}"/>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xmlns="" id="{35A18A11-A4A0-4BE0-8069-675EC1A48DC7}"/>
              </a:ext>
            </a:extLst>
          </p:cNvPr>
          <p:cNvSpPr>
            <a:spLocks noGrp="1"/>
          </p:cNvSpPr>
          <p:nvPr>
            <p:ph type="dt" sz="half" idx="10"/>
          </p:nvPr>
        </p:nvSpPr>
        <p:spPr/>
        <p:txBody>
          <a:bodyPr/>
          <a:lstStyle/>
          <a:p>
            <a:fld id="{AE0C963C-C1DB-4AFD-9DDC-0691666BF49B}" type="datetime2">
              <a:rPr lang="en-US" smtClean="0"/>
              <a:pPr/>
              <a:t>Sunday, July 3, 2022</a:t>
            </a:fld>
            <a:endParaRPr lang="en-US" cap="all" dirty="0"/>
          </a:p>
        </p:txBody>
      </p:sp>
      <p:sp>
        <p:nvSpPr>
          <p:cNvPr id="5" name="Marcador de pie de página 4">
            <a:extLst>
              <a:ext uri="{FF2B5EF4-FFF2-40B4-BE49-F238E27FC236}">
                <a16:creationId xmlns:a16="http://schemas.microsoft.com/office/drawing/2014/main" xmlns="" id="{AD2E613B-38FF-4978-A0A8-0E9550A57357}"/>
              </a:ext>
            </a:extLst>
          </p:cNvPr>
          <p:cNvSpPr>
            <a:spLocks noGrp="1"/>
          </p:cNvSpPr>
          <p:nvPr>
            <p:ph type="ftr" sz="quarter" idx="11"/>
          </p:nvPr>
        </p:nvSpPr>
        <p:spPr/>
        <p:txBody>
          <a:bodyPr/>
          <a:lstStyle/>
          <a:p>
            <a:pPr algn="l"/>
            <a:endParaRPr lang="en-US"/>
          </a:p>
        </p:txBody>
      </p:sp>
      <p:sp>
        <p:nvSpPr>
          <p:cNvPr id="6" name="Marcador de número de diapositiva 5">
            <a:extLst>
              <a:ext uri="{FF2B5EF4-FFF2-40B4-BE49-F238E27FC236}">
                <a16:creationId xmlns:a16="http://schemas.microsoft.com/office/drawing/2014/main" xmlns="" id="{F0778532-B72F-4B41-905D-17B0F341391B}"/>
              </a:ext>
            </a:extLst>
          </p:cNvPr>
          <p:cNvSpPr>
            <a:spLocks noGrp="1"/>
          </p:cNvSpPr>
          <p:nvPr>
            <p:ph type="sldNum" sz="quarter" idx="12"/>
          </p:nvPr>
        </p:nvSpPr>
        <p:spPr/>
        <p:txBody>
          <a:bodyPr/>
          <a:lstStyle/>
          <a:p>
            <a:fld id="{C01389E6-C847-4AD0-B56D-D205B2EAB1EE}" type="slidenum">
              <a:rPr lang="en-US" smtClean="0"/>
              <a:pPr/>
              <a:t>‹N›</a:t>
            </a:fld>
            <a:endParaRPr lang="en-US" sz="800" dirty="0"/>
          </a:p>
        </p:txBody>
      </p:sp>
    </p:spTree>
    <p:extLst>
      <p:ext uri="{BB962C8B-B14F-4D97-AF65-F5344CB8AC3E}">
        <p14:creationId xmlns:p14="http://schemas.microsoft.com/office/powerpoint/2010/main" val="3698780830"/>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01">
    <p:spTree>
      <p:nvGrpSpPr>
        <p:cNvPr id="1" name=""/>
        <p:cNvGrpSpPr/>
        <p:nvPr/>
      </p:nvGrpSpPr>
      <p:grpSpPr>
        <a:xfrm>
          <a:off x="0" y="0"/>
          <a:ext cx="0" cy="0"/>
          <a:chOff x="0" y="0"/>
          <a:chExt cx="0" cy="0"/>
        </a:xfrm>
      </p:grpSpPr>
      <p:sp>
        <p:nvSpPr>
          <p:cNvPr id="8" name="Right Triangle 7">
            <a:extLst>
              <a:ext uri="{FF2B5EF4-FFF2-40B4-BE49-F238E27FC236}">
                <a16:creationId xmlns:a16="http://schemas.microsoft.com/office/drawing/2014/main" xmlns="" id="{12FD2650-9CFC-4AC3-AD14-ABB5D32870FB}"/>
              </a:ext>
            </a:extLst>
          </p:cNvPr>
          <p:cNvSpPr/>
          <p:nvPr userDrawn="1"/>
        </p:nvSpPr>
        <p:spPr>
          <a:xfrm flipH="1">
            <a:off x="10146170" y="0"/>
            <a:ext cx="2045829" cy="6858000"/>
          </a:xfrm>
          <a:prstGeom prst="rtTriangle">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5" name="Date Placeholder 4">
            <a:extLst>
              <a:ext uri="{FF2B5EF4-FFF2-40B4-BE49-F238E27FC236}">
                <a16:creationId xmlns:a16="http://schemas.microsoft.com/office/drawing/2014/main" xmlns="" id="{A1F71BF7-ADA8-404A-9938-15EE7680A937}"/>
              </a:ext>
            </a:extLst>
          </p:cNvPr>
          <p:cNvSpPr>
            <a:spLocks noGrp="1"/>
          </p:cNvSpPr>
          <p:nvPr>
            <p:ph type="dt" sz="half" idx="10"/>
          </p:nvPr>
        </p:nvSpPr>
        <p:spPr/>
        <p:txBody>
          <a:bodyPr/>
          <a:lstStyle/>
          <a:p>
            <a:fld id="{AF0620EA-BE12-4D7C-940B-061B754BDADE}" type="datetimeFigureOut">
              <a:rPr lang="en-ID" smtClean="0"/>
              <a:t>03/07/2022</a:t>
            </a:fld>
            <a:endParaRPr lang="en-ID"/>
          </a:p>
        </p:txBody>
      </p:sp>
      <p:sp>
        <p:nvSpPr>
          <p:cNvPr id="6" name="Footer Placeholder 5">
            <a:extLst>
              <a:ext uri="{FF2B5EF4-FFF2-40B4-BE49-F238E27FC236}">
                <a16:creationId xmlns:a16="http://schemas.microsoft.com/office/drawing/2014/main" xmlns="" id="{475E4CD5-85B7-40B2-AEA5-DB27484E1560}"/>
              </a:ext>
            </a:extLst>
          </p:cNvPr>
          <p:cNvSpPr>
            <a:spLocks noGrp="1"/>
          </p:cNvSpPr>
          <p:nvPr>
            <p:ph type="ftr" sz="quarter" idx="11"/>
          </p:nvPr>
        </p:nvSpPr>
        <p:spPr/>
        <p:txBody>
          <a:bodyPr/>
          <a:lstStyle/>
          <a:p>
            <a:endParaRPr lang="en-ID"/>
          </a:p>
        </p:txBody>
      </p:sp>
      <p:sp>
        <p:nvSpPr>
          <p:cNvPr id="7" name="Slide Number Placeholder 6">
            <a:extLst>
              <a:ext uri="{FF2B5EF4-FFF2-40B4-BE49-F238E27FC236}">
                <a16:creationId xmlns:a16="http://schemas.microsoft.com/office/drawing/2014/main" xmlns="" id="{BFF8F69A-FD5D-41C4-8750-70680A383DFE}"/>
              </a:ext>
            </a:extLst>
          </p:cNvPr>
          <p:cNvSpPr>
            <a:spLocks noGrp="1"/>
          </p:cNvSpPr>
          <p:nvPr>
            <p:ph type="sldNum" sz="quarter" idx="12"/>
          </p:nvPr>
        </p:nvSpPr>
        <p:spPr/>
        <p:txBody>
          <a:bodyPr/>
          <a:lstStyle/>
          <a:p>
            <a:fld id="{1868905C-CC2B-4FAA-B4C6-01D83367EBCB}" type="slidenum">
              <a:rPr lang="en-ID" smtClean="0"/>
              <a:t>‹N›</a:t>
            </a:fld>
            <a:endParaRPr lang="en-ID"/>
          </a:p>
        </p:txBody>
      </p:sp>
      <p:sp>
        <p:nvSpPr>
          <p:cNvPr id="9" name="Oval 8">
            <a:extLst>
              <a:ext uri="{FF2B5EF4-FFF2-40B4-BE49-F238E27FC236}">
                <a16:creationId xmlns:a16="http://schemas.microsoft.com/office/drawing/2014/main" xmlns="" id="{31134E1F-4762-4BFF-BF3D-00B22592D79F}"/>
              </a:ext>
            </a:extLst>
          </p:cNvPr>
          <p:cNvSpPr/>
          <p:nvPr userDrawn="1"/>
        </p:nvSpPr>
        <p:spPr>
          <a:xfrm>
            <a:off x="-468255" y="2794585"/>
            <a:ext cx="1268830" cy="1268830"/>
          </a:xfrm>
          <a:prstGeom prst="ellipse">
            <a:avLst/>
          </a:prstGeom>
          <a:solidFill>
            <a:schemeClr val="accent3">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Tree>
    <p:extLst>
      <p:ext uri="{BB962C8B-B14F-4D97-AF65-F5344CB8AC3E}">
        <p14:creationId xmlns:p14="http://schemas.microsoft.com/office/powerpoint/2010/main" val="9662805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Contents slide layout">
    <p:spTree>
      <p:nvGrpSpPr>
        <p:cNvPr id="1" name=""/>
        <p:cNvGrpSpPr/>
        <p:nvPr/>
      </p:nvGrpSpPr>
      <p:grpSpPr>
        <a:xfrm>
          <a:off x="0" y="0"/>
          <a:ext cx="0" cy="0"/>
          <a:chOff x="0" y="0"/>
          <a:chExt cx="0" cy="0"/>
        </a:xfrm>
      </p:grpSpPr>
      <p:sp>
        <p:nvSpPr>
          <p:cNvPr id="2" name="Text Placeholder 9">
            <a:extLst>
              <a:ext uri="{FF2B5EF4-FFF2-40B4-BE49-F238E27FC236}">
                <a16:creationId xmlns:a16="http://schemas.microsoft.com/office/drawing/2014/main" xmlns="" id="{23DE32A5-6181-4C51-AD5C-3F1A448478A1}"/>
              </a:ext>
            </a:extLst>
          </p:cNvPr>
          <p:cNvSpPr>
            <a:spLocks noGrp="1"/>
          </p:cNvSpPr>
          <p:nvPr>
            <p:ph type="body" sz="quarter" idx="10" hasCustomPrompt="1"/>
          </p:nvPr>
        </p:nvSpPr>
        <p:spPr>
          <a:xfrm>
            <a:off x="323529" y="339509"/>
            <a:ext cx="11573197" cy="724247"/>
          </a:xfrm>
          <a:prstGeom prst="rect">
            <a:avLst/>
          </a:prstGeom>
        </p:spPr>
        <p:txBody>
          <a:bodyPr anchor="ctr"/>
          <a:lstStyle>
            <a:lvl1pPr marL="0" indent="0" algn="ctr">
              <a:buNone/>
              <a:defRPr sz="5400" b="0" baseline="0">
                <a:solidFill>
                  <a:schemeClr val="tx1">
                    <a:lumMod val="85000"/>
                    <a:lumOff val="15000"/>
                  </a:schemeClr>
                </a:solidFill>
                <a:latin typeface="+mj-lt"/>
                <a:cs typeface="Arial" pitchFamily="34" charset="0"/>
              </a:defRPr>
            </a:lvl1pPr>
          </a:lstStyle>
          <a:p>
            <a:pPr lvl="0"/>
            <a:r>
              <a:rPr lang="en-US" altLang="ko-KR" dirty="0"/>
              <a:t>BASIC LAYOUT</a:t>
            </a:r>
          </a:p>
        </p:txBody>
      </p:sp>
    </p:spTree>
    <p:extLst>
      <p:ext uri="{BB962C8B-B14F-4D97-AF65-F5344CB8AC3E}">
        <p14:creationId xmlns:p14="http://schemas.microsoft.com/office/powerpoint/2010/main" val="26494937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F99FF886-8BA1-4244-8F6D-E11415941D0E}"/>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xmlns="" id="{1B5AD947-0D72-48D8-9952-36C538A1BD0F}"/>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xmlns="" id="{CF226A9E-9CCF-4785-8DDB-FC35E3FD98B3}"/>
              </a:ext>
            </a:extLst>
          </p:cNvPr>
          <p:cNvSpPr>
            <a:spLocks noGrp="1"/>
          </p:cNvSpPr>
          <p:nvPr>
            <p:ph type="dt" sz="half" idx="10"/>
          </p:nvPr>
        </p:nvSpPr>
        <p:spPr/>
        <p:txBody>
          <a:bodyPr/>
          <a:lstStyle/>
          <a:p>
            <a:fld id="{AE0C963C-C1DB-4AFD-9DDC-0691666BF49B}" type="datetime2">
              <a:rPr lang="en-US" smtClean="0"/>
              <a:pPr/>
              <a:t>Sunday, July 3, 2022</a:t>
            </a:fld>
            <a:endParaRPr lang="en-US" cap="all" dirty="0"/>
          </a:p>
        </p:txBody>
      </p:sp>
      <p:sp>
        <p:nvSpPr>
          <p:cNvPr id="5" name="Marcador de pie de página 4">
            <a:extLst>
              <a:ext uri="{FF2B5EF4-FFF2-40B4-BE49-F238E27FC236}">
                <a16:creationId xmlns:a16="http://schemas.microsoft.com/office/drawing/2014/main" xmlns="" id="{2E129768-82AD-4305-AE9E-F906D97AD031}"/>
              </a:ext>
            </a:extLst>
          </p:cNvPr>
          <p:cNvSpPr>
            <a:spLocks noGrp="1"/>
          </p:cNvSpPr>
          <p:nvPr>
            <p:ph type="ftr" sz="quarter" idx="11"/>
          </p:nvPr>
        </p:nvSpPr>
        <p:spPr/>
        <p:txBody>
          <a:bodyPr/>
          <a:lstStyle/>
          <a:p>
            <a:pPr algn="l"/>
            <a:endParaRPr lang="en-US"/>
          </a:p>
        </p:txBody>
      </p:sp>
      <p:sp>
        <p:nvSpPr>
          <p:cNvPr id="6" name="Marcador de número de diapositiva 5">
            <a:extLst>
              <a:ext uri="{FF2B5EF4-FFF2-40B4-BE49-F238E27FC236}">
                <a16:creationId xmlns:a16="http://schemas.microsoft.com/office/drawing/2014/main" xmlns="" id="{A5CFC126-FB7C-456E-9F3A-EB18DABF347C}"/>
              </a:ext>
            </a:extLst>
          </p:cNvPr>
          <p:cNvSpPr>
            <a:spLocks noGrp="1"/>
          </p:cNvSpPr>
          <p:nvPr>
            <p:ph type="sldNum" sz="quarter" idx="12"/>
          </p:nvPr>
        </p:nvSpPr>
        <p:spPr/>
        <p:txBody>
          <a:bodyPr/>
          <a:lstStyle/>
          <a:p>
            <a:fld id="{C01389E6-C847-4AD0-B56D-D205B2EAB1EE}" type="slidenum">
              <a:rPr lang="en-US" smtClean="0"/>
              <a:pPr/>
              <a:t>‹N›</a:t>
            </a:fld>
            <a:endParaRPr lang="en-US" sz="800" dirty="0"/>
          </a:p>
        </p:txBody>
      </p:sp>
    </p:spTree>
    <p:extLst>
      <p:ext uri="{BB962C8B-B14F-4D97-AF65-F5344CB8AC3E}">
        <p14:creationId xmlns:p14="http://schemas.microsoft.com/office/powerpoint/2010/main" val="380934252"/>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7EC230D9-E2CB-4F58-B0FD-77788BE63878}"/>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p>
        </p:txBody>
      </p:sp>
      <p:sp>
        <p:nvSpPr>
          <p:cNvPr id="3" name="Marcador de texto 2">
            <a:extLst>
              <a:ext uri="{FF2B5EF4-FFF2-40B4-BE49-F238E27FC236}">
                <a16:creationId xmlns:a16="http://schemas.microsoft.com/office/drawing/2014/main" xmlns="" id="{FB28F752-A37B-4E02-B91C-A938BAACF58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xmlns="" id="{6F85C713-C168-4C49-8CEE-43C4FAE61BE3}"/>
              </a:ext>
            </a:extLst>
          </p:cNvPr>
          <p:cNvSpPr>
            <a:spLocks noGrp="1"/>
          </p:cNvSpPr>
          <p:nvPr>
            <p:ph type="dt" sz="half" idx="10"/>
          </p:nvPr>
        </p:nvSpPr>
        <p:spPr/>
        <p:txBody>
          <a:bodyPr/>
          <a:lstStyle/>
          <a:p>
            <a:fld id="{AE0C963C-C1DB-4AFD-9DDC-0691666BF49B}" type="datetime2">
              <a:rPr lang="en-US" smtClean="0"/>
              <a:pPr/>
              <a:t>Sunday, July 3, 2022</a:t>
            </a:fld>
            <a:endParaRPr lang="en-US" cap="all" dirty="0"/>
          </a:p>
        </p:txBody>
      </p:sp>
      <p:sp>
        <p:nvSpPr>
          <p:cNvPr id="5" name="Marcador de pie de página 4">
            <a:extLst>
              <a:ext uri="{FF2B5EF4-FFF2-40B4-BE49-F238E27FC236}">
                <a16:creationId xmlns:a16="http://schemas.microsoft.com/office/drawing/2014/main" xmlns="" id="{896C2D41-5671-4B59-B77A-945529F865A2}"/>
              </a:ext>
            </a:extLst>
          </p:cNvPr>
          <p:cNvSpPr>
            <a:spLocks noGrp="1"/>
          </p:cNvSpPr>
          <p:nvPr>
            <p:ph type="ftr" sz="quarter" idx="11"/>
          </p:nvPr>
        </p:nvSpPr>
        <p:spPr/>
        <p:txBody>
          <a:bodyPr/>
          <a:lstStyle/>
          <a:p>
            <a:pPr algn="l"/>
            <a:endParaRPr lang="en-US"/>
          </a:p>
        </p:txBody>
      </p:sp>
      <p:sp>
        <p:nvSpPr>
          <p:cNvPr id="6" name="Marcador de número de diapositiva 5">
            <a:extLst>
              <a:ext uri="{FF2B5EF4-FFF2-40B4-BE49-F238E27FC236}">
                <a16:creationId xmlns:a16="http://schemas.microsoft.com/office/drawing/2014/main" xmlns="" id="{CA15FCF6-E064-49DE-8AAA-029303AD8858}"/>
              </a:ext>
            </a:extLst>
          </p:cNvPr>
          <p:cNvSpPr>
            <a:spLocks noGrp="1"/>
          </p:cNvSpPr>
          <p:nvPr>
            <p:ph type="sldNum" sz="quarter" idx="12"/>
          </p:nvPr>
        </p:nvSpPr>
        <p:spPr/>
        <p:txBody>
          <a:bodyPr/>
          <a:lstStyle/>
          <a:p>
            <a:fld id="{C01389E6-C847-4AD0-B56D-D205B2EAB1EE}" type="slidenum">
              <a:rPr lang="en-US" smtClean="0"/>
              <a:pPr/>
              <a:t>‹N›</a:t>
            </a:fld>
            <a:endParaRPr lang="en-US" sz="800" dirty="0"/>
          </a:p>
        </p:txBody>
      </p:sp>
    </p:spTree>
    <p:extLst>
      <p:ext uri="{BB962C8B-B14F-4D97-AF65-F5344CB8AC3E}">
        <p14:creationId xmlns:p14="http://schemas.microsoft.com/office/powerpoint/2010/main" val="1896330993"/>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08D6A137-EAB5-4F2C-B6CB-738753F6F03C}"/>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xmlns="" id="{BB37BB7F-8AAD-4570-9DB3-CA2AB543292C}"/>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a:extLst>
              <a:ext uri="{FF2B5EF4-FFF2-40B4-BE49-F238E27FC236}">
                <a16:creationId xmlns:a16="http://schemas.microsoft.com/office/drawing/2014/main" xmlns="" id="{81FB55B7-8EF2-4E7E-9F56-5291D9F25DF1}"/>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a:extLst>
              <a:ext uri="{FF2B5EF4-FFF2-40B4-BE49-F238E27FC236}">
                <a16:creationId xmlns:a16="http://schemas.microsoft.com/office/drawing/2014/main" xmlns="" id="{BB2F6D9E-D787-4C9F-B7E1-CF4F0FC187CB}"/>
              </a:ext>
            </a:extLst>
          </p:cNvPr>
          <p:cNvSpPr>
            <a:spLocks noGrp="1"/>
          </p:cNvSpPr>
          <p:nvPr>
            <p:ph type="dt" sz="half" idx="10"/>
          </p:nvPr>
        </p:nvSpPr>
        <p:spPr/>
        <p:txBody>
          <a:bodyPr/>
          <a:lstStyle/>
          <a:p>
            <a:fld id="{AE0C963C-C1DB-4AFD-9DDC-0691666BF49B}" type="datetime2">
              <a:rPr lang="en-US" smtClean="0"/>
              <a:pPr/>
              <a:t>Sunday, July 3, 2022</a:t>
            </a:fld>
            <a:endParaRPr lang="en-US" cap="all" dirty="0"/>
          </a:p>
        </p:txBody>
      </p:sp>
      <p:sp>
        <p:nvSpPr>
          <p:cNvPr id="6" name="Marcador de pie de página 5">
            <a:extLst>
              <a:ext uri="{FF2B5EF4-FFF2-40B4-BE49-F238E27FC236}">
                <a16:creationId xmlns:a16="http://schemas.microsoft.com/office/drawing/2014/main" xmlns="" id="{D0507819-A5F3-4E59-A19D-9D64D7A3AB8E}"/>
              </a:ext>
            </a:extLst>
          </p:cNvPr>
          <p:cNvSpPr>
            <a:spLocks noGrp="1"/>
          </p:cNvSpPr>
          <p:nvPr>
            <p:ph type="ftr" sz="quarter" idx="11"/>
          </p:nvPr>
        </p:nvSpPr>
        <p:spPr/>
        <p:txBody>
          <a:bodyPr/>
          <a:lstStyle/>
          <a:p>
            <a:pPr algn="l"/>
            <a:endParaRPr lang="en-US"/>
          </a:p>
        </p:txBody>
      </p:sp>
      <p:sp>
        <p:nvSpPr>
          <p:cNvPr id="7" name="Marcador de número de diapositiva 6">
            <a:extLst>
              <a:ext uri="{FF2B5EF4-FFF2-40B4-BE49-F238E27FC236}">
                <a16:creationId xmlns:a16="http://schemas.microsoft.com/office/drawing/2014/main" xmlns="" id="{AA566F6D-6C4F-49F1-8B3F-19C2E949F908}"/>
              </a:ext>
            </a:extLst>
          </p:cNvPr>
          <p:cNvSpPr>
            <a:spLocks noGrp="1"/>
          </p:cNvSpPr>
          <p:nvPr>
            <p:ph type="sldNum" sz="quarter" idx="12"/>
          </p:nvPr>
        </p:nvSpPr>
        <p:spPr/>
        <p:txBody>
          <a:bodyPr/>
          <a:lstStyle/>
          <a:p>
            <a:fld id="{C01389E6-C847-4AD0-B56D-D205B2EAB1EE}" type="slidenum">
              <a:rPr lang="en-US" smtClean="0"/>
              <a:pPr/>
              <a:t>‹N›</a:t>
            </a:fld>
            <a:endParaRPr lang="en-US" sz="800" dirty="0"/>
          </a:p>
        </p:txBody>
      </p:sp>
    </p:spTree>
    <p:extLst>
      <p:ext uri="{BB962C8B-B14F-4D97-AF65-F5344CB8AC3E}">
        <p14:creationId xmlns:p14="http://schemas.microsoft.com/office/powerpoint/2010/main" val="964689255"/>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11AFE2A1-DBD8-46D3-9989-21BD4F71A1E2}"/>
              </a:ext>
            </a:extLst>
          </p:cNvPr>
          <p:cNvSpPr>
            <a:spLocks noGrp="1"/>
          </p:cNvSpPr>
          <p:nvPr>
            <p:ph type="title"/>
          </p:nvPr>
        </p:nvSpPr>
        <p:spPr>
          <a:xfrm>
            <a:off x="839788" y="365125"/>
            <a:ext cx="10515600" cy="1325563"/>
          </a:xfrm>
        </p:spPr>
        <p:txBody>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xmlns="" id="{7959E9F1-4F89-4634-9021-29A89E39E36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xmlns="" id="{B3D548D5-DD83-4B39-A4DF-8B47C3229436}"/>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a:extLst>
              <a:ext uri="{FF2B5EF4-FFF2-40B4-BE49-F238E27FC236}">
                <a16:creationId xmlns:a16="http://schemas.microsoft.com/office/drawing/2014/main" xmlns="" id="{48FFAB72-E232-4942-995D-D59E08A53BD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xmlns="" id="{7F6095AD-6D63-436B-833B-BA894405C7D3}"/>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a:extLst>
              <a:ext uri="{FF2B5EF4-FFF2-40B4-BE49-F238E27FC236}">
                <a16:creationId xmlns:a16="http://schemas.microsoft.com/office/drawing/2014/main" xmlns="" id="{2C16BBEE-C5BD-4CB8-87DA-FC945E76E803}"/>
              </a:ext>
            </a:extLst>
          </p:cNvPr>
          <p:cNvSpPr>
            <a:spLocks noGrp="1"/>
          </p:cNvSpPr>
          <p:nvPr>
            <p:ph type="dt" sz="half" idx="10"/>
          </p:nvPr>
        </p:nvSpPr>
        <p:spPr/>
        <p:txBody>
          <a:bodyPr/>
          <a:lstStyle/>
          <a:p>
            <a:fld id="{AE0C963C-C1DB-4AFD-9DDC-0691666BF49B}" type="datetime2">
              <a:rPr lang="en-US" smtClean="0"/>
              <a:pPr/>
              <a:t>Sunday, July 3, 2022</a:t>
            </a:fld>
            <a:endParaRPr lang="en-US" cap="all" dirty="0"/>
          </a:p>
        </p:txBody>
      </p:sp>
      <p:sp>
        <p:nvSpPr>
          <p:cNvPr id="8" name="Marcador de pie de página 7">
            <a:extLst>
              <a:ext uri="{FF2B5EF4-FFF2-40B4-BE49-F238E27FC236}">
                <a16:creationId xmlns:a16="http://schemas.microsoft.com/office/drawing/2014/main" xmlns="" id="{F5DF973E-CA09-4255-9DEB-A654120A004C}"/>
              </a:ext>
            </a:extLst>
          </p:cNvPr>
          <p:cNvSpPr>
            <a:spLocks noGrp="1"/>
          </p:cNvSpPr>
          <p:nvPr>
            <p:ph type="ftr" sz="quarter" idx="11"/>
          </p:nvPr>
        </p:nvSpPr>
        <p:spPr/>
        <p:txBody>
          <a:bodyPr/>
          <a:lstStyle/>
          <a:p>
            <a:pPr algn="l"/>
            <a:endParaRPr lang="en-US"/>
          </a:p>
        </p:txBody>
      </p:sp>
      <p:sp>
        <p:nvSpPr>
          <p:cNvPr id="9" name="Marcador de número de diapositiva 8">
            <a:extLst>
              <a:ext uri="{FF2B5EF4-FFF2-40B4-BE49-F238E27FC236}">
                <a16:creationId xmlns:a16="http://schemas.microsoft.com/office/drawing/2014/main" xmlns="" id="{5A98B498-8EC9-4C34-9BF3-58318F0F699E}"/>
              </a:ext>
            </a:extLst>
          </p:cNvPr>
          <p:cNvSpPr>
            <a:spLocks noGrp="1"/>
          </p:cNvSpPr>
          <p:nvPr>
            <p:ph type="sldNum" sz="quarter" idx="12"/>
          </p:nvPr>
        </p:nvSpPr>
        <p:spPr/>
        <p:txBody>
          <a:bodyPr/>
          <a:lstStyle/>
          <a:p>
            <a:fld id="{C01389E6-C847-4AD0-B56D-D205B2EAB1EE}" type="slidenum">
              <a:rPr lang="en-US" smtClean="0"/>
              <a:pPr/>
              <a:t>‹N›</a:t>
            </a:fld>
            <a:endParaRPr lang="en-US" sz="800" dirty="0"/>
          </a:p>
        </p:txBody>
      </p:sp>
    </p:spTree>
    <p:extLst>
      <p:ext uri="{BB962C8B-B14F-4D97-AF65-F5344CB8AC3E}">
        <p14:creationId xmlns:p14="http://schemas.microsoft.com/office/powerpoint/2010/main" val="1917509439"/>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CD7446C3-F2A2-4FBA-A25F-4BC0D5963096}"/>
              </a:ext>
            </a:extLst>
          </p:cNvPr>
          <p:cNvSpPr>
            <a:spLocks noGrp="1"/>
          </p:cNvSpPr>
          <p:nvPr>
            <p:ph type="title"/>
          </p:nvPr>
        </p:nvSpPr>
        <p:spPr/>
        <p:txBody>
          <a:bodyPr/>
          <a:lstStyle/>
          <a:p>
            <a:r>
              <a:rPr lang="es-ES"/>
              <a:t>Haga clic para modificar el estilo de título del patrón</a:t>
            </a:r>
          </a:p>
        </p:txBody>
      </p:sp>
      <p:sp>
        <p:nvSpPr>
          <p:cNvPr id="3" name="Marcador de fecha 2">
            <a:extLst>
              <a:ext uri="{FF2B5EF4-FFF2-40B4-BE49-F238E27FC236}">
                <a16:creationId xmlns:a16="http://schemas.microsoft.com/office/drawing/2014/main" xmlns="" id="{4A2463FD-6754-4D7D-9B38-2F366801E2D8}"/>
              </a:ext>
            </a:extLst>
          </p:cNvPr>
          <p:cNvSpPr>
            <a:spLocks noGrp="1"/>
          </p:cNvSpPr>
          <p:nvPr>
            <p:ph type="dt" sz="half" idx="10"/>
          </p:nvPr>
        </p:nvSpPr>
        <p:spPr/>
        <p:txBody>
          <a:bodyPr/>
          <a:lstStyle/>
          <a:p>
            <a:fld id="{AE0C963C-C1DB-4AFD-9DDC-0691666BF49B}" type="datetime2">
              <a:rPr lang="en-US" smtClean="0"/>
              <a:pPr/>
              <a:t>Sunday, July 3, 2022</a:t>
            </a:fld>
            <a:endParaRPr lang="en-US" cap="all" dirty="0"/>
          </a:p>
        </p:txBody>
      </p:sp>
      <p:sp>
        <p:nvSpPr>
          <p:cNvPr id="4" name="Marcador de pie de página 3">
            <a:extLst>
              <a:ext uri="{FF2B5EF4-FFF2-40B4-BE49-F238E27FC236}">
                <a16:creationId xmlns:a16="http://schemas.microsoft.com/office/drawing/2014/main" xmlns="" id="{4016E6BD-8DDF-4C0F-A91D-5C43EA562FC0}"/>
              </a:ext>
            </a:extLst>
          </p:cNvPr>
          <p:cNvSpPr>
            <a:spLocks noGrp="1"/>
          </p:cNvSpPr>
          <p:nvPr>
            <p:ph type="ftr" sz="quarter" idx="11"/>
          </p:nvPr>
        </p:nvSpPr>
        <p:spPr/>
        <p:txBody>
          <a:bodyPr/>
          <a:lstStyle/>
          <a:p>
            <a:pPr algn="l"/>
            <a:endParaRPr lang="en-US"/>
          </a:p>
        </p:txBody>
      </p:sp>
      <p:sp>
        <p:nvSpPr>
          <p:cNvPr id="5" name="Marcador de número de diapositiva 4">
            <a:extLst>
              <a:ext uri="{FF2B5EF4-FFF2-40B4-BE49-F238E27FC236}">
                <a16:creationId xmlns:a16="http://schemas.microsoft.com/office/drawing/2014/main" xmlns="" id="{4D479B88-7292-439B-8829-42AF66539009}"/>
              </a:ext>
            </a:extLst>
          </p:cNvPr>
          <p:cNvSpPr>
            <a:spLocks noGrp="1"/>
          </p:cNvSpPr>
          <p:nvPr>
            <p:ph type="sldNum" sz="quarter" idx="12"/>
          </p:nvPr>
        </p:nvSpPr>
        <p:spPr/>
        <p:txBody>
          <a:bodyPr/>
          <a:lstStyle/>
          <a:p>
            <a:fld id="{C01389E6-C847-4AD0-B56D-D205B2EAB1EE}" type="slidenum">
              <a:rPr lang="en-US" smtClean="0"/>
              <a:pPr/>
              <a:t>‹N›</a:t>
            </a:fld>
            <a:endParaRPr lang="en-US" sz="800" dirty="0"/>
          </a:p>
        </p:txBody>
      </p:sp>
    </p:spTree>
    <p:extLst>
      <p:ext uri="{BB962C8B-B14F-4D97-AF65-F5344CB8AC3E}">
        <p14:creationId xmlns:p14="http://schemas.microsoft.com/office/powerpoint/2010/main" val="2695319994"/>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xmlns="" id="{902D2257-2CA8-445F-88E6-977295DA7C45}"/>
              </a:ext>
            </a:extLst>
          </p:cNvPr>
          <p:cNvSpPr>
            <a:spLocks noGrp="1"/>
          </p:cNvSpPr>
          <p:nvPr>
            <p:ph type="dt" sz="half" idx="10"/>
          </p:nvPr>
        </p:nvSpPr>
        <p:spPr/>
        <p:txBody>
          <a:bodyPr/>
          <a:lstStyle/>
          <a:p>
            <a:fld id="{AE0C963C-C1DB-4AFD-9DDC-0691666BF49B}" type="datetime2">
              <a:rPr lang="en-US" smtClean="0"/>
              <a:pPr/>
              <a:t>Sunday, July 3, 2022</a:t>
            </a:fld>
            <a:endParaRPr lang="en-US" cap="all" dirty="0"/>
          </a:p>
        </p:txBody>
      </p:sp>
      <p:sp>
        <p:nvSpPr>
          <p:cNvPr id="3" name="Marcador de pie de página 2">
            <a:extLst>
              <a:ext uri="{FF2B5EF4-FFF2-40B4-BE49-F238E27FC236}">
                <a16:creationId xmlns:a16="http://schemas.microsoft.com/office/drawing/2014/main" xmlns="" id="{E6FA5DBB-6029-44BB-AB9F-71254C4527D6}"/>
              </a:ext>
            </a:extLst>
          </p:cNvPr>
          <p:cNvSpPr>
            <a:spLocks noGrp="1"/>
          </p:cNvSpPr>
          <p:nvPr>
            <p:ph type="ftr" sz="quarter" idx="11"/>
          </p:nvPr>
        </p:nvSpPr>
        <p:spPr/>
        <p:txBody>
          <a:bodyPr/>
          <a:lstStyle/>
          <a:p>
            <a:pPr algn="l"/>
            <a:endParaRPr lang="en-US"/>
          </a:p>
        </p:txBody>
      </p:sp>
      <p:sp>
        <p:nvSpPr>
          <p:cNvPr id="4" name="Marcador de número de diapositiva 3">
            <a:extLst>
              <a:ext uri="{FF2B5EF4-FFF2-40B4-BE49-F238E27FC236}">
                <a16:creationId xmlns:a16="http://schemas.microsoft.com/office/drawing/2014/main" xmlns="" id="{602ACA95-3B38-4625-98FC-2A83EEF39235}"/>
              </a:ext>
            </a:extLst>
          </p:cNvPr>
          <p:cNvSpPr>
            <a:spLocks noGrp="1"/>
          </p:cNvSpPr>
          <p:nvPr>
            <p:ph type="sldNum" sz="quarter" idx="12"/>
          </p:nvPr>
        </p:nvSpPr>
        <p:spPr/>
        <p:txBody>
          <a:bodyPr/>
          <a:lstStyle/>
          <a:p>
            <a:fld id="{C01389E6-C847-4AD0-B56D-D205B2EAB1EE}" type="slidenum">
              <a:rPr lang="en-US" smtClean="0"/>
              <a:pPr/>
              <a:t>‹N›</a:t>
            </a:fld>
            <a:endParaRPr lang="en-US" sz="800" dirty="0"/>
          </a:p>
        </p:txBody>
      </p:sp>
    </p:spTree>
    <p:extLst>
      <p:ext uri="{BB962C8B-B14F-4D97-AF65-F5344CB8AC3E}">
        <p14:creationId xmlns:p14="http://schemas.microsoft.com/office/powerpoint/2010/main" val="2415155795"/>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10C94F84-9B4D-4255-A579-48A4185F63E2}"/>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xmlns="" id="{A73D761A-F52A-4C2C-A5D4-2BA28764E2B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a:extLst>
              <a:ext uri="{FF2B5EF4-FFF2-40B4-BE49-F238E27FC236}">
                <a16:creationId xmlns:a16="http://schemas.microsoft.com/office/drawing/2014/main" xmlns="" id="{6DBA5391-344C-43AE-9B3A-78428F3388A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xmlns="" id="{36A696CD-4CE0-478E-ABC4-5A6D256E6683}"/>
              </a:ext>
            </a:extLst>
          </p:cNvPr>
          <p:cNvSpPr>
            <a:spLocks noGrp="1"/>
          </p:cNvSpPr>
          <p:nvPr>
            <p:ph type="dt" sz="half" idx="10"/>
          </p:nvPr>
        </p:nvSpPr>
        <p:spPr/>
        <p:txBody>
          <a:bodyPr/>
          <a:lstStyle/>
          <a:p>
            <a:fld id="{AE0C963C-C1DB-4AFD-9DDC-0691666BF49B}" type="datetime2">
              <a:rPr lang="en-US" smtClean="0"/>
              <a:pPr/>
              <a:t>Sunday, July 3, 2022</a:t>
            </a:fld>
            <a:endParaRPr lang="en-US" cap="all" dirty="0"/>
          </a:p>
        </p:txBody>
      </p:sp>
      <p:sp>
        <p:nvSpPr>
          <p:cNvPr id="6" name="Marcador de pie de página 5">
            <a:extLst>
              <a:ext uri="{FF2B5EF4-FFF2-40B4-BE49-F238E27FC236}">
                <a16:creationId xmlns:a16="http://schemas.microsoft.com/office/drawing/2014/main" xmlns="" id="{4FB62538-29FB-43EB-9B64-E2B9BB460540}"/>
              </a:ext>
            </a:extLst>
          </p:cNvPr>
          <p:cNvSpPr>
            <a:spLocks noGrp="1"/>
          </p:cNvSpPr>
          <p:nvPr>
            <p:ph type="ftr" sz="quarter" idx="11"/>
          </p:nvPr>
        </p:nvSpPr>
        <p:spPr/>
        <p:txBody>
          <a:bodyPr/>
          <a:lstStyle/>
          <a:p>
            <a:pPr algn="l"/>
            <a:endParaRPr lang="en-US"/>
          </a:p>
        </p:txBody>
      </p:sp>
      <p:sp>
        <p:nvSpPr>
          <p:cNvPr id="7" name="Marcador de número de diapositiva 6">
            <a:extLst>
              <a:ext uri="{FF2B5EF4-FFF2-40B4-BE49-F238E27FC236}">
                <a16:creationId xmlns:a16="http://schemas.microsoft.com/office/drawing/2014/main" xmlns="" id="{94EE8059-D07E-4517-924F-B041A4877D7E}"/>
              </a:ext>
            </a:extLst>
          </p:cNvPr>
          <p:cNvSpPr>
            <a:spLocks noGrp="1"/>
          </p:cNvSpPr>
          <p:nvPr>
            <p:ph type="sldNum" sz="quarter" idx="12"/>
          </p:nvPr>
        </p:nvSpPr>
        <p:spPr/>
        <p:txBody>
          <a:bodyPr/>
          <a:lstStyle/>
          <a:p>
            <a:fld id="{C01389E6-C847-4AD0-B56D-D205B2EAB1EE}" type="slidenum">
              <a:rPr lang="en-US" smtClean="0"/>
              <a:pPr/>
              <a:t>‹N›</a:t>
            </a:fld>
            <a:endParaRPr lang="en-US" sz="800" dirty="0"/>
          </a:p>
        </p:txBody>
      </p:sp>
    </p:spTree>
    <p:extLst>
      <p:ext uri="{BB962C8B-B14F-4D97-AF65-F5344CB8AC3E}">
        <p14:creationId xmlns:p14="http://schemas.microsoft.com/office/powerpoint/2010/main" val="1875963461"/>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16993797-B9F6-4DB6-9305-5DC44DCB9AB4}"/>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posición de imagen 2">
            <a:extLst>
              <a:ext uri="{FF2B5EF4-FFF2-40B4-BE49-F238E27FC236}">
                <a16:creationId xmlns:a16="http://schemas.microsoft.com/office/drawing/2014/main" xmlns="" id="{74796F8E-F9F6-4ADE-8543-84A1390B1A1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a:extLst>
              <a:ext uri="{FF2B5EF4-FFF2-40B4-BE49-F238E27FC236}">
                <a16:creationId xmlns:a16="http://schemas.microsoft.com/office/drawing/2014/main" xmlns="" id="{668589C2-11F7-4008-9C04-4C08E2E7B17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xmlns="" id="{7B7754CC-5941-470C-983E-BF12E714B096}"/>
              </a:ext>
            </a:extLst>
          </p:cNvPr>
          <p:cNvSpPr>
            <a:spLocks noGrp="1"/>
          </p:cNvSpPr>
          <p:nvPr>
            <p:ph type="dt" sz="half" idx="10"/>
          </p:nvPr>
        </p:nvSpPr>
        <p:spPr/>
        <p:txBody>
          <a:bodyPr/>
          <a:lstStyle/>
          <a:p>
            <a:fld id="{AE0C963C-C1DB-4AFD-9DDC-0691666BF49B}" type="datetime2">
              <a:rPr lang="en-US" smtClean="0"/>
              <a:pPr/>
              <a:t>Sunday, July 3, 2022</a:t>
            </a:fld>
            <a:endParaRPr lang="en-US" cap="all" dirty="0"/>
          </a:p>
        </p:txBody>
      </p:sp>
      <p:sp>
        <p:nvSpPr>
          <p:cNvPr id="6" name="Marcador de pie de página 5">
            <a:extLst>
              <a:ext uri="{FF2B5EF4-FFF2-40B4-BE49-F238E27FC236}">
                <a16:creationId xmlns:a16="http://schemas.microsoft.com/office/drawing/2014/main" xmlns="" id="{0E962A53-EF29-4DC5-8BC5-134F5BA0F6DF}"/>
              </a:ext>
            </a:extLst>
          </p:cNvPr>
          <p:cNvSpPr>
            <a:spLocks noGrp="1"/>
          </p:cNvSpPr>
          <p:nvPr>
            <p:ph type="ftr" sz="quarter" idx="11"/>
          </p:nvPr>
        </p:nvSpPr>
        <p:spPr/>
        <p:txBody>
          <a:bodyPr/>
          <a:lstStyle/>
          <a:p>
            <a:pPr algn="l"/>
            <a:endParaRPr lang="en-US"/>
          </a:p>
        </p:txBody>
      </p:sp>
      <p:sp>
        <p:nvSpPr>
          <p:cNvPr id="7" name="Marcador de número de diapositiva 6">
            <a:extLst>
              <a:ext uri="{FF2B5EF4-FFF2-40B4-BE49-F238E27FC236}">
                <a16:creationId xmlns:a16="http://schemas.microsoft.com/office/drawing/2014/main" xmlns="" id="{F1085023-156D-4463-80EB-88B5DFF44C99}"/>
              </a:ext>
            </a:extLst>
          </p:cNvPr>
          <p:cNvSpPr>
            <a:spLocks noGrp="1"/>
          </p:cNvSpPr>
          <p:nvPr>
            <p:ph type="sldNum" sz="quarter" idx="12"/>
          </p:nvPr>
        </p:nvSpPr>
        <p:spPr/>
        <p:txBody>
          <a:bodyPr/>
          <a:lstStyle/>
          <a:p>
            <a:fld id="{C01389E6-C847-4AD0-B56D-D205B2EAB1EE}" type="slidenum">
              <a:rPr lang="en-US" smtClean="0"/>
              <a:pPr/>
              <a:t>‹N›</a:t>
            </a:fld>
            <a:endParaRPr lang="en-US" sz="800" dirty="0"/>
          </a:p>
        </p:txBody>
      </p:sp>
    </p:spTree>
    <p:extLst>
      <p:ext uri="{BB962C8B-B14F-4D97-AF65-F5344CB8AC3E}">
        <p14:creationId xmlns:p14="http://schemas.microsoft.com/office/powerpoint/2010/main" val="2961079926"/>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xmlns="" id="{8CC460B4-EB33-4435-AEDF-5EADDE95D87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xmlns="" id="{4A051B69-E22A-45F2-ABC8-B5FA4365CC7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xmlns="" id="{E0E4C365-0D9B-4126-942F-4BDAF8360BA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0C963C-C1DB-4AFD-9DDC-0691666BF49B}" type="datetime2">
              <a:rPr lang="en-US" smtClean="0"/>
              <a:t>Sunday, July 3, 2022</a:t>
            </a:fld>
            <a:endParaRPr lang="en-US" cap="all" dirty="0"/>
          </a:p>
        </p:txBody>
      </p:sp>
      <p:sp>
        <p:nvSpPr>
          <p:cNvPr id="5" name="Marcador de pie de página 4">
            <a:extLst>
              <a:ext uri="{FF2B5EF4-FFF2-40B4-BE49-F238E27FC236}">
                <a16:creationId xmlns:a16="http://schemas.microsoft.com/office/drawing/2014/main" xmlns="" id="{1579D783-07D5-42D0-B94C-3573DADAD1F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lgn="l"/>
            <a:endParaRPr lang="en-US"/>
          </a:p>
        </p:txBody>
      </p:sp>
      <p:sp>
        <p:nvSpPr>
          <p:cNvPr id="6" name="Marcador de número de diapositiva 5">
            <a:extLst>
              <a:ext uri="{FF2B5EF4-FFF2-40B4-BE49-F238E27FC236}">
                <a16:creationId xmlns:a16="http://schemas.microsoft.com/office/drawing/2014/main" xmlns="" id="{3B049F81-8522-4AD6-8C85-F71648DC2F1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1389E6-C847-4AD0-B56D-D205B2EAB1EE}" type="slidenum">
              <a:rPr lang="en-US" smtClean="0"/>
              <a:t>‹N›</a:t>
            </a:fld>
            <a:endParaRPr lang="en-US" sz="800" dirty="0"/>
          </a:p>
        </p:txBody>
      </p:sp>
    </p:spTree>
    <p:extLst>
      <p:ext uri="{BB962C8B-B14F-4D97-AF65-F5344CB8AC3E}">
        <p14:creationId xmlns:p14="http://schemas.microsoft.com/office/powerpoint/2010/main" val="3351841697"/>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 id="2147483700" r:id="rId13"/>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11.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4.png"/><Relationship Id="rId7" Type="http://schemas.openxmlformats.org/officeDocument/2006/relationships/image" Target="../media/image5.jpe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9.svg"/><Relationship Id="rId4" Type="http://schemas.openxmlformats.org/officeDocument/2006/relationships/image" Target="../media/image9.png"/></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13.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4.png"/><Relationship Id="rId7" Type="http://schemas.openxmlformats.org/officeDocument/2006/relationships/diagramColors" Target="../diagrams/colors1.xm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10" Type="http://schemas.openxmlformats.org/officeDocument/2006/relationships/image" Target="../media/image6.jpeg"/><Relationship Id="rId4" Type="http://schemas.openxmlformats.org/officeDocument/2006/relationships/diagramData" Target="../diagrams/data1.xml"/><Relationship Id="rId9" Type="http://schemas.openxmlformats.org/officeDocument/2006/relationships/image" Target="../media/image5.jpeg"/></Relationships>
</file>

<file path=ppt/slides/_rels/slide14.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4.png"/><Relationship Id="rId7" Type="http://schemas.openxmlformats.org/officeDocument/2006/relationships/diagramColors" Target="../diagrams/colors2.xm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diagramQuickStyle" Target="../diagrams/quickStyle2.xml"/><Relationship Id="rId5" Type="http://schemas.openxmlformats.org/officeDocument/2006/relationships/diagramLayout" Target="../diagrams/layout2.xml"/><Relationship Id="rId10" Type="http://schemas.openxmlformats.org/officeDocument/2006/relationships/image" Target="../media/image6.jpeg"/><Relationship Id="rId4" Type="http://schemas.openxmlformats.org/officeDocument/2006/relationships/diagramData" Target="../diagrams/data2.xml"/><Relationship Id="rId9" Type="http://schemas.openxmlformats.org/officeDocument/2006/relationships/image" Target="../media/image5.jpeg"/></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10.jpeg"/></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3.xml"/><Relationship Id="rId5" Type="http://schemas.openxmlformats.org/officeDocument/2006/relationships/image" Target="../media/image6.jpeg"/><Relationship Id="rId4" Type="http://schemas.openxmlformats.org/officeDocument/2006/relationships/image" Target="../media/image5.jpeg"/></Relationships>
</file>

<file path=ppt/slides/_rels/slide20.xml.rels><?xml version="1.0" encoding="UTF-8" standalone="yes"?>
<Relationships xmlns="http://schemas.openxmlformats.org/package/2006/relationships"><Relationship Id="rId8" Type="http://schemas.microsoft.com/office/2007/relationships/diagramDrawing" Target="../diagrams/drawing3.xml"/><Relationship Id="rId3" Type="http://schemas.openxmlformats.org/officeDocument/2006/relationships/image" Target="../media/image4.png"/><Relationship Id="rId7" Type="http://schemas.openxmlformats.org/officeDocument/2006/relationships/diagramColors" Target="../diagrams/colors3.xm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diagramQuickStyle" Target="../diagrams/quickStyle3.xml"/><Relationship Id="rId5" Type="http://schemas.openxmlformats.org/officeDocument/2006/relationships/diagramLayout" Target="../diagrams/layout3.xml"/><Relationship Id="rId10" Type="http://schemas.openxmlformats.org/officeDocument/2006/relationships/image" Target="../media/image6.jpeg"/><Relationship Id="rId4" Type="http://schemas.openxmlformats.org/officeDocument/2006/relationships/diagramData" Target="../diagrams/data3.xml"/><Relationship Id="rId9" Type="http://schemas.openxmlformats.org/officeDocument/2006/relationships/image" Target="../media/image5.jpeg"/></Relationships>
</file>

<file path=ppt/slides/_rels/slide21.xml.rels><?xml version="1.0" encoding="UTF-8" standalone="yes"?>
<Relationships xmlns="http://schemas.openxmlformats.org/package/2006/relationships"><Relationship Id="rId8" Type="http://schemas.microsoft.com/office/2007/relationships/diagramDrawing" Target="../diagrams/drawing4.xml"/><Relationship Id="rId3" Type="http://schemas.openxmlformats.org/officeDocument/2006/relationships/image" Target="../media/image4.png"/><Relationship Id="rId7" Type="http://schemas.openxmlformats.org/officeDocument/2006/relationships/diagramColors" Target="../diagrams/colors4.xm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diagramQuickStyle" Target="../diagrams/quickStyle4.xml"/><Relationship Id="rId5" Type="http://schemas.openxmlformats.org/officeDocument/2006/relationships/diagramLayout" Target="../diagrams/layout4.xml"/><Relationship Id="rId10" Type="http://schemas.openxmlformats.org/officeDocument/2006/relationships/image" Target="../media/image6.jpeg"/><Relationship Id="rId4" Type="http://schemas.openxmlformats.org/officeDocument/2006/relationships/diagramData" Target="../diagrams/data4.xml"/><Relationship Id="rId9" Type="http://schemas.openxmlformats.org/officeDocument/2006/relationships/image" Target="../media/image5.jpeg"/></Relationships>
</file>

<file path=ppt/slides/_rels/slide22.xml.rels><?xml version="1.0" encoding="UTF-8" standalone="yes"?>
<Relationships xmlns="http://schemas.openxmlformats.org/package/2006/relationships"><Relationship Id="rId8" Type="http://schemas.microsoft.com/office/2007/relationships/diagramDrawing" Target="../diagrams/drawing5.xml"/><Relationship Id="rId3" Type="http://schemas.openxmlformats.org/officeDocument/2006/relationships/image" Target="../media/image4.png"/><Relationship Id="rId7" Type="http://schemas.openxmlformats.org/officeDocument/2006/relationships/diagramColors" Target="../diagrams/colors5.xm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diagramQuickStyle" Target="../diagrams/quickStyle5.xml"/><Relationship Id="rId5" Type="http://schemas.openxmlformats.org/officeDocument/2006/relationships/diagramLayout" Target="../diagrams/layout5.xml"/><Relationship Id="rId10" Type="http://schemas.openxmlformats.org/officeDocument/2006/relationships/image" Target="../media/image6.jpeg"/><Relationship Id="rId4" Type="http://schemas.openxmlformats.org/officeDocument/2006/relationships/diagramData" Target="../diagrams/data5.xml"/><Relationship Id="rId9" Type="http://schemas.openxmlformats.org/officeDocument/2006/relationships/image" Target="../media/image5.jpeg"/></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3.png"/></Relationships>
</file>

<file path=ppt/slides/_rels/slide2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13.xml"/><Relationship Id="rId5" Type="http://schemas.openxmlformats.org/officeDocument/2006/relationships/image" Target="../media/image6.jpeg"/><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8.jpeg"/></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06962FAD-B50C-4A95-BAB1-466DECB43BBB}"/>
              </a:ext>
            </a:extLst>
          </p:cNvPr>
          <p:cNvSpPr>
            <a:spLocks noGrp="1"/>
          </p:cNvSpPr>
          <p:nvPr>
            <p:ph type="title"/>
          </p:nvPr>
        </p:nvSpPr>
        <p:spPr>
          <a:xfrm>
            <a:off x="612559" y="3808429"/>
            <a:ext cx="11058620" cy="1609588"/>
          </a:xfrm>
        </p:spPr>
        <p:txBody>
          <a:bodyPr>
            <a:noAutofit/>
          </a:bodyPr>
          <a:lstStyle/>
          <a:p>
            <a:pPr algn="ctr">
              <a:lnSpc>
                <a:spcPct val="150000"/>
              </a:lnSpc>
              <a:spcAft>
                <a:spcPts val="1200"/>
              </a:spcAft>
            </a:pPr>
            <a:r>
              <a:rPr lang="en-GB" dirty="0">
                <a:latin typeface="Microsoft JhengHei UI" panose="020B0604030504040204" pitchFamily="34" charset="-120"/>
                <a:ea typeface="Microsoft JhengHei UI" panose="020B0604030504040204" pitchFamily="34" charset="-120"/>
                <a:cs typeface="Dubai Medium" panose="020B0604020202020204" pitchFamily="34" charset="-78"/>
              </a:rPr>
              <a:t>Personalverwaltung</a:t>
            </a:r>
            <a:br>
              <a:rPr lang="en-GB" dirty="0">
                <a:latin typeface="Microsoft JhengHei UI" panose="020B0604030504040204" pitchFamily="34" charset="-120"/>
                <a:ea typeface="Microsoft JhengHei UI" panose="020B0604030504040204" pitchFamily="34" charset="-120"/>
                <a:cs typeface="Dubai Medium" panose="020B0604020202020204" pitchFamily="34" charset="-78"/>
              </a:rPr>
            </a:br>
            <a:r>
              <a:rPr lang="en-GB" sz="3600" dirty="0">
                <a:latin typeface="Microsoft JhengHei UI" panose="020B0604030504040204" pitchFamily="34" charset="-120"/>
                <a:ea typeface="Microsoft JhengHei UI" panose="020B0604030504040204" pitchFamily="34" charset="-120"/>
                <a:cs typeface="Dubai Medium" panose="020B0604020202020204" pitchFamily="34" charset="-78"/>
              </a:rPr>
              <a:t>Richtige Bewertung und Motivation - ein Leitfaden</a:t>
            </a:r>
            <a:endParaRPr lang="en-GB" sz="3600" dirty="0">
              <a:latin typeface="Dubai Medium" panose="020B0604020202020204" pitchFamily="34" charset="-78"/>
              <a:cs typeface="Dubai Medium" panose="020B0604020202020204" pitchFamily="34" charset="-78"/>
            </a:endParaRPr>
          </a:p>
        </p:txBody>
      </p:sp>
      <p:pic>
        <p:nvPicPr>
          <p:cNvPr id="5" name="Marcador de contenido 4">
            <a:extLst>
              <a:ext uri="{FF2B5EF4-FFF2-40B4-BE49-F238E27FC236}">
                <a16:creationId xmlns:a16="http://schemas.microsoft.com/office/drawing/2014/main" xmlns="" id="{D9683A29-BA71-45CB-AEE8-946FB95831C2}"/>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80730" y="321074"/>
            <a:ext cx="8315419" cy="2558590"/>
          </a:xfrm>
        </p:spPr>
      </p:pic>
      <p:pic>
        <p:nvPicPr>
          <p:cNvPr id="7" name="Imagen 6">
            <a:extLst>
              <a:ext uri="{FF2B5EF4-FFF2-40B4-BE49-F238E27FC236}">
                <a16:creationId xmlns:a16="http://schemas.microsoft.com/office/drawing/2014/main" xmlns="" id="{64C3AAEE-087E-4E94-82FA-A1E406B3AC9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365094" y="5914739"/>
            <a:ext cx="3302255" cy="943261"/>
          </a:xfrm>
          <a:prstGeom prst="rect">
            <a:avLst/>
          </a:prstGeom>
        </p:spPr>
      </p:pic>
      <p:sp>
        <p:nvSpPr>
          <p:cNvPr id="8" name="CuadroTexto 7">
            <a:extLst>
              <a:ext uri="{FF2B5EF4-FFF2-40B4-BE49-F238E27FC236}">
                <a16:creationId xmlns:a16="http://schemas.microsoft.com/office/drawing/2014/main" xmlns="" id="{CFF98D33-E1A8-437F-850D-C0B8BE1A0A78}"/>
              </a:ext>
            </a:extLst>
          </p:cNvPr>
          <p:cNvSpPr txBox="1"/>
          <p:nvPr/>
        </p:nvSpPr>
        <p:spPr>
          <a:xfrm>
            <a:off x="1306785" y="3233214"/>
            <a:ext cx="9783192" cy="646331"/>
          </a:xfrm>
          <a:prstGeom prst="rect">
            <a:avLst/>
          </a:prstGeom>
          <a:noFill/>
        </p:spPr>
        <p:txBody>
          <a:bodyPr wrap="square" rtlCol="0">
            <a:spAutoFit/>
          </a:bodyPr>
          <a:lstStyle/>
          <a:p>
            <a:pPr algn="ctr"/>
            <a:r>
              <a:rPr lang="en-US" sz="1800" b="1" i="0" u="none" strike="noStrike" baseline="0" dirty="0" err="1">
                <a:solidFill>
                  <a:srgbClr val="000000"/>
                </a:solidFill>
                <a:latin typeface="Microsoft JhengHei" panose="020B0604030504040204" pitchFamily="34" charset="-120"/>
                <a:ea typeface="Microsoft JhengHei" panose="020B0604030504040204" pitchFamily="34" charset="-120"/>
              </a:rPr>
              <a:t>Optimierung</a:t>
            </a:r>
            <a:r>
              <a:rPr lang="en-US" sz="1800" b="1" i="0" u="none" strike="noStrike" baseline="0" dirty="0">
                <a:solidFill>
                  <a:srgbClr val="000000"/>
                </a:solidFill>
                <a:latin typeface="Microsoft JhengHei" panose="020B0604030504040204" pitchFamily="34" charset="-120"/>
                <a:ea typeface="Microsoft JhengHei" panose="020B0604030504040204" pitchFamily="34" charset="-120"/>
              </a:rPr>
              <a:t> der Arbeitsfähigkeit in Klein- und Kleinstunternehmen durch Multimedia-Tools</a:t>
            </a:r>
            <a:endParaRPr lang="es-ES" dirty="0">
              <a:latin typeface="Microsoft JhengHei" panose="020B0604030504040204" pitchFamily="34" charset="-120"/>
              <a:ea typeface="Microsoft JhengHei" panose="020B0604030504040204" pitchFamily="34" charset="-120"/>
            </a:endParaRPr>
          </a:p>
        </p:txBody>
      </p:sp>
      <p:pic>
        <p:nvPicPr>
          <p:cNvPr id="11" name="Marcador de contenido 5">
            <a:extLst>
              <a:ext uri="{FF2B5EF4-FFF2-40B4-BE49-F238E27FC236}">
                <a16:creationId xmlns:a16="http://schemas.microsoft.com/office/drawing/2014/main" xmlns="" id="{46E2CADC-EB20-4EE1-B3BA-A18D3AC411EF}"/>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30078" y="142042"/>
            <a:ext cx="1164268" cy="1609588"/>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32465873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27A16B15-C455-42ED-97A3-BBDCBDB4566C}"/>
              </a:ext>
            </a:extLst>
          </p:cNvPr>
          <p:cNvSpPr>
            <a:spLocks noGrp="1"/>
          </p:cNvSpPr>
          <p:nvPr>
            <p:ph type="title"/>
          </p:nvPr>
        </p:nvSpPr>
        <p:spPr>
          <a:xfrm>
            <a:off x="2728928" y="311859"/>
            <a:ext cx="7765972" cy="1135111"/>
          </a:xfrm>
        </p:spPr>
        <p:txBody>
          <a:bodyPr/>
          <a:lstStyle/>
          <a:p>
            <a:pPr algn="ctr"/>
            <a:r>
              <a:rPr lang="en-GB" dirty="0">
                <a:latin typeface="Arial Black" panose="020B0A04020102020204" pitchFamily="34" charset="0"/>
              </a:rPr>
              <a:t>Unit 2 </a:t>
            </a:r>
          </a:p>
        </p:txBody>
      </p:sp>
      <p:sp>
        <p:nvSpPr>
          <p:cNvPr id="9" name="Marcador de contenido 8">
            <a:extLst>
              <a:ext uri="{FF2B5EF4-FFF2-40B4-BE49-F238E27FC236}">
                <a16:creationId xmlns:a16="http://schemas.microsoft.com/office/drawing/2014/main" xmlns="" id="{128988AF-09E3-4708-B8A9-2A226B674873}"/>
              </a:ext>
            </a:extLst>
          </p:cNvPr>
          <p:cNvSpPr>
            <a:spLocks noGrp="1"/>
          </p:cNvSpPr>
          <p:nvPr>
            <p:ph idx="1"/>
          </p:nvPr>
        </p:nvSpPr>
        <p:spPr>
          <a:xfrm>
            <a:off x="838199" y="1825625"/>
            <a:ext cx="10091879" cy="4508553"/>
          </a:xfrm>
        </p:spPr>
        <p:txBody>
          <a:bodyPr/>
          <a:lstStyle/>
          <a:p>
            <a:pPr marL="0" indent="0">
              <a:buNone/>
            </a:pPr>
            <a:r>
              <a:rPr lang="en-GB" dirty="0"/>
              <a:t>Die 4 Rollen eines Qualitätszirkels</a:t>
            </a:r>
            <a:endParaRPr lang="en-US" sz="2000" dirty="0"/>
          </a:p>
        </p:txBody>
      </p:sp>
      <p:pic>
        <p:nvPicPr>
          <p:cNvPr id="10" name="Marcador de contenido 5">
            <a:extLst>
              <a:ext uri="{FF2B5EF4-FFF2-40B4-BE49-F238E27FC236}">
                <a16:creationId xmlns:a16="http://schemas.microsoft.com/office/drawing/2014/main" xmlns="" id="{CB75E8F4-71EF-48EC-8BC0-297A595CACC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930078" y="142042"/>
            <a:ext cx="1164268" cy="1609588"/>
          </a:xfrm>
          <a:prstGeom prst="rect">
            <a:avLst/>
          </a:prstGeom>
          <a:effectLst>
            <a:outerShdw blurRad="50800" dist="38100" dir="2700000" algn="tl" rotWithShape="0">
              <a:prstClr val="black">
                <a:alpha val="40000"/>
              </a:prstClr>
            </a:outerShdw>
          </a:effectLst>
        </p:spPr>
      </p:pic>
      <p:pic>
        <p:nvPicPr>
          <p:cNvPr id="7" name="Imagen 6">
            <a:extLst>
              <a:ext uri="{FF2B5EF4-FFF2-40B4-BE49-F238E27FC236}">
                <a16:creationId xmlns:a16="http://schemas.microsoft.com/office/drawing/2014/main" xmlns="" id="{4C701042-E131-46B8-B534-847F436978D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2029"/>
            <a:ext cx="2698552" cy="943042"/>
          </a:xfrm>
          <a:prstGeom prst="rect">
            <a:avLst/>
          </a:prstGeom>
        </p:spPr>
      </p:pic>
      <p:sp>
        <p:nvSpPr>
          <p:cNvPr id="26" name="Textfeld 25">
            <a:extLst>
              <a:ext uri="{FF2B5EF4-FFF2-40B4-BE49-F238E27FC236}">
                <a16:creationId xmlns:a16="http://schemas.microsoft.com/office/drawing/2014/main" xmlns="" id="{A8F71C0B-324A-443A-88AF-A3151D5091E7}"/>
              </a:ext>
            </a:extLst>
          </p:cNvPr>
          <p:cNvSpPr txBox="1"/>
          <p:nvPr/>
        </p:nvSpPr>
        <p:spPr>
          <a:xfrm>
            <a:off x="8735085" y="3474989"/>
            <a:ext cx="866491" cy="646331"/>
          </a:xfrm>
          <a:prstGeom prst="rect">
            <a:avLst/>
          </a:prstGeom>
          <a:noFill/>
        </p:spPr>
        <p:txBody>
          <a:bodyPr wrap="square" rtlCol="0">
            <a:spAutoFit/>
          </a:bodyPr>
          <a:lstStyle/>
          <a:p>
            <a:pPr algn="ctr"/>
            <a:r>
              <a:rPr lang="en-US" sz="1200" dirty="0">
                <a:solidFill>
                  <a:schemeClr val="bg1"/>
                </a:solidFill>
              </a:rPr>
              <a:t>Mentor einer Projektgruppe</a:t>
            </a:r>
            <a:endParaRPr lang="de-DE" sz="1200" dirty="0">
              <a:solidFill>
                <a:schemeClr val="bg1"/>
              </a:solidFill>
            </a:endParaRPr>
          </a:p>
        </p:txBody>
      </p:sp>
      <p:sp>
        <p:nvSpPr>
          <p:cNvPr id="41" name="Rounded Rectangle 1">
            <a:extLst>
              <a:ext uri="{FF2B5EF4-FFF2-40B4-BE49-F238E27FC236}">
                <a16:creationId xmlns:a16="http://schemas.microsoft.com/office/drawing/2014/main" xmlns="" id="{8B9DEF05-B13B-43E0-A85A-CB09FB8F9D9C}"/>
              </a:ext>
            </a:extLst>
          </p:cNvPr>
          <p:cNvSpPr/>
          <p:nvPr/>
        </p:nvSpPr>
        <p:spPr>
          <a:xfrm rot="4400993">
            <a:off x="1013640" y="3708290"/>
            <a:ext cx="1086729" cy="1361871"/>
          </a:xfrm>
          <a:custGeom>
            <a:avLst/>
            <a:gdLst/>
            <a:ahLst/>
            <a:cxnLst/>
            <a:rect l="l" t="t" r="r" b="b"/>
            <a:pathLst>
              <a:path w="936104" h="1152128">
                <a:moveTo>
                  <a:pt x="156020" y="0"/>
                </a:moveTo>
                <a:lnTo>
                  <a:pt x="780084" y="0"/>
                </a:lnTo>
                <a:cubicBezTo>
                  <a:pt x="866251" y="0"/>
                  <a:pt x="936104" y="69853"/>
                  <a:pt x="936104" y="156020"/>
                </a:cubicBezTo>
                <a:lnTo>
                  <a:pt x="936104" y="346108"/>
                </a:lnTo>
                <a:cubicBezTo>
                  <a:pt x="915878" y="331325"/>
                  <a:pt x="890838" y="324036"/>
                  <a:pt x="864096" y="324036"/>
                </a:cubicBezTo>
                <a:cubicBezTo>
                  <a:pt x="784558" y="324036"/>
                  <a:pt x="720080" y="388514"/>
                  <a:pt x="720080" y="468052"/>
                </a:cubicBezTo>
                <a:cubicBezTo>
                  <a:pt x="720080" y="547590"/>
                  <a:pt x="784558" y="612068"/>
                  <a:pt x="864096" y="612068"/>
                </a:cubicBezTo>
                <a:cubicBezTo>
                  <a:pt x="890838" y="612068"/>
                  <a:pt x="915878" y="604779"/>
                  <a:pt x="936104" y="589997"/>
                </a:cubicBezTo>
                <a:lnTo>
                  <a:pt x="936104" y="780084"/>
                </a:lnTo>
                <a:cubicBezTo>
                  <a:pt x="936104" y="866251"/>
                  <a:pt x="866251" y="936104"/>
                  <a:pt x="780084" y="936104"/>
                </a:cubicBezTo>
                <a:lnTo>
                  <a:pt x="589997" y="936104"/>
                </a:lnTo>
                <a:cubicBezTo>
                  <a:pt x="604779" y="956330"/>
                  <a:pt x="612068" y="981370"/>
                  <a:pt x="612068" y="1008112"/>
                </a:cubicBezTo>
                <a:cubicBezTo>
                  <a:pt x="612068" y="1087650"/>
                  <a:pt x="547590" y="1152128"/>
                  <a:pt x="468052" y="1152128"/>
                </a:cubicBezTo>
                <a:cubicBezTo>
                  <a:pt x="388514" y="1152128"/>
                  <a:pt x="324036" y="1087650"/>
                  <a:pt x="324036" y="1008112"/>
                </a:cubicBezTo>
                <a:cubicBezTo>
                  <a:pt x="324036" y="981370"/>
                  <a:pt x="331325" y="956330"/>
                  <a:pt x="346108" y="936104"/>
                </a:cubicBezTo>
                <a:lnTo>
                  <a:pt x="156020" y="936104"/>
                </a:lnTo>
                <a:cubicBezTo>
                  <a:pt x="69853" y="936104"/>
                  <a:pt x="0" y="866251"/>
                  <a:pt x="0" y="780084"/>
                </a:cubicBezTo>
                <a:lnTo>
                  <a:pt x="0" y="156020"/>
                </a:lnTo>
                <a:cubicBezTo>
                  <a:pt x="0" y="69853"/>
                  <a:pt x="69853" y="0"/>
                  <a:pt x="156020" y="0"/>
                </a:cubicBezTo>
                <a:close/>
              </a:path>
            </a:pathLst>
          </a:custGeom>
          <a:solidFill>
            <a:srgbClr val="92D050"/>
          </a:solidFill>
          <a:ln w="15875">
            <a:gradFill>
              <a:gsLst>
                <a:gs pos="0">
                  <a:schemeClr val="bg1"/>
                </a:gs>
                <a:gs pos="100000">
                  <a:schemeClr val="accent1">
                    <a:tint val="23500"/>
                    <a:satMod val="160000"/>
                    <a:alpha val="0"/>
                  </a:schemeClr>
                </a:gs>
              </a:gsLst>
              <a:lin ang="2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42" name="Textfeld 41">
            <a:extLst>
              <a:ext uri="{FF2B5EF4-FFF2-40B4-BE49-F238E27FC236}">
                <a16:creationId xmlns:a16="http://schemas.microsoft.com/office/drawing/2014/main" xmlns="" id="{73238E8D-F195-4038-B843-A36EE6819725}"/>
              </a:ext>
            </a:extLst>
          </p:cNvPr>
          <p:cNvSpPr txBox="1"/>
          <p:nvPr/>
        </p:nvSpPr>
        <p:spPr>
          <a:xfrm>
            <a:off x="1152977" y="4039318"/>
            <a:ext cx="1102137" cy="523220"/>
          </a:xfrm>
          <a:prstGeom prst="rect">
            <a:avLst/>
          </a:prstGeom>
          <a:noFill/>
        </p:spPr>
        <p:txBody>
          <a:bodyPr wrap="square" rtlCol="0">
            <a:spAutoFit/>
          </a:bodyPr>
          <a:lstStyle/>
          <a:p>
            <a:pPr algn="ctr"/>
            <a:r>
              <a:rPr lang="de-DE" sz="1400" dirty="0">
                <a:solidFill>
                  <a:schemeClr val="bg1"/>
                </a:solidFill>
              </a:rPr>
              <a:t>Qualitäts-zirkel-Team</a:t>
            </a:r>
          </a:p>
        </p:txBody>
      </p:sp>
      <p:sp>
        <p:nvSpPr>
          <p:cNvPr id="43" name="Textfeld 42">
            <a:extLst>
              <a:ext uri="{FF2B5EF4-FFF2-40B4-BE49-F238E27FC236}">
                <a16:creationId xmlns:a16="http://schemas.microsoft.com/office/drawing/2014/main" xmlns="" id="{4B26BF44-9D97-4139-8041-979253743A26}"/>
              </a:ext>
            </a:extLst>
          </p:cNvPr>
          <p:cNvSpPr txBox="1"/>
          <p:nvPr/>
        </p:nvSpPr>
        <p:spPr>
          <a:xfrm>
            <a:off x="2542183" y="2542565"/>
            <a:ext cx="8292072" cy="3693319"/>
          </a:xfrm>
          <a:prstGeom prst="rect">
            <a:avLst/>
          </a:prstGeom>
          <a:noFill/>
        </p:spPr>
        <p:txBody>
          <a:bodyPr wrap="square">
            <a:spAutoFit/>
          </a:bodyPr>
          <a:lstStyle/>
          <a:p>
            <a:r>
              <a:rPr lang="en-GB" dirty="0"/>
              <a:t>Das Qualitätszirkel-Team (QZ-Team) trifft sich regelmäßig und besteht aus maximal 9 Mitgliedern. Das Team stellt die einzelnen Projektgruppen zusammen und koordiniert sie. Zunächst wird eine Analyse der Stärken und Schwächen des Unternehmens durchgeführt. Dann erstellt das Team einen Aktionsplan, um die aufgedeckten Schwächen zu beseitigen. Dieser Arbeitsplan sollte so konkret wie möglich sein und geplante Meilensteine enthalten. Aus dem Arbeitsplan ergeben sich Arbeitsaufträge, die das Team an die Projektgruppen oder an Einzelpersonen aus diesen Gruppen vergibt. </a:t>
            </a:r>
          </a:p>
          <a:p>
            <a:r>
              <a:rPr lang="en-GB" dirty="0"/>
              <a:t>Für jedes Thema sollte es eine eigene Projektgruppe geben. Nachdem die Aufgaben verteilt und terminiert wurden, hat das Team die Aufgabe, die Ausführung zu kontrollieren und die Berichte oder Präsentationen der Projektgruppen entgegenzunehmen. Darüber hinaus berichtet das Team dem Teamleiter über den Erfolg der Umsetzung.</a:t>
            </a:r>
          </a:p>
        </p:txBody>
      </p:sp>
      <p:sp>
        <p:nvSpPr>
          <p:cNvPr id="13" name="CuadroTexto 34">
            <a:extLst>
              <a:ext uri="{FF2B5EF4-FFF2-40B4-BE49-F238E27FC236}">
                <a16:creationId xmlns:a16="http://schemas.microsoft.com/office/drawing/2014/main" xmlns="" id="{44E54EA5-B936-477F-B276-BB60E2C6703D}"/>
              </a:ext>
            </a:extLst>
          </p:cNvPr>
          <p:cNvSpPr txBox="1"/>
          <p:nvPr/>
        </p:nvSpPr>
        <p:spPr>
          <a:xfrm>
            <a:off x="896492" y="6305633"/>
            <a:ext cx="5645513" cy="553998"/>
          </a:xfrm>
          <a:prstGeom prst="rect">
            <a:avLst/>
          </a:prstGeom>
          <a:noFill/>
        </p:spPr>
        <p:txBody>
          <a:bodyPr wrap="square" rtlCol="0">
            <a:spAutoFit/>
          </a:bodyPr>
          <a:lstStyle/>
          <a:p>
            <a:r>
              <a:rPr lang="en-US" sz="1000" dirty="0"/>
              <a:t>Die Unterstützung der Europäischen Kommission für die Erstellung dieser Veröffentlichung stellt keine Billigung des Inhalts dar, der ausschließlich die Meinung der Autoren widerspiegelt, und die Kommission kann nicht für die Verwendung der darin enthaltenen Informationen verantwortlich gemacht werden.</a:t>
            </a:r>
            <a:endParaRPr lang="es-ES" sz="1000" dirty="0"/>
          </a:p>
        </p:txBody>
      </p:sp>
      <p:pic>
        <p:nvPicPr>
          <p:cNvPr id="14" name="Imagen 36">
            <a:extLst>
              <a:ext uri="{FF2B5EF4-FFF2-40B4-BE49-F238E27FC236}">
                <a16:creationId xmlns="" xmlns:a16="http://schemas.microsoft.com/office/drawing/2014/main" xmlns:lc="http://schemas.openxmlformats.org/drawingml/2006/lockedCanvas" id="{796883D8-3971-4A12-BAF9-1968501B412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0427" y="6219189"/>
            <a:ext cx="905274" cy="576706"/>
          </a:xfrm>
          <a:prstGeom prst="rect">
            <a:avLst/>
          </a:prstGeom>
        </p:spPr>
      </p:pic>
      <p:pic>
        <p:nvPicPr>
          <p:cNvPr id="15" name="Immagine 14"/>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386455" y="6400204"/>
            <a:ext cx="1127226" cy="392481"/>
          </a:xfrm>
          <a:prstGeom prst="rect">
            <a:avLst/>
          </a:prstGeom>
          <a:noFill/>
        </p:spPr>
      </p:pic>
      <p:sp>
        <p:nvSpPr>
          <p:cNvPr id="16" name="CasellaDiTesto 21"/>
          <p:cNvSpPr txBox="1"/>
          <p:nvPr/>
        </p:nvSpPr>
        <p:spPr>
          <a:xfrm>
            <a:off x="7484466" y="6127102"/>
            <a:ext cx="4831775" cy="707886"/>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smtClean="0"/>
              <a:t>Legal </a:t>
            </a:r>
            <a:r>
              <a:rPr lang="en-US" sz="1000" dirty="0"/>
              <a:t>description – Creative Commons licensing: The materials published on the AKKU project website are classified as Open Educational Resources' (OER) and can be freely (without permission of their creators): downloaded, used, reused, copied, adapted, and shared by users, with information about the source of their origin.</a:t>
            </a:r>
            <a:endParaRPr lang="it-IT" sz="1000" dirty="0"/>
          </a:p>
        </p:txBody>
      </p:sp>
    </p:spTree>
    <p:extLst>
      <p:ext uri="{BB962C8B-B14F-4D97-AF65-F5344CB8AC3E}">
        <p14:creationId xmlns:p14="http://schemas.microsoft.com/office/powerpoint/2010/main" val="32573915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27A16B15-C455-42ED-97A3-BBDCBDB4566C}"/>
              </a:ext>
            </a:extLst>
          </p:cNvPr>
          <p:cNvSpPr>
            <a:spLocks noGrp="1"/>
          </p:cNvSpPr>
          <p:nvPr>
            <p:ph type="title"/>
          </p:nvPr>
        </p:nvSpPr>
        <p:spPr>
          <a:xfrm>
            <a:off x="2728928" y="311859"/>
            <a:ext cx="7765972" cy="1135111"/>
          </a:xfrm>
        </p:spPr>
        <p:txBody>
          <a:bodyPr/>
          <a:lstStyle/>
          <a:p>
            <a:pPr algn="ctr"/>
            <a:r>
              <a:rPr lang="en-GB" dirty="0">
                <a:latin typeface="Arial Black" panose="020B0A04020102020204" pitchFamily="34" charset="0"/>
              </a:rPr>
              <a:t>Unit 2 </a:t>
            </a:r>
          </a:p>
        </p:txBody>
      </p:sp>
      <p:sp>
        <p:nvSpPr>
          <p:cNvPr id="9" name="Marcador de contenido 8">
            <a:extLst>
              <a:ext uri="{FF2B5EF4-FFF2-40B4-BE49-F238E27FC236}">
                <a16:creationId xmlns:a16="http://schemas.microsoft.com/office/drawing/2014/main" xmlns="" id="{128988AF-09E3-4708-B8A9-2A226B674873}"/>
              </a:ext>
            </a:extLst>
          </p:cNvPr>
          <p:cNvSpPr>
            <a:spLocks noGrp="1"/>
          </p:cNvSpPr>
          <p:nvPr>
            <p:ph idx="1"/>
          </p:nvPr>
        </p:nvSpPr>
        <p:spPr>
          <a:xfrm>
            <a:off x="838199" y="1825625"/>
            <a:ext cx="10091879" cy="4508553"/>
          </a:xfrm>
        </p:spPr>
        <p:txBody>
          <a:bodyPr/>
          <a:lstStyle/>
          <a:p>
            <a:pPr marL="0" indent="0">
              <a:buNone/>
            </a:pPr>
            <a:r>
              <a:rPr lang="en-GB" dirty="0"/>
              <a:t>Die 4 Rollen eines Qualitätszirkels</a:t>
            </a:r>
            <a:endParaRPr lang="en-US" sz="2000" dirty="0"/>
          </a:p>
        </p:txBody>
      </p:sp>
      <p:pic>
        <p:nvPicPr>
          <p:cNvPr id="10" name="Marcador de contenido 5">
            <a:extLst>
              <a:ext uri="{FF2B5EF4-FFF2-40B4-BE49-F238E27FC236}">
                <a16:creationId xmlns:a16="http://schemas.microsoft.com/office/drawing/2014/main" xmlns="" id="{CB75E8F4-71EF-48EC-8BC0-297A595CACC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930078" y="142042"/>
            <a:ext cx="1164268" cy="1609588"/>
          </a:xfrm>
          <a:prstGeom prst="rect">
            <a:avLst/>
          </a:prstGeom>
          <a:effectLst>
            <a:outerShdw blurRad="50800" dist="38100" dir="2700000" algn="tl" rotWithShape="0">
              <a:prstClr val="black">
                <a:alpha val="40000"/>
              </a:prstClr>
            </a:outerShdw>
          </a:effectLst>
        </p:spPr>
      </p:pic>
      <p:pic>
        <p:nvPicPr>
          <p:cNvPr id="7" name="Imagen 6">
            <a:extLst>
              <a:ext uri="{FF2B5EF4-FFF2-40B4-BE49-F238E27FC236}">
                <a16:creationId xmlns:a16="http://schemas.microsoft.com/office/drawing/2014/main" xmlns="" id="{4C701042-E131-46B8-B534-847F436978D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2029"/>
            <a:ext cx="2698552" cy="943042"/>
          </a:xfrm>
          <a:prstGeom prst="rect">
            <a:avLst/>
          </a:prstGeom>
        </p:spPr>
      </p:pic>
      <p:sp>
        <p:nvSpPr>
          <p:cNvPr id="26" name="Textfeld 25">
            <a:extLst>
              <a:ext uri="{FF2B5EF4-FFF2-40B4-BE49-F238E27FC236}">
                <a16:creationId xmlns:a16="http://schemas.microsoft.com/office/drawing/2014/main" xmlns="" id="{A8F71C0B-324A-443A-88AF-A3151D5091E7}"/>
              </a:ext>
            </a:extLst>
          </p:cNvPr>
          <p:cNvSpPr txBox="1"/>
          <p:nvPr/>
        </p:nvSpPr>
        <p:spPr>
          <a:xfrm>
            <a:off x="8735085" y="3474989"/>
            <a:ext cx="866491" cy="646331"/>
          </a:xfrm>
          <a:prstGeom prst="rect">
            <a:avLst/>
          </a:prstGeom>
          <a:noFill/>
        </p:spPr>
        <p:txBody>
          <a:bodyPr wrap="square" rtlCol="0">
            <a:spAutoFit/>
          </a:bodyPr>
          <a:lstStyle/>
          <a:p>
            <a:pPr algn="ctr"/>
            <a:r>
              <a:rPr lang="en-US" sz="1200" dirty="0">
                <a:solidFill>
                  <a:schemeClr val="bg1"/>
                </a:solidFill>
              </a:rPr>
              <a:t>Mentor einer Projektgruppe</a:t>
            </a:r>
            <a:endParaRPr lang="de-DE" sz="1200" dirty="0">
              <a:solidFill>
                <a:schemeClr val="bg1"/>
              </a:solidFill>
            </a:endParaRPr>
          </a:p>
        </p:txBody>
      </p:sp>
      <p:sp>
        <p:nvSpPr>
          <p:cNvPr id="43" name="Textfeld 42">
            <a:extLst>
              <a:ext uri="{FF2B5EF4-FFF2-40B4-BE49-F238E27FC236}">
                <a16:creationId xmlns:a16="http://schemas.microsoft.com/office/drawing/2014/main" xmlns="" id="{4B26BF44-9D97-4139-8041-979253743A26}"/>
              </a:ext>
            </a:extLst>
          </p:cNvPr>
          <p:cNvSpPr txBox="1"/>
          <p:nvPr/>
        </p:nvSpPr>
        <p:spPr>
          <a:xfrm>
            <a:off x="2569894" y="2756505"/>
            <a:ext cx="7861587" cy="1200329"/>
          </a:xfrm>
          <a:prstGeom prst="rect">
            <a:avLst/>
          </a:prstGeom>
          <a:noFill/>
        </p:spPr>
        <p:txBody>
          <a:bodyPr wrap="square">
            <a:spAutoFit/>
          </a:bodyPr>
          <a:lstStyle/>
          <a:p>
            <a:r>
              <a:rPr lang="en-US" dirty="0"/>
              <a:t>Jede Projektgruppe hat einen Mentor, der Teil der Gruppe ist und sie koordiniert. Er hat die Aufgabe, die Umsetzung der Aufgaben zu überwachen und bei Hindernissen zu helfen, z. B. wenn zusätzliches Personal oder Know-how benötigt wird. Der Mentor ist für den abschließenden Ergebnisbericht über die Arbeit der Gruppe verantwortlich.</a:t>
            </a:r>
            <a:endParaRPr lang="de-DE" dirty="0"/>
          </a:p>
        </p:txBody>
      </p:sp>
      <p:sp>
        <p:nvSpPr>
          <p:cNvPr id="13" name="Rounded Rectangle 1">
            <a:extLst>
              <a:ext uri="{FF2B5EF4-FFF2-40B4-BE49-F238E27FC236}">
                <a16:creationId xmlns:a16="http://schemas.microsoft.com/office/drawing/2014/main" xmlns="" id="{140092A4-9447-4203-806F-ADAADD2018A4}"/>
              </a:ext>
            </a:extLst>
          </p:cNvPr>
          <p:cNvSpPr/>
          <p:nvPr/>
        </p:nvSpPr>
        <p:spPr>
          <a:xfrm rot="9000000">
            <a:off x="937888" y="2578995"/>
            <a:ext cx="1086729" cy="1361871"/>
          </a:xfrm>
          <a:custGeom>
            <a:avLst/>
            <a:gdLst/>
            <a:ahLst/>
            <a:cxnLst/>
            <a:rect l="l" t="t" r="r" b="b"/>
            <a:pathLst>
              <a:path w="936104" h="1152128">
                <a:moveTo>
                  <a:pt x="156020" y="0"/>
                </a:moveTo>
                <a:lnTo>
                  <a:pt x="780084" y="0"/>
                </a:lnTo>
                <a:cubicBezTo>
                  <a:pt x="866251" y="0"/>
                  <a:pt x="936104" y="69853"/>
                  <a:pt x="936104" y="156020"/>
                </a:cubicBezTo>
                <a:lnTo>
                  <a:pt x="936104" y="346108"/>
                </a:lnTo>
                <a:cubicBezTo>
                  <a:pt x="915878" y="331325"/>
                  <a:pt x="890838" y="324036"/>
                  <a:pt x="864096" y="324036"/>
                </a:cubicBezTo>
                <a:cubicBezTo>
                  <a:pt x="784558" y="324036"/>
                  <a:pt x="720080" y="388514"/>
                  <a:pt x="720080" y="468052"/>
                </a:cubicBezTo>
                <a:cubicBezTo>
                  <a:pt x="720080" y="547590"/>
                  <a:pt x="784558" y="612068"/>
                  <a:pt x="864096" y="612068"/>
                </a:cubicBezTo>
                <a:cubicBezTo>
                  <a:pt x="890838" y="612068"/>
                  <a:pt x="915878" y="604779"/>
                  <a:pt x="936104" y="589997"/>
                </a:cubicBezTo>
                <a:lnTo>
                  <a:pt x="936104" y="780084"/>
                </a:lnTo>
                <a:cubicBezTo>
                  <a:pt x="936104" y="866251"/>
                  <a:pt x="866251" y="936104"/>
                  <a:pt x="780084" y="936104"/>
                </a:cubicBezTo>
                <a:lnTo>
                  <a:pt x="589997" y="936104"/>
                </a:lnTo>
                <a:cubicBezTo>
                  <a:pt x="604779" y="956330"/>
                  <a:pt x="612068" y="981370"/>
                  <a:pt x="612068" y="1008112"/>
                </a:cubicBezTo>
                <a:cubicBezTo>
                  <a:pt x="612068" y="1087650"/>
                  <a:pt x="547590" y="1152128"/>
                  <a:pt x="468052" y="1152128"/>
                </a:cubicBezTo>
                <a:cubicBezTo>
                  <a:pt x="388514" y="1152128"/>
                  <a:pt x="324036" y="1087650"/>
                  <a:pt x="324036" y="1008112"/>
                </a:cubicBezTo>
                <a:cubicBezTo>
                  <a:pt x="324036" y="981370"/>
                  <a:pt x="331325" y="956330"/>
                  <a:pt x="346108" y="936104"/>
                </a:cubicBezTo>
                <a:lnTo>
                  <a:pt x="156020" y="936104"/>
                </a:lnTo>
                <a:cubicBezTo>
                  <a:pt x="69853" y="936104"/>
                  <a:pt x="0" y="866251"/>
                  <a:pt x="0" y="780084"/>
                </a:cubicBezTo>
                <a:lnTo>
                  <a:pt x="0" y="156020"/>
                </a:lnTo>
                <a:cubicBezTo>
                  <a:pt x="0" y="69853"/>
                  <a:pt x="69853" y="0"/>
                  <a:pt x="156020" y="0"/>
                </a:cubicBezTo>
                <a:close/>
              </a:path>
            </a:pathLst>
          </a:custGeom>
          <a:solidFill>
            <a:srgbClr val="FA9106"/>
          </a:solidFill>
          <a:ln w="15875">
            <a:gradFill>
              <a:gsLst>
                <a:gs pos="0">
                  <a:schemeClr val="bg1"/>
                </a:gs>
                <a:gs pos="100000">
                  <a:schemeClr val="accent1">
                    <a:tint val="23500"/>
                    <a:satMod val="160000"/>
                    <a:alpha val="0"/>
                  </a:schemeClr>
                </a:gs>
              </a:gsLst>
              <a:lin ang="198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dirty="0"/>
          </a:p>
        </p:txBody>
      </p:sp>
      <p:sp>
        <p:nvSpPr>
          <p:cNvPr id="14" name="Textfeld 13">
            <a:extLst>
              <a:ext uri="{FF2B5EF4-FFF2-40B4-BE49-F238E27FC236}">
                <a16:creationId xmlns:a16="http://schemas.microsoft.com/office/drawing/2014/main" xmlns="" id="{D83A0B38-58E4-4B1C-A666-E483FDA3C7E1}"/>
              </a:ext>
            </a:extLst>
          </p:cNvPr>
          <p:cNvSpPr txBox="1"/>
          <p:nvPr/>
        </p:nvSpPr>
        <p:spPr>
          <a:xfrm>
            <a:off x="1137856" y="3052516"/>
            <a:ext cx="933441" cy="830997"/>
          </a:xfrm>
          <a:prstGeom prst="rect">
            <a:avLst/>
          </a:prstGeom>
          <a:noFill/>
        </p:spPr>
        <p:txBody>
          <a:bodyPr wrap="square" rtlCol="0">
            <a:spAutoFit/>
          </a:bodyPr>
          <a:lstStyle/>
          <a:p>
            <a:pPr algn="ctr"/>
            <a:r>
              <a:rPr lang="en-US" sz="1200" dirty="0">
                <a:solidFill>
                  <a:schemeClr val="bg1"/>
                </a:solidFill>
              </a:rPr>
              <a:t>Mentor </a:t>
            </a:r>
            <a:r>
              <a:rPr lang="en-US" sz="1200" dirty="0" err="1">
                <a:solidFill>
                  <a:schemeClr val="bg1"/>
                </a:solidFill>
              </a:rPr>
              <a:t>einer</a:t>
            </a:r>
            <a:r>
              <a:rPr lang="en-US" sz="1200" dirty="0">
                <a:solidFill>
                  <a:schemeClr val="bg1"/>
                </a:solidFill>
              </a:rPr>
              <a:t> </a:t>
            </a:r>
            <a:r>
              <a:rPr lang="en-US" sz="1200" dirty="0" err="1">
                <a:solidFill>
                  <a:schemeClr val="bg1"/>
                </a:solidFill>
              </a:rPr>
              <a:t>Projekt-gruppe</a:t>
            </a:r>
            <a:endParaRPr lang="de-DE" sz="1200" dirty="0">
              <a:solidFill>
                <a:schemeClr val="bg1"/>
              </a:solidFill>
            </a:endParaRPr>
          </a:p>
        </p:txBody>
      </p:sp>
      <p:sp>
        <p:nvSpPr>
          <p:cNvPr id="15" name="Textfeld 14">
            <a:extLst>
              <a:ext uri="{FF2B5EF4-FFF2-40B4-BE49-F238E27FC236}">
                <a16:creationId xmlns:a16="http://schemas.microsoft.com/office/drawing/2014/main" xmlns="" id="{452477F8-B078-4BE3-92D8-924CE3A38A66}"/>
              </a:ext>
            </a:extLst>
          </p:cNvPr>
          <p:cNvSpPr txBox="1"/>
          <p:nvPr/>
        </p:nvSpPr>
        <p:spPr>
          <a:xfrm>
            <a:off x="2218499" y="4910713"/>
            <a:ext cx="8665326" cy="523220"/>
          </a:xfrm>
          <a:prstGeom prst="rect">
            <a:avLst/>
          </a:prstGeom>
          <a:noFill/>
        </p:spPr>
        <p:txBody>
          <a:bodyPr wrap="square">
            <a:spAutoFit/>
          </a:bodyPr>
          <a:lstStyle/>
          <a:p>
            <a:r>
              <a:rPr lang="en-US" sz="2800" dirty="0">
                <a:solidFill>
                  <a:srgbClr val="92D050"/>
                </a:solidFill>
              </a:rPr>
              <a:t>Wie man einen Qualitätszirkel durchführt, erfahren Sie auf den nächsten Folien</a:t>
            </a:r>
            <a:endParaRPr lang="de-DE" sz="2800" dirty="0">
              <a:solidFill>
                <a:srgbClr val="92D050"/>
              </a:solidFill>
            </a:endParaRPr>
          </a:p>
        </p:txBody>
      </p:sp>
      <p:pic>
        <p:nvPicPr>
          <p:cNvPr id="4" name="Grafik 3" descr="Glühbirne und Zahnrad">
            <a:extLst>
              <a:ext uri="{FF2B5EF4-FFF2-40B4-BE49-F238E27FC236}">
                <a16:creationId xmlns:a16="http://schemas.microsoft.com/office/drawing/2014/main" xmlns="" id="{A08E753C-89F6-483B-B7F0-F7A2640BEC1A}"/>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p:blipFill>
        <p:spPr>
          <a:xfrm>
            <a:off x="1412977" y="4883641"/>
            <a:ext cx="914400" cy="914400"/>
          </a:xfrm>
          <a:prstGeom prst="rect">
            <a:avLst/>
          </a:prstGeom>
        </p:spPr>
      </p:pic>
      <p:sp>
        <p:nvSpPr>
          <p:cNvPr id="5" name="Rechteck 4">
            <a:extLst>
              <a:ext uri="{FF2B5EF4-FFF2-40B4-BE49-F238E27FC236}">
                <a16:creationId xmlns:a16="http://schemas.microsoft.com/office/drawing/2014/main" xmlns="" id="{A5118431-183E-4AC1-9535-0DCBF6DCE8FB}"/>
              </a:ext>
            </a:extLst>
          </p:cNvPr>
          <p:cNvSpPr/>
          <p:nvPr/>
        </p:nvSpPr>
        <p:spPr>
          <a:xfrm>
            <a:off x="1137856" y="4694667"/>
            <a:ext cx="9854847" cy="1222012"/>
          </a:xfrm>
          <a:prstGeom prst="rect">
            <a:avLst/>
          </a:prstGeom>
          <a:noFill/>
          <a:ln>
            <a:solidFill>
              <a:srgbClr val="92D05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 name="CuadroTexto 34">
            <a:extLst>
              <a:ext uri="{FF2B5EF4-FFF2-40B4-BE49-F238E27FC236}">
                <a16:creationId xmlns:a16="http://schemas.microsoft.com/office/drawing/2014/main" xmlns="" id="{44E54EA5-B936-477F-B276-BB60E2C6703D}"/>
              </a:ext>
            </a:extLst>
          </p:cNvPr>
          <p:cNvSpPr txBox="1"/>
          <p:nvPr/>
        </p:nvSpPr>
        <p:spPr>
          <a:xfrm>
            <a:off x="896492" y="6305633"/>
            <a:ext cx="5645513" cy="553998"/>
          </a:xfrm>
          <a:prstGeom prst="rect">
            <a:avLst/>
          </a:prstGeom>
          <a:noFill/>
        </p:spPr>
        <p:txBody>
          <a:bodyPr wrap="square" rtlCol="0">
            <a:spAutoFit/>
          </a:bodyPr>
          <a:lstStyle/>
          <a:p>
            <a:r>
              <a:rPr lang="en-US" sz="1000" dirty="0"/>
              <a:t>Die Unterstützung der Europäischen Kommission für die Erstellung dieser Veröffentlichung stellt keine Billigung des Inhalts dar, der ausschließlich die Meinung der Autoren widerspiegelt, und die Kommission kann nicht für die Verwendung der darin enthaltenen Informationen verantwortlich gemacht werden.</a:t>
            </a:r>
            <a:endParaRPr lang="es-ES" sz="1000" dirty="0"/>
          </a:p>
        </p:txBody>
      </p:sp>
      <p:pic>
        <p:nvPicPr>
          <p:cNvPr id="17" name="Imagen 36">
            <a:extLst>
              <a:ext uri="{FF2B5EF4-FFF2-40B4-BE49-F238E27FC236}">
                <a16:creationId xmlns="" xmlns:a16="http://schemas.microsoft.com/office/drawing/2014/main" xmlns:lc="http://schemas.openxmlformats.org/drawingml/2006/lockedCanvas" id="{796883D8-3971-4A12-BAF9-1968501B412D}"/>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0427" y="6219189"/>
            <a:ext cx="905274" cy="576706"/>
          </a:xfrm>
          <a:prstGeom prst="rect">
            <a:avLst/>
          </a:prstGeom>
        </p:spPr>
      </p:pic>
      <p:pic>
        <p:nvPicPr>
          <p:cNvPr id="18" name="Immagine 17"/>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6386455" y="6400204"/>
            <a:ext cx="1127226" cy="392481"/>
          </a:xfrm>
          <a:prstGeom prst="rect">
            <a:avLst/>
          </a:prstGeom>
          <a:noFill/>
        </p:spPr>
      </p:pic>
      <p:sp>
        <p:nvSpPr>
          <p:cNvPr id="19" name="CasellaDiTesto 21"/>
          <p:cNvSpPr txBox="1"/>
          <p:nvPr/>
        </p:nvSpPr>
        <p:spPr>
          <a:xfrm>
            <a:off x="7484466" y="6127102"/>
            <a:ext cx="4831775" cy="707886"/>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smtClean="0"/>
              <a:t>Legal </a:t>
            </a:r>
            <a:r>
              <a:rPr lang="en-US" sz="1000" dirty="0"/>
              <a:t>description – Creative Commons licensing: The materials published on the AKKU project website are classified as Open Educational Resources' (OER) and can be freely (without permission of their creators): downloaded, used, reused, copied, adapted, and shared by users, with information about the source of their origin.</a:t>
            </a:r>
            <a:endParaRPr lang="it-IT" sz="1000" dirty="0"/>
          </a:p>
        </p:txBody>
      </p:sp>
    </p:spTree>
    <p:extLst>
      <p:ext uri="{BB962C8B-B14F-4D97-AF65-F5344CB8AC3E}">
        <p14:creationId xmlns:p14="http://schemas.microsoft.com/office/powerpoint/2010/main" val="22587159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27A16B15-C455-42ED-97A3-BBDCBDB4566C}"/>
              </a:ext>
            </a:extLst>
          </p:cNvPr>
          <p:cNvSpPr>
            <a:spLocks noGrp="1"/>
          </p:cNvSpPr>
          <p:nvPr>
            <p:ph type="title"/>
          </p:nvPr>
        </p:nvSpPr>
        <p:spPr>
          <a:xfrm>
            <a:off x="2728928" y="311859"/>
            <a:ext cx="7765972" cy="1135111"/>
          </a:xfrm>
        </p:spPr>
        <p:txBody>
          <a:bodyPr/>
          <a:lstStyle/>
          <a:p>
            <a:pPr algn="ctr"/>
            <a:r>
              <a:rPr lang="en-GB" dirty="0">
                <a:latin typeface="Arial Black" panose="020B0A04020102020204" pitchFamily="34" charset="0"/>
              </a:rPr>
              <a:t>Unit 2 </a:t>
            </a:r>
          </a:p>
        </p:txBody>
      </p:sp>
      <p:sp>
        <p:nvSpPr>
          <p:cNvPr id="9" name="Marcador de contenido 8">
            <a:extLst>
              <a:ext uri="{FF2B5EF4-FFF2-40B4-BE49-F238E27FC236}">
                <a16:creationId xmlns:a16="http://schemas.microsoft.com/office/drawing/2014/main" xmlns="" id="{128988AF-09E3-4708-B8A9-2A226B674873}"/>
              </a:ext>
            </a:extLst>
          </p:cNvPr>
          <p:cNvSpPr>
            <a:spLocks noGrp="1"/>
          </p:cNvSpPr>
          <p:nvPr>
            <p:ph idx="1"/>
          </p:nvPr>
        </p:nvSpPr>
        <p:spPr>
          <a:xfrm>
            <a:off x="748931" y="1358972"/>
            <a:ext cx="10091879" cy="1551866"/>
          </a:xfrm>
        </p:spPr>
        <p:txBody>
          <a:bodyPr/>
          <a:lstStyle/>
          <a:p>
            <a:pPr marL="0" indent="0">
              <a:buNone/>
            </a:pPr>
            <a:r>
              <a:rPr lang="en-GB" dirty="0"/>
              <a:t>Der Prozess eines Qualitätszirkels</a:t>
            </a:r>
            <a:endParaRPr lang="en-US" sz="2000" dirty="0"/>
          </a:p>
          <a:p>
            <a:pPr marL="0" indent="0">
              <a:buNone/>
            </a:pPr>
            <a:r>
              <a:rPr lang="en-US" sz="2000" dirty="0"/>
              <a:t>Ein Qualitätszirkel kann in 12 Schritte unterteilt werden. Bei jedem Schritt werden die Aufgaben an die Mitglieder innerhalb der Projektgruppen verteilt.</a:t>
            </a:r>
          </a:p>
        </p:txBody>
      </p:sp>
      <p:pic>
        <p:nvPicPr>
          <p:cNvPr id="10" name="Marcador de contenido 5">
            <a:extLst>
              <a:ext uri="{FF2B5EF4-FFF2-40B4-BE49-F238E27FC236}">
                <a16:creationId xmlns:a16="http://schemas.microsoft.com/office/drawing/2014/main" xmlns="" id="{CB75E8F4-71EF-48EC-8BC0-297A595CACC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930078" y="142042"/>
            <a:ext cx="1164268" cy="1609588"/>
          </a:xfrm>
          <a:prstGeom prst="rect">
            <a:avLst/>
          </a:prstGeom>
          <a:effectLst>
            <a:outerShdw blurRad="50800" dist="38100" dir="2700000" algn="tl" rotWithShape="0">
              <a:prstClr val="black">
                <a:alpha val="40000"/>
              </a:prstClr>
            </a:outerShdw>
          </a:effectLst>
        </p:spPr>
      </p:pic>
      <p:pic>
        <p:nvPicPr>
          <p:cNvPr id="7" name="Imagen 6">
            <a:extLst>
              <a:ext uri="{FF2B5EF4-FFF2-40B4-BE49-F238E27FC236}">
                <a16:creationId xmlns:a16="http://schemas.microsoft.com/office/drawing/2014/main" xmlns="" id="{4C701042-E131-46B8-B534-847F436978D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2029"/>
            <a:ext cx="2698552" cy="943042"/>
          </a:xfrm>
          <a:prstGeom prst="rect">
            <a:avLst/>
          </a:prstGeom>
        </p:spPr>
      </p:pic>
      <p:grpSp>
        <p:nvGrpSpPr>
          <p:cNvPr id="5" name="Gruppieren 4">
            <a:extLst>
              <a:ext uri="{FF2B5EF4-FFF2-40B4-BE49-F238E27FC236}">
                <a16:creationId xmlns:a16="http://schemas.microsoft.com/office/drawing/2014/main" xmlns="" id="{EDC747BE-FEF3-48D5-856C-F266E650B119}"/>
              </a:ext>
            </a:extLst>
          </p:cNvPr>
          <p:cNvGrpSpPr/>
          <p:nvPr/>
        </p:nvGrpSpPr>
        <p:grpSpPr>
          <a:xfrm>
            <a:off x="845574" y="2570518"/>
            <a:ext cx="10084504" cy="3737237"/>
            <a:chOff x="841886" y="2629160"/>
            <a:chExt cx="10084504" cy="3737237"/>
          </a:xfrm>
        </p:grpSpPr>
        <p:sp>
          <p:nvSpPr>
            <p:cNvPr id="6" name="Freihandform: Form 5">
              <a:extLst>
                <a:ext uri="{FF2B5EF4-FFF2-40B4-BE49-F238E27FC236}">
                  <a16:creationId xmlns:a16="http://schemas.microsoft.com/office/drawing/2014/main" xmlns="" id="{13322084-D38E-44DF-9B0D-AC3193621BB1}"/>
                </a:ext>
              </a:extLst>
            </p:cNvPr>
            <p:cNvSpPr/>
            <p:nvPr/>
          </p:nvSpPr>
          <p:spPr>
            <a:xfrm>
              <a:off x="841886" y="3358875"/>
              <a:ext cx="1933734" cy="1936696"/>
            </a:xfrm>
            <a:custGeom>
              <a:avLst/>
              <a:gdLst>
                <a:gd name="connsiteX0" fmla="*/ 0 w 1933734"/>
                <a:gd name="connsiteY0" fmla="*/ 159493 h 1594926"/>
                <a:gd name="connsiteX1" fmla="*/ 159493 w 1933734"/>
                <a:gd name="connsiteY1" fmla="*/ 0 h 1594926"/>
                <a:gd name="connsiteX2" fmla="*/ 1774241 w 1933734"/>
                <a:gd name="connsiteY2" fmla="*/ 0 h 1594926"/>
                <a:gd name="connsiteX3" fmla="*/ 1933734 w 1933734"/>
                <a:gd name="connsiteY3" fmla="*/ 159493 h 1594926"/>
                <a:gd name="connsiteX4" fmla="*/ 1933734 w 1933734"/>
                <a:gd name="connsiteY4" fmla="*/ 1435433 h 1594926"/>
                <a:gd name="connsiteX5" fmla="*/ 1774241 w 1933734"/>
                <a:gd name="connsiteY5" fmla="*/ 1594926 h 1594926"/>
                <a:gd name="connsiteX6" fmla="*/ 159493 w 1933734"/>
                <a:gd name="connsiteY6" fmla="*/ 1594926 h 1594926"/>
                <a:gd name="connsiteX7" fmla="*/ 0 w 1933734"/>
                <a:gd name="connsiteY7" fmla="*/ 1435433 h 1594926"/>
                <a:gd name="connsiteX8" fmla="*/ 0 w 1933734"/>
                <a:gd name="connsiteY8" fmla="*/ 159493 h 15949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33734" h="1594926">
                  <a:moveTo>
                    <a:pt x="0" y="159493"/>
                  </a:moveTo>
                  <a:cubicBezTo>
                    <a:pt x="0" y="71407"/>
                    <a:pt x="71407" y="0"/>
                    <a:pt x="159493" y="0"/>
                  </a:cubicBezTo>
                  <a:lnTo>
                    <a:pt x="1774241" y="0"/>
                  </a:lnTo>
                  <a:cubicBezTo>
                    <a:pt x="1862327" y="0"/>
                    <a:pt x="1933734" y="71407"/>
                    <a:pt x="1933734" y="159493"/>
                  </a:cubicBezTo>
                  <a:lnTo>
                    <a:pt x="1933734" y="1435433"/>
                  </a:lnTo>
                  <a:cubicBezTo>
                    <a:pt x="1933734" y="1523519"/>
                    <a:pt x="1862327" y="1594926"/>
                    <a:pt x="1774241" y="1594926"/>
                  </a:cubicBezTo>
                  <a:lnTo>
                    <a:pt x="159493" y="1594926"/>
                  </a:lnTo>
                  <a:cubicBezTo>
                    <a:pt x="71407" y="1594926"/>
                    <a:pt x="0" y="1523519"/>
                    <a:pt x="0" y="1435433"/>
                  </a:cubicBezTo>
                  <a:lnTo>
                    <a:pt x="0" y="159493"/>
                  </a:lnTo>
                  <a:close/>
                </a:path>
              </a:pathLst>
            </a:custGeom>
            <a:ln>
              <a:solidFill>
                <a:srgbClr val="92D050"/>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57659" tIns="57659" rIns="57659" bIns="399429" numCol="1" spcCol="1270" anchor="t" anchorCtr="0">
              <a:noAutofit/>
            </a:bodyPr>
            <a:lstStyle/>
            <a:p>
              <a:pPr marL="85725" lvl="1" indent="0" algn="l" defTabSz="488950">
                <a:lnSpc>
                  <a:spcPct val="90000"/>
                </a:lnSpc>
                <a:spcBef>
                  <a:spcPct val="0"/>
                </a:spcBef>
                <a:spcAft>
                  <a:spcPct val="15000"/>
                </a:spcAft>
                <a:buFont typeface="Arial" panose="020B0604020202020204" pitchFamily="34" charset="0"/>
                <a:buNone/>
              </a:pPr>
              <a:r>
                <a:rPr lang="en-US" sz="1100" kern="1200" dirty="0"/>
                <a:t>Durchführung einer Schwachstellenanalyse und Festlegung der eigentlichen Aufgabe</a:t>
              </a:r>
              <a:endParaRPr lang="de-DE" sz="1100" kern="1200" dirty="0"/>
            </a:p>
            <a:p>
              <a:pPr marL="266700" lvl="1" indent="-180975" algn="l" defTabSz="488950">
                <a:lnSpc>
                  <a:spcPct val="90000"/>
                </a:lnSpc>
                <a:spcBef>
                  <a:spcPct val="0"/>
                </a:spcBef>
                <a:spcAft>
                  <a:spcPct val="15000"/>
                </a:spcAft>
                <a:buFont typeface="Wingdings" panose="05000000000000000000" pitchFamily="2" charset="2"/>
                <a:buChar char="ü"/>
              </a:pPr>
              <a:r>
                <a:rPr lang="en-US" sz="1100" kern="1200" dirty="0"/>
                <a:t>Erstellen Sie eine Liste von Problemen durch Brainstorming</a:t>
              </a:r>
              <a:endParaRPr lang="de-DE" sz="1100" kern="1200" dirty="0"/>
            </a:p>
            <a:p>
              <a:pPr marL="266700" lvl="1" indent="-180975" algn="l" defTabSz="488950">
                <a:lnSpc>
                  <a:spcPct val="90000"/>
                </a:lnSpc>
                <a:spcBef>
                  <a:spcPct val="0"/>
                </a:spcBef>
                <a:spcAft>
                  <a:spcPct val="15000"/>
                </a:spcAft>
                <a:buFont typeface="Wingdings" panose="05000000000000000000" pitchFamily="2" charset="2"/>
                <a:buChar char="ü"/>
              </a:pPr>
              <a:r>
                <a:rPr lang="en-US" sz="1100" kern="1200" dirty="0"/>
                <a:t>Probleme mit Hilfe der A, B, C-Analyse </a:t>
              </a:r>
              <a:r>
                <a:rPr lang="en-US" sz="1100" kern="1200" dirty="0" err="1"/>
                <a:t>priorisieren</a:t>
              </a:r>
              <a:endParaRPr lang="de-DE" sz="1100" kern="1200" dirty="0"/>
            </a:p>
          </p:txBody>
        </p:sp>
        <p:sp>
          <p:nvSpPr>
            <p:cNvPr id="13" name="Freihandform: Form 12">
              <a:extLst>
                <a:ext uri="{FF2B5EF4-FFF2-40B4-BE49-F238E27FC236}">
                  <a16:creationId xmlns:a16="http://schemas.microsoft.com/office/drawing/2014/main" xmlns="" id="{0E1FF6FC-183F-465D-A1B1-2C36EC64BA74}"/>
                </a:ext>
              </a:extLst>
            </p:cNvPr>
            <p:cNvSpPr/>
            <p:nvPr/>
          </p:nvSpPr>
          <p:spPr>
            <a:xfrm>
              <a:off x="1271605" y="4953802"/>
              <a:ext cx="1718875" cy="683539"/>
            </a:xfrm>
            <a:custGeom>
              <a:avLst/>
              <a:gdLst>
                <a:gd name="connsiteX0" fmla="*/ 0 w 1718875"/>
                <a:gd name="connsiteY0" fmla="*/ 68354 h 683539"/>
                <a:gd name="connsiteX1" fmla="*/ 68354 w 1718875"/>
                <a:gd name="connsiteY1" fmla="*/ 0 h 683539"/>
                <a:gd name="connsiteX2" fmla="*/ 1650521 w 1718875"/>
                <a:gd name="connsiteY2" fmla="*/ 0 h 683539"/>
                <a:gd name="connsiteX3" fmla="*/ 1718875 w 1718875"/>
                <a:gd name="connsiteY3" fmla="*/ 68354 h 683539"/>
                <a:gd name="connsiteX4" fmla="*/ 1718875 w 1718875"/>
                <a:gd name="connsiteY4" fmla="*/ 615185 h 683539"/>
                <a:gd name="connsiteX5" fmla="*/ 1650521 w 1718875"/>
                <a:gd name="connsiteY5" fmla="*/ 683539 h 683539"/>
                <a:gd name="connsiteX6" fmla="*/ 68354 w 1718875"/>
                <a:gd name="connsiteY6" fmla="*/ 683539 h 683539"/>
                <a:gd name="connsiteX7" fmla="*/ 0 w 1718875"/>
                <a:gd name="connsiteY7" fmla="*/ 615185 h 683539"/>
                <a:gd name="connsiteX8" fmla="*/ 0 w 1718875"/>
                <a:gd name="connsiteY8" fmla="*/ 68354 h 6835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18875" h="683539">
                  <a:moveTo>
                    <a:pt x="0" y="68354"/>
                  </a:moveTo>
                  <a:cubicBezTo>
                    <a:pt x="0" y="30603"/>
                    <a:pt x="30603" y="0"/>
                    <a:pt x="68354" y="0"/>
                  </a:cubicBezTo>
                  <a:lnTo>
                    <a:pt x="1650521" y="0"/>
                  </a:lnTo>
                  <a:cubicBezTo>
                    <a:pt x="1688272" y="0"/>
                    <a:pt x="1718875" y="30603"/>
                    <a:pt x="1718875" y="68354"/>
                  </a:cubicBezTo>
                  <a:lnTo>
                    <a:pt x="1718875" y="615185"/>
                  </a:lnTo>
                  <a:cubicBezTo>
                    <a:pt x="1718875" y="652936"/>
                    <a:pt x="1688272" y="683539"/>
                    <a:pt x="1650521" y="683539"/>
                  </a:cubicBezTo>
                  <a:lnTo>
                    <a:pt x="68354" y="683539"/>
                  </a:lnTo>
                  <a:cubicBezTo>
                    <a:pt x="30603" y="683539"/>
                    <a:pt x="0" y="652936"/>
                    <a:pt x="0" y="615185"/>
                  </a:cubicBezTo>
                  <a:lnTo>
                    <a:pt x="0" y="68354"/>
                  </a:lnTo>
                  <a:close/>
                </a:path>
              </a:pathLst>
            </a:custGeom>
            <a:solidFill>
              <a:srgbClr val="92D050"/>
            </a:solidFill>
            <a:ln>
              <a:solidFill>
                <a:srgbClr val="92D050"/>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94315" tIns="69550" rIns="94315" bIns="69550" numCol="1" spcCol="1270" anchor="ctr" anchorCtr="0">
              <a:noAutofit/>
            </a:bodyPr>
            <a:lstStyle/>
            <a:p>
              <a:pPr marL="0" lvl="0" indent="0" algn="ctr" defTabSz="1733550">
                <a:lnSpc>
                  <a:spcPct val="90000"/>
                </a:lnSpc>
                <a:spcBef>
                  <a:spcPct val="0"/>
                </a:spcBef>
                <a:spcAft>
                  <a:spcPct val="35000"/>
                </a:spcAft>
                <a:buNone/>
              </a:pPr>
              <a:r>
                <a:rPr lang="de-DE" sz="2800" kern="1200" dirty="0" err="1"/>
                <a:t>Schritt </a:t>
              </a:r>
              <a:r>
                <a:rPr lang="de-DE" sz="2800" kern="1200" dirty="0"/>
                <a:t>1</a:t>
              </a:r>
            </a:p>
          </p:txBody>
        </p:sp>
        <p:sp>
          <p:nvSpPr>
            <p:cNvPr id="14" name="Freihandform: Form 13">
              <a:extLst>
                <a:ext uri="{FF2B5EF4-FFF2-40B4-BE49-F238E27FC236}">
                  <a16:creationId xmlns:a16="http://schemas.microsoft.com/office/drawing/2014/main" xmlns="" id="{56B71571-D14D-4057-8EA1-6E45A8ADE54C}"/>
                </a:ext>
              </a:extLst>
            </p:cNvPr>
            <p:cNvSpPr/>
            <p:nvPr/>
          </p:nvSpPr>
          <p:spPr>
            <a:xfrm>
              <a:off x="3487189" y="3700644"/>
              <a:ext cx="1933734" cy="2120925"/>
            </a:xfrm>
            <a:custGeom>
              <a:avLst/>
              <a:gdLst>
                <a:gd name="connsiteX0" fmla="*/ 0 w 1933734"/>
                <a:gd name="connsiteY0" fmla="*/ 159493 h 1594926"/>
                <a:gd name="connsiteX1" fmla="*/ 159493 w 1933734"/>
                <a:gd name="connsiteY1" fmla="*/ 0 h 1594926"/>
                <a:gd name="connsiteX2" fmla="*/ 1774241 w 1933734"/>
                <a:gd name="connsiteY2" fmla="*/ 0 h 1594926"/>
                <a:gd name="connsiteX3" fmla="*/ 1933734 w 1933734"/>
                <a:gd name="connsiteY3" fmla="*/ 159493 h 1594926"/>
                <a:gd name="connsiteX4" fmla="*/ 1933734 w 1933734"/>
                <a:gd name="connsiteY4" fmla="*/ 1435433 h 1594926"/>
                <a:gd name="connsiteX5" fmla="*/ 1774241 w 1933734"/>
                <a:gd name="connsiteY5" fmla="*/ 1594926 h 1594926"/>
                <a:gd name="connsiteX6" fmla="*/ 159493 w 1933734"/>
                <a:gd name="connsiteY6" fmla="*/ 1594926 h 1594926"/>
                <a:gd name="connsiteX7" fmla="*/ 0 w 1933734"/>
                <a:gd name="connsiteY7" fmla="*/ 1435433 h 1594926"/>
                <a:gd name="connsiteX8" fmla="*/ 0 w 1933734"/>
                <a:gd name="connsiteY8" fmla="*/ 159493 h 15949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33734" h="1594926">
                  <a:moveTo>
                    <a:pt x="0" y="159493"/>
                  </a:moveTo>
                  <a:cubicBezTo>
                    <a:pt x="0" y="71407"/>
                    <a:pt x="71407" y="0"/>
                    <a:pt x="159493" y="0"/>
                  </a:cubicBezTo>
                  <a:lnTo>
                    <a:pt x="1774241" y="0"/>
                  </a:lnTo>
                  <a:cubicBezTo>
                    <a:pt x="1862327" y="0"/>
                    <a:pt x="1933734" y="71407"/>
                    <a:pt x="1933734" y="159493"/>
                  </a:cubicBezTo>
                  <a:lnTo>
                    <a:pt x="1933734" y="1435433"/>
                  </a:lnTo>
                  <a:cubicBezTo>
                    <a:pt x="1933734" y="1523519"/>
                    <a:pt x="1862327" y="1594926"/>
                    <a:pt x="1774241" y="1594926"/>
                  </a:cubicBezTo>
                  <a:lnTo>
                    <a:pt x="159493" y="1594926"/>
                  </a:lnTo>
                  <a:cubicBezTo>
                    <a:pt x="71407" y="1594926"/>
                    <a:pt x="0" y="1523519"/>
                    <a:pt x="0" y="1435433"/>
                  </a:cubicBezTo>
                  <a:lnTo>
                    <a:pt x="0" y="159493"/>
                  </a:lnTo>
                  <a:close/>
                </a:path>
              </a:pathLst>
            </a:custGeom>
            <a:ln>
              <a:solidFill>
                <a:srgbClr val="92D050"/>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57659" tIns="399429" rIns="57659" bIns="57659" numCol="1" spcCol="1270" anchor="t" anchorCtr="0">
              <a:noAutofit/>
            </a:bodyPr>
            <a:lstStyle/>
            <a:p>
              <a:pPr marL="85725" lvl="1" indent="0" algn="l" defTabSz="488950">
                <a:lnSpc>
                  <a:spcPct val="90000"/>
                </a:lnSpc>
                <a:spcBef>
                  <a:spcPct val="0"/>
                </a:spcBef>
                <a:spcAft>
                  <a:spcPct val="15000"/>
                </a:spcAft>
                <a:buNone/>
              </a:pPr>
              <a:r>
                <a:rPr lang="en-US" sz="1100" kern="1200" dirty="0"/>
                <a:t>Identifizieren und Zuordnen von Umfeld, Ursachen, Kunden und Lieferanten</a:t>
              </a:r>
              <a:endParaRPr lang="de-DE" sz="1100" kern="1200" dirty="0"/>
            </a:p>
            <a:p>
              <a:pPr marL="266700" lvl="1" indent="-180975" algn="l" defTabSz="488950">
                <a:lnSpc>
                  <a:spcPct val="90000"/>
                </a:lnSpc>
                <a:spcBef>
                  <a:spcPct val="0"/>
                </a:spcBef>
                <a:spcAft>
                  <a:spcPct val="15000"/>
                </a:spcAft>
                <a:buFont typeface="Wingdings" panose="05000000000000000000" pitchFamily="2" charset="2"/>
                <a:buChar char="ü"/>
              </a:pPr>
              <a:r>
                <a:rPr lang="en-US" sz="1100" kern="1200" dirty="0"/>
                <a:t>Pareto-Analyse oder Bewertung auf der Grundlage von Daten aus der Vergangenheit</a:t>
              </a:r>
              <a:endParaRPr lang="de-DE" sz="1100" kern="1200" dirty="0"/>
            </a:p>
            <a:p>
              <a:pPr marL="266700" lvl="1" indent="-180975" algn="l" defTabSz="488950">
                <a:lnSpc>
                  <a:spcPct val="90000"/>
                </a:lnSpc>
                <a:spcBef>
                  <a:spcPct val="0"/>
                </a:spcBef>
                <a:spcAft>
                  <a:spcPct val="15000"/>
                </a:spcAft>
                <a:buFont typeface="Wingdings" panose="05000000000000000000" pitchFamily="2" charset="2"/>
                <a:buChar char="ü"/>
              </a:pPr>
              <a:r>
                <a:rPr lang="en-US" sz="1100" kern="1200" dirty="0"/>
                <a:t>Registrierung des ausgewählten Problems beim Koordinator</a:t>
              </a:r>
              <a:endParaRPr lang="de-DE" sz="1100" kern="1200" dirty="0"/>
            </a:p>
          </p:txBody>
        </p:sp>
        <p:sp>
          <p:nvSpPr>
            <p:cNvPr id="15" name="Pfeil: gebogen 14">
              <a:extLst>
                <a:ext uri="{FF2B5EF4-FFF2-40B4-BE49-F238E27FC236}">
                  <a16:creationId xmlns:a16="http://schemas.microsoft.com/office/drawing/2014/main" xmlns="" id="{F3E391B2-C432-4B29-B3C5-54128679ECB0}"/>
                </a:ext>
              </a:extLst>
            </p:cNvPr>
            <p:cNvSpPr/>
            <p:nvPr/>
          </p:nvSpPr>
          <p:spPr>
            <a:xfrm>
              <a:off x="4504427" y="2629160"/>
              <a:ext cx="2662735" cy="2662735"/>
            </a:xfrm>
            <a:prstGeom prst="circularArrow">
              <a:avLst>
                <a:gd name="adj1" fmla="val 3917"/>
                <a:gd name="adj2" fmla="val 490948"/>
                <a:gd name="adj3" fmla="val 19333541"/>
                <a:gd name="adj4" fmla="val 12575511"/>
                <a:gd name="adj5" fmla="val 4570"/>
              </a:avLst>
            </a:prstGeom>
            <a:solidFill>
              <a:srgbClr val="92D050"/>
            </a:solidFill>
            <a:ln>
              <a:solidFill>
                <a:srgbClr val="92D050"/>
              </a:solidFill>
            </a:ln>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16" name="Freihandform: Form 15">
              <a:extLst>
                <a:ext uri="{FF2B5EF4-FFF2-40B4-BE49-F238E27FC236}">
                  <a16:creationId xmlns:a16="http://schemas.microsoft.com/office/drawing/2014/main" xmlns="" id="{3DE50AF4-6022-4C51-AC22-148146ECFC63}"/>
                </a:ext>
              </a:extLst>
            </p:cNvPr>
            <p:cNvSpPr/>
            <p:nvPr/>
          </p:nvSpPr>
          <p:spPr>
            <a:xfrm>
              <a:off x="3916908" y="3358875"/>
              <a:ext cx="1718875" cy="683539"/>
            </a:xfrm>
            <a:custGeom>
              <a:avLst/>
              <a:gdLst>
                <a:gd name="connsiteX0" fmla="*/ 0 w 1718875"/>
                <a:gd name="connsiteY0" fmla="*/ 68354 h 683539"/>
                <a:gd name="connsiteX1" fmla="*/ 68354 w 1718875"/>
                <a:gd name="connsiteY1" fmla="*/ 0 h 683539"/>
                <a:gd name="connsiteX2" fmla="*/ 1650521 w 1718875"/>
                <a:gd name="connsiteY2" fmla="*/ 0 h 683539"/>
                <a:gd name="connsiteX3" fmla="*/ 1718875 w 1718875"/>
                <a:gd name="connsiteY3" fmla="*/ 68354 h 683539"/>
                <a:gd name="connsiteX4" fmla="*/ 1718875 w 1718875"/>
                <a:gd name="connsiteY4" fmla="*/ 615185 h 683539"/>
                <a:gd name="connsiteX5" fmla="*/ 1650521 w 1718875"/>
                <a:gd name="connsiteY5" fmla="*/ 683539 h 683539"/>
                <a:gd name="connsiteX6" fmla="*/ 68354 w 1718875"/>
                <a:gd name="connsiteY6" fmla="*/ 683539 h 683539"/>
                <a:gd name="connsiteX7" fmla="*/ 0 w 1718875"/>
                <a:gd name="connsiteY7" fmla="*/ 615185 h 683539"/>
                <a:gd name="connsiteX8" fmla="*/ 0 w 1718875"/>
                <a:gd name="connsiteY8" fmla="*/ 68354 h 6835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18875" h="683539">
                  <a:moveTo>
                    <a:pt x="0" y="68354"/>
                  </a:moveTo>
                  <a:cubicBezTo>
                    <a:pt x="0" y="30603"/>
                    <a:pt x="30603" y="0"/>
                    <a:pt x="68354" y="0"/>
                  </a:cubicBezTo>
                  <a:lnTo>
                    <a:pt x="1650521" y="0"/>
                  </a:lnTo>
                  <a:cubicBezTo>
                    <a:pt x="1688272" y="0"/>
                    <a:pt x="1718875" y="30603"/>
                    <a:pt x="1718875" y="68354"/>
                  </a:cubicBezTo>
                  <a:lnTo>
                    <a:pt x="1718875" y="615185"/>
                  </a:lnTo>
                  <a:cubicBezTo>
                    <a:pt x="1718875" y="652936"/>
                    <a:pt x="1688272" y="683539"/>
                    <a:pt x="1650521" y="683539"/>
                  </a:cubicBezTo>
                  <a:lnTo>
                    <a:pt x="68354" y="683539"/>
                  </a:lnTo>
                  <a:cubicBezTo>
                    <a:pt x="30603" y="683539"/>
                    <a:pt x="0" y="652936"/>
                    <a:pt x="0" y="615185"/>
                  </a:cubicBezTo>
                  <a:lnTo>
                    <a:pt x="0" y="68354"/>
                  </a:lnTo>
                  <a:close/>
                </a:path>
              </a:pathLst>
            </a:custGeom>
            <a:solidFill>
              <a:srgbClr val="92D050"/>
            </a:solidFill>
            <a:ln>
              <a:solidFill>
                <a:srgbClr val="92D050"/>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94315" tIns="69550" rIns="94315" bIns="69550" numCol="1" spcCol="1270" anchor="ctr" anchorCtr="0">
              <a:noAutofit/>
            </a:bodyPr>
            <a:lstStyle/>
            <a:p>
              <a:pPr marL="0" lvl="0" indent="0" algn="ctr" defTabSz="1733550">
                <a:lnSpc>
                  <a:spcPct val="90000"/>
                </a:lnSpc>
                <a:spcBef>
                  <a:spcPct val="0"/>
                </a:spcBef>
                <a:spcAft>
                  <a:spcPct val="35000"/>
                </a:spcAft>
                <a:buNone/>
              </a:pPr>
              <a:r>
                <a:rPr lang="de-DE" sz="2800" kern="1200" dirty="0" err="1"/>
                <a:t>Schritt </a:t>
              </a:r>
              <a:r>
                <a:rPr lang="de-DE" sz="2800" kern="1200" dirty="0"/>
                <a:t>2</a:t>
              </a:r>
            </a:p>
          </p:txBody>
        </p:sp>
        <p:sp>
          <p:nvSpPr>
            <p:cNvPr id="17" name="Freihandform: Form 16">
              <a:extLst>
                <a:ext uri="{FF2B5EF4-FFF2-40B4-BE49-F238E27FC236}">
                  <a16:creationId xmlns:a16="http://schemas.microsoft.com/office/drawing/2014/main" xmlns="" id="{56D28CC6-3DA0-492C-8854-DED16300E53C}"/>
                </a:ext>
              </a:extLst>
            </p:cNvPr>
            <p:cNvSpPr/>
            <p:nvPr/>
          </p:nvSpPr>
          <p:spPr>
            <a:xfrm>
              <a:off x="6132493" y="3487642"/>
              <a:ext cx="1933734" cy="1807929"/>
            </a:xfrm>
            <a:custGeom>
              <a:avLst/>
              <a:gdLst>
                <a:gd name="connsiteX0" fmla="*/ 0 w 1933734"/>
                <a:gd name="connsiteY0" fmla="*/ 159493 h 1594926"/>
                <a:gd name="connsiteX1" fmla="*/ 159493 w 1933734"/>
                <a:gd name="connsiteY1" fmla="*/ 0 h 1594926"/>
                <a:gd name="connsiteX2" fmla="*/ 1774241 w 1933734"/>
                <a:gd name="connsiteY2" fmla="*/ 0 h 1594926"/>
                <a:gd name="connsiteX3" fmla="*/ 1933734 w 1933734"/>
                <a:gd name="connsiteY3" fmla="*/ 159493 h 1594926"/>
                <a:gd name="connsiteX4" fmla="*/ 1933734 w 1933734"/>
                <a:gd name="connsiteY4" fmla="*/ 1435433 h 1594926"/>
                <a:gd name="connsiteX5" fmla="*/ 1774241 w 1933734"/>
                <a:gd name="connsiteY5" fmla="*/ 1594926 h 1594926"/>
                <a:gd name="connsiteX6" fmla="*/ 159493 w 1933734"/>
                <a:gd name="connsiteY6" fmla="*/ 1594926 h 1594926"/>
                <a:gd name="connsiteX7" fmla="*/ 0 w 1933734"/>
                <a:gd name="connsiteY7" fmla="*/ 1435433 h 1594926"/>
                <a:gd name="connsiteX8" fmla="*/ 0 w 1933734"/>
                <a:gd name="connsiteY8" fmla="*/ 159493 h 15949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33734" h="1594926">
                  <a:moveTo>
                    <a:pt x="0" y="159493"/>
                  </a:moveTo>
                  <a:cubicBezTo>
                    <a:pt x="0" y="71407"/>
                    <a:pt x="71407" y="0"/>
                    <a:pt x="159493" y="0"/>
                  </a:cubicBezTo>
                  <a:lnTo>
                    <a:pt x="1774241" y="0"/>
                  </a:lnTo>
                  <a:cubicBezTo>
                    <a:pt x="1862327" y="0"/>
                    <a:pt x="1933734" y="71407"/>
                    <a:pt x="1933734" y="159493"/>
                  </a:cubicBezTo>
                  <a:lnTo>
                    <a:pt x="1933734" y="1435433"/>
                  </a:lnTo>
                  <a:cubicBezTo>
                    <a:pt x="1933734" y="1523519"/>
                    <a:pt x="1862327" y="1594926"/>
                    <a:pt x="1774241" y="1594926"/>
                  </a:cubicBezTo>
                  <a:lnTo>
                    <a:pt x="159493" y="1594926"/>
                  </a:lnTo>
                  <a:cubicBezTo>
                    <a:pt x="71407" y="1594926"/>
                    <a:pt x="0" y="1523519"/>
                    <a:pt x="0" y="1435433"/>
                  </a:cubicBezTo>
                  <a:lnTo>
                    <a:pt x="0" y="159493"/>
                  </a:lnTo>
                  <a:close/>
                </a:path>
              </a:pathLst>
            </a:custGeom>
            <a:ln>
              <a:solidFill>
                <a:srgbClr val="92D050"/>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57659" tIns="57659" rIns="57659" bIns="399429" numCol="1" spcCol="1270" anchor="ctr" anchorCtr="0">
              <a:noAutofit/>
            </a:bodyPr>
            <a:lstStyle/>
            <a:p>
              <a:pPr marL="85725" lvl="1" indent="0" algn="l" defTabSz="488950">
                <a:lnSpc>
                  <a:spcPct val="90000"/>
                </a:lnSpc>
                <a:spcBef>
                  <a:spcPct val="0"/>
                </a:spcBef>
                <a:spcAft>
                  <a:spcPct val="15000"/>
                </a:spcAft>
                <a:buNone/>
              </a:pPr>
              <a:r>
                <a:rPr lang="en-US" sz="1100" kern="1200" dirty="0"/>
                <a:t>Definition von Schwachstellen, notwendigen Arbeitsschritten und Zielen, die das gewünschte Ergebnis des Qualitätszirkels bestimmen</a:t>
              </a:r>
              <a:r>
                <a:rPr lang="de-DE" sz="1100" kern="1200" dirty="0"/>
                <a:t>.</a:t>
              </a:r>
            </a:p>
            <a:p>
              <a:pPr marL="266700" lvl="1" indent="-180975" algn="l" defTabSz="488950">
                <a:lnSpc>
                  <a:spcPct val="90000"/>
                </a:lnSpc>
                <a:spcBef>
                  <a:spcPct val="0"/>
                </a:spcBef>
                <a:spcAft>
                  <a:spcPct val="15000"/>
                </a:spcAft>
                <a:buFont typeface="Wingdings" panose="05000000000000000000" pitchFamily="2" charset="2"/>
                <a:buChar char="ü"/>
              </a:pPr>
              <a:r>
                <a:rPr lang="de-DE" sz="1100" kern="1200" dirty="0" err="1"/>
                <a:t> Flussdiagramm</a:t>
              </a:r>
              <a:endParaRPr lang="de-DE" sz="1100" kern="1200" dirty="0"/>
            </a:p>
          </p:txBody>
        </p:sp>
        <p:sp>
          <p:nvSpPr>
            <p:cNvPr id="18" name="Form 17">
              <a:extLst>
                <a:ext uri="{FF2B5EF4-FFF2-40B4-BE49-F238E27FC236}">
                  <a16:creationId xmlns:a16="http://schemas.microsoft.com/office/drawing/2014/main" xmlns="" id="{E49CBE4A-594D-42B5-867A-FFF98C6EA42E}"/>
                </a:ext>
              </a:extLst>
            </p:cNvPr>
            <p:cNvSpPr/>
            <p:nvPr/>
          </p:nvSpPr>
          <p:spPr>
            <a:xfrm>
              <a:off x="7165845" y="3633115"/>
              <a:ext cx="2556358" cy="2671407"/>
            </a:xfrm>
            <a:prstGeom prst="leftCircularArrow">
              <a:avLst>
                <a:gd name="adj1" fmla="val 4318"/>
                <a:gd name="adj2" fmla="val 546460"/>
                <a:gd name="adj3" fmla="val 2321971"/>
                <a:gd name="adj4" fmla="val 9024489"/>
                <a:gd name="adj5" fmla="val 5038"/>
              </a:avLst>
            </a:prstGeom>
            <a:solidFill>
              <a:srgbClr val="92D050"/>
            </a:solidFill>
            <a:ln>
              <a:solidFill>
                <a:srgbClr val="92D050"/>
              </a:solidFill>
            </a:ln>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a:lstStyle/>
            <a:p>
              <a:endParaRPr lang="de-DE" dirty="0"/>
            </a:p>
          </p:txBody>
        </p:sp>
        <p:sp>
          <p:nvSpPr>
            <p:cNvPr id="19" name="Freihandform: Form 18">
              <a:extLst>
                <a:ext uri="{FF2B5EF4-FFF2-40B4-BE49-F238E27FC236}">
                  <a16:creationId xmlns:a16="http://schemas.microsoft.com/office/drawing/2014/main" xmlns="" id="{9BCE4C53-CCA9-4BC8-99DC-A29790FE0318}"/>
                </a:ext>
              </a:extLst>
            </p:cNvPr>
            <p:cNvSpPr/>
            <p:nvPr/>
          </p:nvSpPr>
          <p:spPr>
            <a:xfrm>
              <a:off x="6562212" y="4953802"/>
              <a:ext cx="1718875" cy="683539"/>
            </a:xfrm>
            <a:custGeom>
              <a:avLst/>
              <a:gdLst>
                <a:gd name="connsiteX0" fmla="*/ 0 w 1718875"/>
                <a:gd name="connsiteY0" fmla="*/ 68354 h 683539"/>
                <a:gd name="connsiteX1" fmla="*/ 68354 w 1718875"/>
                <a:gd name="connsiteY1" fmla="*/ 0 h 683539"/>
                <a:gd name="connsiteX2" fmla="*/ 1650521 w 1718875"/>
                <a:gd name="connsiteY2" fmla="*/ 0 h 683539"/>
                <a:gd name="connsiteX3" fmla="*/ 1718875 w 1718875"/>
                <a:gd name="connsiteY3" fmla="*/ 68354 h 683539"/>
                <a:gd name="connsiteX4" fmla="*/ 1718875 w 1718875"/>
                <a:gd name="connsiteY4" fmla="*/ 615185 h 683539"/>
                <a:gd name="connsiteX5" fmla="*/ 1650521 w 1718875"/>
                <a:gd name="connsiteY5" fmla="*/ 683539 h 683539"/>
                <a:gd name="connsiteX6" fmla="*/ 68354 w 1718875"/>
                <a:gd name="connsiteY6" fmla="*/ 683539 h 683539"/>
                <a:gd name="connsiteX7" fmla="*/ 0 w 1718875"/>
                <a:gd name="connsiteY7" fmla="*/ 615185 h 683539"/>
                <a:gd name="connsiteX8" fmla="*/ 0 w 1718875"/>
                <a:gd name="connsiteY8" fmla="*/ 68354 h 6835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18875" h="683539">
                  <a:moveTo>
                    <a:pt x="0" y="68354"/>
                  </a:moveTo>
                  <a:cubicBezTo>
                    <a:pt x="0" y="30603"/>
                    <a:pt x="30603" y="0"/>
                    <a:pt x="68354" y="0"/>
                  </a:cubicBezTo>
                  <a:lnTo>
                    <a:pt x="1650521" y="0"/>
                  </a:lnTo>
                  <a:cubicBezTo>
                    <a:pt x="1688272" y="0"/>
                    <a:pt x="1718875" y="30603"/>
                    <a:pt x="1718875" y="68354"/>
                  </a:cubicBezTo>
                  <a:lnTo>
                    <a:pt x="1718875" y="615185"/>
                  </a:lnTo>
                  <a:cubicBezTo>
                    <a:pt x="1718875" y="652936"/>
                    <a:pt x="1688272" y="683539"/>
                    <a:pt x="1650521" y="683539"/>
                  </a:cubicBezTo>
                  <a:lnTo>
                    <a:pt x="68354" y="683539"/>
                  </a:lnTo>
                  <a:cubicBezTo>
                    <a:pt x="30603" y="683539"/>
                    <a:pt x="0" y="652936"/>
                    <a:pt x="0" y="615185"/>
                  </a:cubicBezTo>
                  <a:lnTo>
                    <a:pt x="0" y="68354"/>
                  </a:lnTo>
                  <a:close/>
                </a:path>
              </a:pathLst>
            </a:custGeom>
            <a:solidFill>
              <a:srgbClr val="92D050"/>
            </a:solidFill>
            <a:ln>
              <a:solidFill>
                <a:srgbClr val="92D050"/>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94315" tIns="69550" rIns="94315" bIns="69550" numCol="1" spcCol="1270" anchor="ctr" anchorCtr="0">
              <a:noAutofit/>
            </a:bodyPr>
            <a:lstStyle/>
            <a:p>
              <a:pPr marL="0" lvl="0" indent="0" algn="ctr" defTabSz="1733550">
                <a:lnSpc>
                  <a:spcPct val="90000"/>
                </a:lnSpc>
                <a:spcBef>
                  <a:spcPct val="0"/>
                </a:spcBef>
                <a:spcAft>
                  <a:spcPct val="35000"/>
                </a:spcAft>
                <a:buNone/>
              </a:pPr>
              <a:r>
                <a:rPr lang="de-DE" sz="2800" kern="1200" dirty="0" err="1"/>
                <a:t>Schritt </a:t>
              </a:r>
              <a:r>
                <a:rPr lang="de-DE" sz="2800" kern="1200" dirty="0"/>
                <a:t>3</a:t>
              </a:r>
            </a:p>
          </p:txBody>
        </p:sp>
        <p:sp>
          <p:nvSpPr>
            <p:cNvPr id="20" name="Freihandform: Form 19">
              <a:extLst>
                <a:ext uri="{FF2B5EF4-FFF2-40B4-BE49-F238E27FC236}">
                  <a16:creationId xmlns:a16="http://schemas.microsoft.com/office/drawing/2014/main" xmlns="" id="{EF3CF024-C802-4B40-A9B5-A9F1E555ABBE}"/>
                </a:ext>
              </a:extLst>
            </p:cNvPr>
            <p:cNvSpPr/>
            <p:nvPr/>
          </p:nvSpPr>
          <p:spPr>
            <a:xfrm>
              <a:off x="8777796" y="3700645"/>
              <a:ext cx="1933734" cy="1807928"/>
            </a:xfrm>
            <a:custGeom>
              <a:avLst/>
              <a:gdLst>
                <a:gd name="connsiteX0" fmla="*/ 0 w 1933734"/>
                <a:gd name="connsiteY0" fmla="*/ 159493 h 1594926"/>
                <a:gd name="connsiteX1" fmla="*/ 159493 w 1933734"/>
                <a:gd name="connsiteY1" fmla="*/ 0 h 1594926"/>
                <a:gd name="connsiteX2" fmla="*/ 1774241 w 1933734"/>
                <a:gd name="connsiteY2" fmla="*/ 0 h 1594926"/>
                <a:gd name="connsiteX3" fmla="*/ 1933734 w 1933734"/>
                <a:gd name="connsiteY3" fmla="*/ 159493 h 1594926"/>
                <a:gd name="connsiteX4" fmla="*/ 1933734 w 1933734"/>
                <a:gd name="connsiteY4" fmla="*/ 1435433 h 1594926"/>
                <a:gd name="connsiteX5" fmla="*/ 1774241 w 1933734"/>
                <a:gd name="connsiteY5" fmla="*/ 1594926 h 1594926"/>
                <a:gd name="connsiteX6" fmla="*/ 159493 w 1933734"/>
                <a:gd name="connsiteY6" fmla="*/ 1594926 h 1594926"/>
                <a:gd name="connsiteX7" fmla="*/ 0 w 1933734"/>
                <a:gd name="connsiteY7" fmla="*/ 1435433 h 1594926"/>
                <a:gd name="connsiteX8" fmla="*/ 0 w 1933734"/>
                <a:gd name="connsiteY8" fmla="*/ 159493 h 15949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33734" h="1594926">
                  <a:moveTo>
                    <a:pt x="0" y="159493"/>
                  </a:moveTo>
                  <a:cubicBezTo>
                    <a:pt x="0" y="71407"/>
                    <a:pt x="71407" y="0"/>
                    <a:pt x="159493" y="0"/>
                  </a:cubicBezTo>
                  <a:lnTo>
                    <a:pt x="1774241" y="0"/>
                  </a:lnTo>
                  <a:cubicBezTo>
                    <a:pt x="1862327" y="0"/>
                    <a:pt x="1933734" y="71407"/>
                    <a:pt x="1933734" y="159493"/>
                  </a:cubicBezTo>
                  <a:lnTo>
                    <a:pt x="1933734" y="1435433"/>
                  </a:lnTo>
                  <a:cubicBezTo>
                    <a:pt x="1933734" y="1523519"/>
                    <a:pt x="1862327" y="1594926"/>
                    <a:pt x="1774241" y="1594926"/>
                  </a:cubicBezTo>
                  <a:lnTo>
                    <a:pt x="159493" y="1594926"/>
                  </a:lnTo>
                  <a:cubicBezTo>
                    <a:pt x="71407" y="1594926"/>
                    <a:pt x="0" y="1523519"/>
                    <a:pt x="0" y="1435433"/>
                  </a:cubicBezTo>
                  <a:lnTo>
                    <a:pt x="0" y="159493"/>
                  </a:lnTo>
                  <a:close/>
                </a:path>
              </a:pathLst>
            </a:custGeom>
            <a:ln>
              <a:solidFill>
                <a:srgbClr val="92D050"/>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57659" tIns="399429" rIns="57659" bIns="57659" numCol="1" spcCol="1270" anchor="ctr" anchorCtr="0">
              <a:noAutofit/>
            </a:bodyPr>
            <a:lstStyle/>
            <a:p>
              <a:pPr marL="85725" lvl="1" indent="0" algn="l" defTabSz="488950">
                <a:lnSpc>
                  <a:spcPct val="90000"/>
                </a:lnSpc>
                <a:spcBef>
                  <a:spcPct val="0"/>
                </a:spcBef>
                <a:spcAft>
                  <a:spcPct val="15000"/>
                </a:spcAft>
                <a:buNone/>
              </a:pPr>
              <a:r>
                <a:rPr lang="en-US" sz="1100" kern="1200" dirty="0"/>
                <a:t>Die Projektgruppen bekommen jeweils eine identifizierte Schwachstelle zugewiesen und </a:t>
              </a:r>
              <a:r>
                <a:rPr lang="en-US" sz="1100" kern="1200" dirty="0" err="1"/>
                <a:t>analysieren </a:t>
              </a:r>
              <a:r>
                <a:rPr lang="en-US" sz="1100" kern="1200" dirty="0"/>
                <a:t>das Problem und seine Ursachen.</a:t>
              </a:r>
              <a:endParaRPr lang="de-DE" sz="1100" kern="1200" dirty="0"/>
            </a:p>
            <a:p>
              <a:pPr marL="85725" lvl="1" indent="0" algn="l" defTabSz="488950">
                <a:lnSpc>
                  <a:spcPct val="90000"/>
                </a:lnSpc>
                <a:spcBef>
                  <a:spcPct val="0"/>
                </a:spcBef>
                <a:spcAft>
                  <a:spcPct val="15000"/>
                </a:spcAft>
                <a:buFont typeface="Wingdings" panose="05000000000000000000" pitchFamily="2" charset="2"/>
                <a:buChar char="ü"/>
              </a:pPr>
              <a:r>
                <a:rPr lang="de-DE" sz="1100" kern="1200" dirty="0" err="1"/>
                <a:t> Datenerhebung</a:t>
              </a:r>
              <a:endParaRPr lang="de-DE" sz="1100" kern="1200" dirty="0"/>
            </a:p>
          </p:txBody>
        </p:sp>
        <p:sp>
          <p:nvSpPr>
            <p:cNvPr id="21" name="Freihandform: Form 20">
              <a:extLst>
                <a:ext uri="{FF2B5EF4-FFF2-40B4-BE49-F238E27FC236}">
                  <a16:creationId xmlns:a16="http://schemas.microsoft.com/office/drawing/2014/main" xmlns="" id="{5234A6DA-6CBB-45EB-82D3-7F35957EF478}"/>
                </a:ext>
              </a:extLst>
            </p:cNvPr>
            <p:cNvSpPr/>
            <p:nvPr/>
          </p:nvSpPr>
          <p:spPr>
            <a:xfrm>
              <a:off x="9207515" y="3358875"/>
              <a:ext cx="1718875" cy="683539"/>
            </a:xfrm>
            <a:custGeom>
              <a:avLst/>
              <a:gdLst>
                <a:gd name="connsiteX0" fmla="*/ 0 w 1718875"/>
                <a:gd name="connsiteY0" fmla="*/ 68354 h 683539"/>
                <a:gd name="connsiteX1" fmla="*/ 68354 w 1718875"/>
                <a:gd name="connsiteY1" fmla="*/ 0 h 683539"/>
                <a:gd name="connsiteX2" fmla="*/ 1650521 w 1718875"/>
                <a:gd name="connsiteY2" fmla="*/ 0 h 683539"/>
                <a:gd name="connsiteX3" fmla="*/ 1718875 w 1718875"/>
                <a:gd name="connsiteY3" fmla="*/ 68354 h 683539"/>
                <a:gd name="connsiteX4" fmla="*/ 1718875 w 1718875"/>
                <a:gd name="connsiteY4" fmla="*/ 615185 h 683539"/>
                <a:gd name="connsiteX5" fmla="*/ 1650521 w 1718875"/>
                <a:gd name="connsiteY5" fmla="*/ 683539 h 683539"/>
                <a:gd name="connsiteX6" fmla="*/ 68354 w 1718875"/>
                <a:gd name="connsiteY6" fmla="*/ 683539 h 683539"/>
                <a:gd name="connsiteX7" fmla="*/ 0 w 1718875"/>
                <a:gd name="connsiteY7" fmla="*/ 615185 h 683539"/>
                <a:gd name="connsiteX8" fmla="*/ 0 w 1718875"/>
                <a:gd name="connsiteY8" fmla="*/ 68354 h 6835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18875" h="683539">
                  <a:moveTo>
                    <a:pt x="0" y="68354"/>
                  </a:moveTo>
                  <a:cubicBezTo>
                    <a:pt x="0" y="30603"/>
                    <a:pt x="30603" y="0"/>
                    <a:pt x="68354" y="0"/>
                  </a:cubicBezTo>
                  <a:lnTo>
                    <a:pt x="1650521" y="0"/>
                  </a:lnTo>
                  <a:cubicBezTo>
                    <a:pt x="1688272" y="0"/>
                    <a:pt x="1718875" y="30603"/>
                    <a:pt x="1718875" y="68354"/>
                  </a:cubicBezTo>
                  <a:lnTo>
                    <a:pt x="1718875" y="615185"/>
                  </a:lnTo>
                  <a:cubicBezTo>
                    <a:pt x="1718875" y="652936"/>
                    <a:pt x="1688272" y="683539"/>
                    <a:pt x="1650521" y="683539"/>
                  </a:cubicBezTo>
                  <a:lnTo>
                    <a:pt x="68354" y="683539"/>
                  </a:lnTo>
                  <a:cubicBezTo>
                    <a:pt x="30603" y="683539"/>
                    <a:pt x="0" y="652936"/>
                    <a:pt x="0" y="615185"/>
                  </a:cubicBezTo>
                  <a:lnTo>
                    <a:pt x="0" y="68354"/>
                  </a:lnTo>
                  <a:close/>
                </a:path>
              </a:pathLst>
            </a:custGeom>
            <a:solidFill>
              <a:srgbClr val="92D050"/>
            </a:solidFill>
            <a:ln>
              <a:solidFill>
                <a:srgbClr val="92D050"/>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94315" tIns="69550" rIns="94315" bIns="69550" numCol="1" spcCol="1270" anchor="ctr" anchorCtr="0">
              <a:noAutofit/>
            </a:bodyPr>
            <a:lstStyle/>
            <a:p>
              <a:pPr marL="0" lvl="0" indent="0" algn="ctr" defTabSz="1733550">
                <a:lnSpc>
                  <a:spcPct val="90000"/>
                </a:lnSpc>
                <a:spcBef>
                  <a:spcPct val="0"/>
                </a:spcBef>
                <a:spcAft>
                  <a:spcPct val="35000"/>
                </a:spcAft>
                <a:buNone/>
              </a:pPr>
              <a:r>
                <a:rPr lang="de-DE" sz="2800" kern="1200" dirty="0" err="1"/>
                <a:t>Schritt </a:t>
              </a:r>
              <a:r>
                <a:rPr lang="de-DE" sz="2800" kern="1200" dirty="0"/>
                <a:t>4</a:t>
              </a:r>
            </a:p>
          </p:txBody>
        </p:sp>
        <p:sp>
          <p:nvSpPr>
            <p:cNvPr id="8" name="Form 7">
              <a:extLst>
                <a:ext uri="{FF2B5EF4-FFF2-40B4-BE49-F238E27FC236}">
                  <a16:creationId xmlns:a16="http://schemas.microsoft.com/office/drawing/2014/main" xmlns="" id="{56407E05-8920-4E6C-89AB-682CD8CF7630}"/>
                </a:ext>
              </a:extLst>
            </p:cNvPr>
            <p:cNvSpPr/>
            <p:nvPr/>
          </p:nvSpPr>
          <p:spPr>
            <a:xfrm>
              <a:off x="1875931" y="3950750"/>
              <a:ext cx="2415647" cy="2415647"/>
            </a:xfrm>
            <a:prstGeom prst="leftCircularArrow">
              <a:avLst>
                <a:gd name="adj1" fmla="val 4318"/>
                <a:gd name="adj2" fmla="val 546460"/>
                <a:gd name="adj3" fmla="val 2321971"/>
                <a:gd name="adj4" fmla="val 9024489"/>
                <a:gd name="adj5" fmla="val 5038"/>
              </a:avLst>
            </a:prstGeom>
            <a:solidFill>
              <a:srgbClr val="92D050"/>
            </a:solidFill>
            <a:ln>
              <a:solidFill>
                <a:srgbClr val="92D050"/>
              </a:solidFill>
            </a:ln>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a:lstStyle/>
            <a:p>
              <a:endParaRPr lang="de-DE" dirty="0"/>
            </a:p>
          </p:txBody>
        </p:sp>
      </p:grpSp>
      <p:sp>
        <p:nvSpPr>
          <p:cNvPr id="4" name="Textfeld 3">
            <a:extLst>
              <a:ext uri="{FF2B5EF4-FFF2-40B4-BE49-F238E27FC236}">
                <a16:creationId xmlns:a16="http://schemas.microsoft.com/office/drawing/2014/main" xmlns="" id="{CD3516E0-B855-423C-A085-3F48898D6AAF}"/>
              </a:ext>
            </a:extLst>
          </p:cNvPr>
          <p:cNvSpPr txBox="1"/>
          <p:nvPr/>
        </p:nvSpPr>
        <p:spPr>
          <a:xfrm>
            <a:off x="7839549" y="5533060"/>
            <a:ext cx="1371654" cy="507831"/>
          </a:xfrm>
          <a:prstGeom prst="rect">
            <a:avLst/>
          </a:prstGeom>
          <a:noFill/>
        </p:spPr>
        <p:txBody>
          <a:bodyPr wrap="square" rtlCol="0">
            <a:spAutoFit/>
          </a:bodyPr>
          <a:lstStyle/>
          <a:p>
            <a:pPr algn="ctr"/>
            <a:r>
              <a:rPr lang="en-US" sz="900" dirty="0"/>
              <a:t>Nun beginnt die eigentliche Arbeit der Projektgruppen</a:t>
            </a:r>
            <a:endParaRPr lang="de-DE" sz="900" dirty="0"/>
          </a:p>
        </p:txBody>
      </p:sp>
      <p:sp>
        <p:nvSpPr>
          <p:cNvPr id="22" name="Pfeil: gebogen 21">
            <a:extLst>
              <a:ext uri="{FF2B5EF4-FFF2-40B4-BE49-F238E27FC236}">
                <a16:creationId xmlns:a16="http://schemas.microsoft.com/office/drawing/2014/main" xmlns="" id="{BF1AF004-8360-4891-8DCA-DD17C4622536}"/>
              </a:ext>
            </a:extLst>
          </p:cNvPr>
          <p:cNvSpPr/>
          <p:nvPr/>
        </p:nvSpPr>
        <p:spPr>
          <a:xfrm>
            <a:off x="9581492" y="2577028"/>
            <a:ext cx="2662735" cy="2662735"/>
          </a:xfrm>
          <a:prstGeom prst="circularArrow">
            <a:avLst>
              <a:gd name="adj1" fmla="val 3917"/>
              <a:gd name="adj2" fmla="val 490948"/>
              <a:gd name="adj3" fmla="val 19333541"/>
              <a:gd name="adj4" fmla="val 12575511"/>
              <a:gd name="adj5" fmla="val 4570"/>
            </a:avLst>
          </a:prstGeom>
          <a:solidFill>
            <a:srgbClr val="92D050"/>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23" name="CuadroTexto 34">
            <a:extLst>
              <a:ext uri="{FF2B5EF4-FFF2-40B4-BE49-F238E27FC236}">
                <a16:creationId xmlns:a16="http://schemas.microsoft.com/office/drawing/2014/main" xmlns="" id="{44E54EA5-B936-477F-B276-BB60E2C6703D}"/>
              </a:ext>
            </a:extLst>
          </p:cNvPr>
          <p:cNvSpPr txBox="1"/>
          <p:nvPr/>
        </p:nvSpPr>
        <p:spPr>
          <a:xfrm>
            <a:off x="896492" y="6305633"/>
            <a:ext cx="5645513" cy="553998"/>
          </a:xfrm>
          <a:prstGeom prst="rect">
            <a:avLst/>
          </a:prstGeom>
          <a:noFill/>
        </p:spPr>
        <p:txBody>
          <a:bodyPr wrap="square" rtlCol="0">
            <a:spAutoFit/>
          </a:bodyPr>
          <a:lstStyle/>
          <a:p>
            <a:r>
              <a:rPr lang="en-US" sz="1000" dirty="0"/>
              <a:t>Die Unterstützung der Europäischen Kommission für die Erstellung dieser Veröffentlichung stellt keine Billigung des Inhalts dar, der ausschließlich die Meinung der Autoren widerspiegelt, und die Kommission kann nicht für die Verwendung der darin enthaltenen Informationen verantwortlich gemacht werden.</a:t>
            </a:r>
            <a:endParaRPr lang="es-ES" sz="1000" dirty="0"/>
          </a:p>
        </p:txBody>
      </p:sp>
      <p:pic>
        <p:nvPicPr>
          <p:cNvPr id="24" name="Imagen 36">
            <a:extLst>
              <a:ext uri="{FF2B5EF4-FFF2-40B4-BE49-F238E27FC236}">
                <a16:creationId xmlns="" xmlns:a16="http://schemas.microsoft.com/office/drawing/2014/main" xmlns:lc="http://schemas.openxmlformats.org/drawingml/2006/lockedCanvas" id="{796883D8-3971-4A12-BAF9-1968501B412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0427" y="6219189"/>
            <a:ext cx="905274" cy="576706"/>
          </a:xfrm>
          <a:prstGeom prst="rect">
            <a:avLst/>
          </a:prstGeom>
        </p:spPr>
      </p:pic>
      <p:pic>
        <p:nvPicPr>
          <p:cNvPr id="25" name="Immagine 24"/>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386455" y="6400204"/>
            <a:ext cx="1127226" cy="392481"/>
          </a:xfrm>
          <a:prstGeom prst="rect">
            <a:avLst/>
          </a:prstGeom>
          <a:noFill/>
        </p:spPr>
      </p:pic>
      <p:sp>
        <p:nvSpPr>
          <p:cNvPr id="26" name="CasellaDiTesto 21"/>
          <p:cNvSpPr txBox="1"/>
          <p:nvPr/>
        </p:nvSpPr>
        <p:spPr>
          <a:xfrm>
            <a:off x="7484466" y="6127102"/>
            <a:ext cx="4831775" cy="707886"/>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smtClean="0"/>
              <a:t>Legal </a:t>
            </a:r>
            <a:r>
              <a:rPr lang="en-US" sz="1000" dirty="0"/>
              <a:t>description – Creative Commons licensing: The materials published on the AKKU project website are classified as Open Educational Resources' (OER) and can be freely (without permission of their creators): downloaded, used, reused, copied, adapted, and shared by users, with information about the source of their origin.</a:t>
            </a:r>
            <a:endParaRPr lang="it-IT" sz="1000" dirty="0"/>
          </a:p>
        </p:txBody>
      </p:sp>
    </p:spTree>
    <p:extLst>
      <p:ext uri="{BB962C8B-B14F-4D97-AF65-F5344CB8AC3E}">
        <p14:creationId xmlns:p14="http://schemas.microsoft.com/office/powerpoint/2010/main" val="363613158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27A16B15-C455-42ED-97A3-BBDCBDB4566C}"/>
              </a:ext>
            </a:extLst>
          </p:cNvPr>
          <p:cNvSpPr>
            <a:spLocks noGrp="1"/>
          </p:cNvSpPr>
          <p:nvPr>
            <p:ph type="title"/>
          </p:nvPr>
        </p:nvSpPr>
        <p:spPr>
          <a:xfrm>
            <a:off x="2728928" y="311859"/>
            <a:ext cx="7765972" cy="1135111"/>
          </a:xfrm>
        </p:spPr>
        <p:txBody>
          <a:bodyPr/>
          <a:lstStyle/>
          <a:p>
            <a:pPr algn="ctr"/>
            <a:r>
              <a:rPr lang="en-GB" dirty="0">
                <a:latin typeface="Arial Black" panose="020B0A04020102020204" pitchFamily="34" charset="0"/>
              </a:rPr>
              <a:t>Unit 2 </a:t>
            </a:r>
          </a:p>
        </p:txBody>
      </p:sp>
      <p:sp>
        <p:nvSpPr>
          <p:cNvPr id="9" name="Marcador de contenido 8">
            <a:extLst>
              <a:ext uri="{FF2B5EF4-FFF2-40B4-BE49-F238E27FC236}">
                <a16:creationId xmlns:a16="http://schemas.microsoft.com/office/drawing/2014/main" xmlns="" id="{128988AF-09E3-4708-B8A9-2A226B674873}"/>
              </a:ext>
            </a:extLst>
          </p:cNvPr>
          <p:cNvSpPr>
            <a:spLocks noGrp="1"/>
          </p:cNvSpPr>
          <p:nvPr>
            <p:ph idx="1"/>
          </p:nvPr>
        </p:nvSpPr>
        <p:spPr>
          <a:xfrm>
            <a:off x="838199" y="1618237"/>
            <a:ext cx="10091879" cy="4032066"/>
          </a:xfrm>
        </p:spPr>
        <p:txBody>
          <a:bodyPr/>
          <a:lstStyle/>
          <a:p>
            <a:pPr marL="0" indent="0">
              <a:buNone/>
            </a:pPr>
            <a:r>
              <a:rPr lang="en-GB" dirty="0"/>
              <a:t>Der Prozess eines Qualitätszirkels</a:t>
            </a:r>
            <a:endParaRPr lang="en-US" sz="2000" dirty="0"/>
          </a:p>
          <a:p>
            <a:pPr marL="0" indent="0">
              <a:buNone/>
            </a:pPr>
            <a:r>
              <a:rPr lang="en-US" sz="2000" dirty="0"/>
              <a:t>Ein Qualitätszirkel kann in 12 Schritte unterteilt werden. Bei jedem Schritt werden die Aufgaben an die Mitglieder innerhalb der Projektgruppen verteilt.</a:t>
            </a:r>
          </a:p>
        </p:txBody>
      </p:sp>
      <p:pic>
        <p:nvPicPr>
          <p:cNvPr id="10" name="Marcador de contenido 5">
            <a:extLst>
              <a:ext uri="{FF2B5EF4-FFF2-40B4-BE49-F238E27FC236}">
                <a16:creationId xmlns:a16="http://schemas.microsoft.com/office/drawing/2014/main" xmlns="" id="{CB75E8F4-71EF-48EC-8BC0-297A595CACC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930078" y="142042"/>
            <a:ext cx="1164268" cy="1609588"/>
          </a:xfrm>
          <a:prstGeom prst="rect">
            <a:avLst/>
          </a:prstGeom>
          <a:effectLst>
            <a:outerShdw blurRad="50800" dist="38100" dir="2700000" algn="tl" rotWithShape="0">
              <a:prstClr val="black">
                <a:alpha val="40000"/>
              </a:prstClr>
            </a:outerShdw>
          </a:effectLst>
        </p:spPr>
      </p:pic>
      <p:pic>
        <p:nvPicPr>
          <p:cNvPr id="7" name="Imagen 6">
            <a:extLst>
              <a:ext uri="{FF2B5EF4-FFF2-40B4-BE49-F238E27FC236}">
                <a16:creationId xmlns:a16="http://schemas.microsoft.com/office/drawing/2014/main" xmlns="" id="{4C701042-E131-46B8-B534-847F436978D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2029"/>
            <a:ext cx="2698552" cy="943042"/>
          </a:xfrm>
          <a:prstGeom prst="rect">
            <a:avLst/>
          </a:prstGeom>
        </p:spPr>
      </p:pic>
      <p:graphicFrame>
        <p:nvGraphicFramePr>
          <p:cNvPr id="3" name="Diagramm 2">
            <a:extLst>
              <a:ext uri="{FF2B5EF4-FFF2-40B4-BE49-F238E27FC236}">
                <a16:creationId xmlns:a16="http://schemas.microsoft.com/office/drawing/2014/main" xmlns="" id="{228AAA2C-5CBC-4ADE-A7E6-FD25C94ED151}"/>
              </a:ext>
            </a:extLst>
          </p:cNvPr>
          <p:cNvGraphicFramePr/>
          <p:nvPr>
            <p:extLst>
              <p:ext uri="{D42A27DB-BD31-4B8C-83A1-F6EECF244321}">
                <p14:modId xmlns:p14="http://schemas.microsoft.com/office/powerpoint/2010/main" val="1286137991"/>
              </p:ext>
            </p:extLst>
          </p:nvPr>
        </p:nvGraphicFramePr>
        <p:xfrm>
          <a:off x="838199" y="2844800"/>
          <a:ext cx="10091879" cy="330661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3" name="Pfeil: gebogen 12">
            <a:extLst>
              <a:ext uri="{FF2B5EF4-FFF2-40B4-BE49-F238E27FC236}">
                <a16:creationId xmlns:a16="http://schemas.microsoft.com/office/drawing/2014/main" xmlns="" id="{74690FF7-F843-4AE8-B094-007D9E947766}"/>
              </a:ext>
            </a:extLst>
          </p:cNvPr>
          <p:cNvSpPr/>
          <p:nvPr/>
        </p:nvSpPr>
        <p:spPr>
          <a:xfrm>
            <a:off x="9581492" y="2577028"/>
            <a:ext cx="2662735" cy="2662735"/>
          </a:xfrm>
          <a:prstGeom prst="circularArrow">
            <a:avLst>
              <a:gd name="adj1" fmla="val 3917"/>
              <a:gd name="adj2" fmla="val 490948"/>
              <a:gd name="adj3" fmla="val 19333541"/>
              <a:gd name="adj4" fmla="val 12575511"/>
              <a:gd name="adj5" fmla="val 4570"/>
            </a:avLst>
          </a:prstGeom>
          <a:solidFill>
            <a:srgbClr val="92D050"/>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14" name="CuadroTexto 34">
            <a:extLst>
              <a:ext uri="{FF2B5EF4-FFF2-40B4-BE49-F238E27FC236}">
                <a16:creationId xmlns:a16="http://schemas.microsoft.com/office/drawing/2014/main" xmlns="" id="{44E54EA5-B936-477F-B276-BB60E2C6703D}"/>
              </a:ext>
            </a:extLst>
          </p:cNvPr>
          <p:cNvSpPr txBox="1"/>
          <p:nvPr/>
        </p:nvSpPr>
        <p:spPr>
          <a:xfrm>
            <a:off x="896492" y="6305633"/>
            <a:ext cx="5645513" cy="553998"/>
          </a:xfrm>
          <a:prstGeom prst="rect">
            <a:avLst/>
          </a:prstGeom>
          <a:noFill/>
        </p:spPr>
        <p:txBody>
          <a:bodyPr wrap="square" rtlCol="0">
            <a:spAutoFit/>
          </a:bodyPr>
          <a:lstStyle/>
          <a:p>
            <a:r>
              <a:rPr lang="en-US" sz="1000" dirty="0"/>
              <a:t>Die Unterstützung der Europäischen Kommission für die Erstellung dieser Veröffentlichung stellt keine Billigung des Inhalts dar, der ausschließlich die Meinung der Autoren widerspiegelt, und die Kommission kann nicht für die Verwendung der darin enthaltenen Informationen verantwortlich gemacht werden.</a:t>
            </a:r>
            <a:endParaRPr lang="es-ES" sz="1000" dirty="0"/>
          </a:p>
        </p:txBody>
      </p:sp>
      <p:pic>
        <p:nvPicPr>
          <p:cNvPr id="15" name="Imagen 36">
            <a:extLst>
              <a:ext uri="{FF2B5EF4-FFF2-40B4-BE49-F238E27FC236}">
                <a16:creationId xmlns="" xmlns:a16="http://schemas.microsoft.com/office/drawing/2014/main" xmlns:lc="http://schemas.openxmlformats.org/drawingml/2006/lockedCanvas" id="{796883D8-3971-4A12-BAF9-1968501B412D}"/>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70427" y="6219189"/>
            <a:ext cx="905274" cy="576706"/>
          </a:xfrm>
          <a:prstGeom prst="rect">
            <a:avLst/>
          </a:prstGeom>
        </p:spPr>
      </p:pic>
      <p:pic>
        <p:nvPicPr>
          <p:cNvPr id="16" name="Immagine 15"/>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6386455" y="6400204"/>
            <a:ext cx="1127226" cy="392481"/>
          </a:xfrm>
          <a:prstGeom prst="rect">
            <a:avLst/>
          </a:prstGeom>
          <a:noFill/>
        </p:spPr>
      </p:pic>
      <p:sp>
        <p:nvSpPr>
          <p:cNvPr id="17" name="CasellaDiTesto 21"/>
          <p:cNvSpPr txBox="1"/>
          <p:nvPr/>
        </p:nvSpPr>
        <p:spPr>
          <a:xfrm>
            <a:off x="7484466" y="6127102"/>
            <a:ext cx="4831775" cy="707886"/>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smtClean="0"/>
              <a:t>Legal </a:t>
            </a:r>
            <a:r>
              <a:rPr lang="en-US" sz="1000" dirty="0"/>
              <a:t>description – Creative Commons licensing: The materials published on the AKKU project website are classified as Open Educational Resources' (OER) and can be freely (without permission of their creators): downloaded, used, reused, copied, adapted, and shared by users, with information about the source of their origin.</a:t>
            </a:r>
            <a:endParaRPr lang="it-IT" sz="1000" dirty="0"/>
          </a:p>
        </p:txBody>
      </p:sp>
    </p:spTree>
    <p:extLst>
      <p:ext uri="{BB962C8B-B14F-4D97-AF65-F5344CB8AC3E}">
        <p14:creationId xmlns:p14="http://schemas.microsoft.com/office/powerpoint/2010/main" val="425152906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27A16B15-C455-42ED-97A3-BBDCBDB4566C}"/>
              </a:ext>
            </a:extLst>
          </p:cNvPr>
          <p:cNvSpPr>
            <a:spLocks noGrp="1"/>
          </p:cNvSpPr>
          <p:nvPr>
            <p:ph type="title"/>
          </p:nvPr>
        </p:nvSpPr>
        <p:spPr>
          <a:xfrm>
            <a:off x="2728928" y="311859"/>
            <a:ext cx="7765972" cy="1135111"/>
          </a:xfrm>
        </p:spPr>
        <p:txBody>
          <a:bodyPr/>
          <a:lstStyle/>
          <a:p>
            <a:pPr algn="ctr"/>
            <a:r>
              <a:rPr lang="en-GB" dirty="0">
                <a:latin typeface="Arial Black" panose="020B0A04020102020204" pitchFamily="34" charset="0"/>
              </a:rPr>
              <a:t>Unit 2 </a:t>
            </a:r>
          </a:p>
        </p:txBody>
      </p:sp>
      <p:sp>
        <p:nvSpPr>
          <p:cNvPr id="9" name="Marcador de contenido 8">
            <a:extLst>
              <a:ext uri="{FF2B5EF4-FFF2-40B4-BE49-F238E27FC236}">
                <a16:creationId xmlns:a16="http://schemas.microsoft.com/office/drawing/2014/main" xmlns="" id="{128988AF-09E3-4708-B8A9-2A226B674873}"/>
              </a:ext>
            </a:extLst>
          </p:cNvPr>
          <p:cNvSpPr>
            <a:spLocks noGrp="1"/>
          </p:cNvSpPr>
          <p:nvPr>
            <p:ph idx="1"/>
          </p:nvPr>
        </p:nvSpPr>
        <p:spPr>
          <a:xfrm>
            <a:off x="838199" y="1618237"/>
            <a:ext cx="10091879" cy="4032066"/>
          </a:xfrm>
        </p:spPr>
        <p:txBody>
          <a:bodyPr/>
          <a:lstStyle/>
          <a:p>
            <a:pPr marL="0" indent="0">
              <a:buNone/>
            </a:pPr>
            <a:r>
              <a:rPr lang="en-GB" dirty="0"/>
              <a:t>Der Prozess eines Qualitätszirkels</a:t>
            </a:r>
            <a:endParaRPr lang="en-US" sz="2000" dirty="0"/>
          </a:p>
          <a:p>
            <a:pPr marL="0" indent="0">
              <a:buNone/>
            </a:pPr>
            <a:r>
              <a:rPr lang="en-US" sz="2000" dirty="0"/>
              <a:t>Ein Qualitätszirkel kann in 12 Schritte unterteilt werden. Bei jedem Schritt werden die Aufgaben an die Mitglieder innerhalb der Projektgruppen verteilt.</a:t>
            </a:r>
          </a:p>
        </p:txBody>
      </p:sp>
      <p:pic>
        <p:nvPicPr>
          <p:cNvPr id="10" name="Marcador de contenido 5">
            <a:extLst>
              <a:ext uri="{FF2B5EF4-FFF2-40B4-BE49-F238E27FC236}">
                <a16:creationId xmlns:a16="http://schemas.microsoft.com/office/drawing/2014/main" xmlns="" id="{CB75E8F4-71EF-48EC-8BC0-297A595CACC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930078" y="142042"/>
            <a:ext cx="1164268" cy="1609588"/>
          </a:xfrm>
          <a:prstGeom prst="rect">
            <a:avLst/>
          </a:prstGeom>
          <a:effectLst>
            <a:outerShdw blurRad="50800" dist="38100" dir="2700000" algn="tl" rotWithShape="0">
              <a:prstClr val="black">
                <a:alpha val="40000"/>
              </a:prstClr>
            </a:outerShdw>
          </a:effectLst>
        </p:spPr>
      </p:pic>
      <p:pic>
        <p:nvPicPr>
          <p:cNvPr id="7" name="Imagen 6">
            <a:extLst>
              <a:ext uri="{FF2B5EF4-FFF2-40B4-BE49-F238E27FC236}">
                <a16:creationId xmlns:a16="http://schemas.microsoft.com/office/drawing/2014/main" xmlns="" id="{4C701042-E131-46B8-B534-847F436978D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2029"/>
            <a:ext cx="2698552" cy="943042"/>
          </a:xfrm>
          <a:prstGeom prst="rect">
            <a:avLst/>
          </a:prstGeom>
        </p:spPr>
      </p:pic>
      <p:graphicFrame>
        <p:nvGraphicFramePr>
          <p:cNvPr id="3" name="Diagramm 2">
            <a:extLst>
              <a:ext uri="{FF2B5EF4-FFF2-40B4-BE49-F238E27FC236}">
                <a16:creationId xmlns:a16="http://schemas.microsoft.com/office/drawing/2014/main" xmlns="" id="{228AAA2C-5CBC-4ADE-A7E6-FD25C94ED151}"/>
              </a:ext>
            </a:extLst>
          </p:cNvPr>
          <p:cNvGraphicFramePr/>
          <p:nvPr>
            <p:extLst>
              <p:ext uri="{D42A27DB-BD31-4B8C-83A1-F6EECF244321}">
                <p14:modId xmlns:p14="http://schemas.microsoft.com/office/powerpoint/2010/main" val="3205014892"/>
              </p:ext>
            </p:extLst>
          </p:nvPr>
        </p:nvGraphicFramePr>
        <p:xfrm>
          <a:off x="838199" y="2844800"/>
          <a:ext cx="10091879" cy="330661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3" name="CuadroTexto 34">
            <a:extLst>
              <a:ext uri="{FF2B5EF4-FFF2-40B4-BE49-F238E27FC236}">
                <a16:creationId xmlns:a16="http://schemas.microsoft.com/office/drawing/2014/main" xmlns="" id="{44E54EA5-B936-477F-B276-BB60E2C6703D}"/>
              </a:ext>
            </a:extLst>
          </p:cNvPr>
          <p:cNvSpPr txBox="1"/>
          <p:nvPr/>
        </p:nvSpPr>
        <p:spPr>
          <a:xfrm>
            <a:off x="896492" y="6305633"/>
            <a:ext cx="5645513" cy="553998"/>
          </a:xfrm>
          <a:prstGeom prst="rect">
            <a:avLst/>
          </a:prstGeom>
          <a:noFill/>
        </p:spPr>
        <p:txBody>
          <a:bodyPr wrap="square" rtlCol="0">
            <a:spAutoFit/>
          </a:bodyPr>
          <a:lstStyle/>
          <a:p>
            <a:r>
              <a:rPr lang="en-US" sz="1000" dirty="0"/>
              <a:t>Die Unterstützung der Europäischen Kommission für die Erstellung dieser Veröffentlichung stellt keine Billigung des Inhalts dar, der ausschließlich die Meinung der Autoren widerspiegelt, und die Kommission kann nicht für die Verwendung der darin enthaltenen Informationen verantwortlich gemacht werden.</a:t>
            </a:r>
            <a:endParaRPr lang="es-ES" sz="1000" dirty="0"/>
          </a:p>
        </p:txBody>
      </p:sp>
      <p:pic>
        <p:nvPicPr>
          <p:cNvPr id="14" name="Imagen 36">
            <a:extLst>
              <a:ext uri="{FF2B5EF4-FFF2-40B4-BE49-F238E27FC236}">
                <a16:creationId xmlns="" xmlns:a16="http://schemas.microsoft.com/office/drawing/2014/main" xmlns:lc="http://schemas.openxmlformats.org/drawingml/2006/lockedCanvas" id="{796883D8-3971-4A12-BAF9-1968501B412D}"/>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70427" y="6219189"/>
            <a:ext cx="905274" cy="576706"/>
          </a:xfrm>
          <a:prstGeom prst="rect">
            <a:avLst/>
          </a:prstGeom>
        </p:spPr>
      </p:pic>
      <p:pic>
        <p:nvPicPr>
          <p:cNvPr id="15" name="Immagine 14"/>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6386455" y="6400204"/>
            <a:ext cx="1127226" cy="392481"/>
          </a:xfrm>
          <a:prstGeom prst="rect">
            <a:avLst/>
          </a:prstGeom>
          <a:noFill/>
        </p:spPr>
      </p:pic>
      <p:sp>
        <p:nvSpPr>
          <p:cNvPr id="16" name="CasellaDiTesto 21"/>
          <p:cNvSpPr txBox="1"/>
          <p:nvPr/>
        </p:nvSpPr>
        <p:spPr>
          <a:xfrm>
            <a:off x="7484466" y="6127102"/>
            <a:ext cx="4831775" cy="707886"/>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smtClean="0"/>
              <a:t>Legal </a:t>
            </a:r>
            <a:r>
              <a:rPr lang="en-US" sz="1000" dirty="0"/>
              <a:t>description – Creative Commons licensing: The materials published on the AKKU project website are classified as Open Educational Resources' (OER) and can be freely (without permission of their creators): downloaded, used, reused, copied, adapted, and shared by users, with information about the source of their origin.</a:t>
            </a:r>
            <a:endParaRPr lang="it-IT" sz="1000" dirty="0"/>
          </a:p>
        </p:txBody>
      </p:sp>
    </p:spTree>
    <p:extLst>
      <p:ext uri="{BB962C8B-B14F-4D97-AF65-F5344CB8AC3E}">
        <p14:creationId xmlns:p14="http://schemas.microsoft.com/office/powerpoint/2010/main" val="347888124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27A16B15-C455-42ED-97A3-BBDCBDB4566C}"/>
              </a:ext>
            </a:extLst>
          </p:cNvPr>
          <p:cNvSpPr>
            <a:spLocks noGrp="1"/>
          </p:cNvSpPr>
          <p:nvPr>
            <p:ph type="title"/>
          </p:nvPr>
        </p:nvSpPr>
        <p:spPr>
          <a:xfrm>
            <a:off x="2728928" y="311859"/>
            <a:ext cx="7765972" cy="1135111"/>
          </a:xfrm>
        </p:spPr>
        <p:txBody>
          <a:bodyPr/>
          <a:lstStyle/>
          <a:p>
            <a:pPr algn="ctr"/>
            <a:r>
              <a:rPr lang="en-GB" dirty="0">
                <a:latin typeface="Arial Black" panose="020B0A04020102020204" pitchFamily="34" charset="0"/>
              </a:rPr>
              <a:t>Unit 3</a:t>
            </a:r>
          </a:p>
        </p:txBody>
      </p:sp>
      <p:sp>
        <p:nvSpPr>
          <p:cNvPr id="9" name="Marcador de contenido 8">
            <a:extLst>
              <a:ext uri="{FF2B5EF4-FFF2-40B4-BE49-F238E27FC236}">
                <a16:creationId xmlns:a16="http://schemas.microsoft.com/office/drawing/2014/main" xmlns="" id="{128988AF-09E3-4708-B8A9-2A226B674873}"/>
              </a:ext>
            </a:extLst>
          </p:cNvPr>
          <p:cNvSpPr>
            <a:spLocks noGrp="1"/>
          </p:cNvSpPr>
          <p:nvPr>
            <p:ph idx="1"/>
          </p:nvPr>
        </p:nvSpPr>
        <p:spPr>
          <a:xfrm>
            <a:off x="838200" y="1825625"/>
            <a:ext cx="10091878" cy="3816050"/>
          </a:xfrm>
        </p:spPr>
        <p:txBody>
          <a:bodyPr>
            <a:noAutofit/>
          </a:bodyPr>
          <a:lstStyle/>
          <a:p>
            <a:pPr marL="0" indent="0">
              <a:buNone/>
            </a:pPr>
            <a:r>
              <a:rPr lang="en-US" dirty="0"/>
              <a:t>Wie man die Arbeitsleistung durch motivierte Mitarbeiter steigern kann</a:t>
            </a:r>
          </a:p>
          <a:p>
            <a:pPr marL="0" indent="0">
              <a:buNone/>
            </a:pPr>
            <a:r>
              <a:rPr lang="en-US" sz="1800" dirty="0"/>
              <a:t>Viele Führungskräfte sind der Meinung, wenn sie keine Kritik äußern, würde das als positive Wertschätzung ausreichen. Doch Ihre Mitarbeiter brauchen konkretes Feedback, sonst wissen sie nicht, wie sie sich und ihre Arbeit einordnen sollen. Das richtige und angemessene Feedback führt aber nicht nur zu mehr Sicherheit, sondern steigert auch die Motivation Ihrer Mitarbeiter.</a:t>
            </a:r>
          </a:p>
          <a:p>
            <a:pPr marL="0" indent="0">
              <a:buNone/>
            </a:pPr>
            <a:r>
              <a:rPr lang="en-US" sz="1800" dirty="0"/>
              <a:t>Mangelnde Anerkennung ist einer der häufigsten Gründe, über die sich unzufriedene Arbeitnehmer beschweren. Die jeweiligen Vorgesetzten sind oft sogar sehr zufrieden mit der Arbeitsleistung, sie äußern sich nur nicht dazu. Richtig zu </a:t>
            </a:r>
            <a:r>
              <a:rPr lang="en-US" sz="1800" dirty="0" err="1"/>
              <a:t>kritisieren </a:t>
            </a:r>
            <a:r>
              <a:rPr lang="en-US" sz="1800" dirty="0"/>
              <a:t>und zu loben sind wichtige Aufgaben einer Führungskraft.</a:t>
            </a:r>
          </a:p>
        </p:txBody>
      </p:sp>
      <p:pic>
        <p:nvPicPr>
          <p:cNvPr id="10" name="Marcador de contenido 5">
            <a:extLst>
              <a:ext uri="{FF2B5EF4-FFF2-40B4-BE49-F238E27FC236}">
                <a16:creationId xmlns:a16="http://schemas.microsoft.com/office/drawing/2014/main" xmlns="" id="{CB75E8F4-71EF-48EC-8BC0-297A595CACC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930078" y="142042"/>
            <a:ext cx="1164268" cy="1609588"/>
          </a:xfrm>
          <a:prstGeom prst="rect">
            <a:avLst/>
          </a:prstGeom>
          <a:effectLst>
            <a:outerShdw blurRad="50800" dist="38100" dir="2700000" algn="tl" rotWithShape="0">
              <a:prstClr val="black">
                <a:alpha val="40000"/>
              </a:prstClr>
            </a:outerShdw>
          </a:effectLst>
        </p:spPr>
      </p:pic>
      <p:pic>
        <p:nvPicPr>
          <p:cNvPr id="7" name="Imagen 6">
            <a:extLst>
              <a:ext uri="{FF2B5EF4-FFF2-40B4-BE49-F238E27FC236}">
                <a16:creationId xmlns:a16="http://schemas.microsoft.com/office/drawing/2014/main" xmlns="" id="{4C701042-E131-46B8-B534-847F436978D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2029"/>
            <a:ext cx="2698552" cy="943042"/>
          </a:xfrm>
          <a:prstGeom prst="rect">
            <a:avLst/>
          </a:prstGeom>
        </p:spPr>
      </p:pic>
      <p:sp>
        <p:nvSpPr>
          <p:cNvPr id="6" name="Textfeld 5">
            <a:extLst>
              <a:ext uri="{FF2B5EF4-FFF2-40B4-BE49-F238E27FC236}">
                <a16:creationId xmlns:a16="http://schemas.microsoft.com/office/drawing/2014/main" xmlns="" id="{BCA4AEE9-2C88-40AE-ADA8-AEFEE98F6931}"/>
              </a:ext>
            </a:extLst>
          </p:cNvPr>
          <p:cNvSpPr txBox="1"/>
          <p:nvPr/>
        </p:nvSpPr>
        <p:spPr>
          <a:xfrm>
            <a:off x="838200" y="4945521"/>
            <a:ext cx="9656698" cy="954107"/>
          </a:xfrm>
          <a:prstGeom prst="rect">
            <a:avLst/>
          </a:prstGeom>
          <a:noFill/>
        </p:spPr>
        <p:txBody>
          <a:bodyPr wrap="square" rtlCol="0">
            <a:spAutoFit/>
          </a:bodyPr>
          <a:lstStyle/>
          <a:p>
            <a:pPr algn="ctr"/>
            <a:r>
              <a:rPr lang="en-US" sz="2800" b="1" dirty="0">
                <a:solidFill>
                  <a:srgbClr val="FF0000"/>
                </a:solidFill>
              </a:rPr>
              <a:t>Auf den nächsten Folien finden Sie 5 Empfehlungen, wie Sie Ihre Mitarbeiter motivieren können!</a:t>
            </a:r>
            <a:endParaRPr lang="de-DE" sz="2800" b="1" dirty="0">
              <a:solidFill>
                <a:srgbClr val="FF0000"/>
              </a:solidFill>
            </a:endParaRPr>
          </a:p>
        </p:txBody>
      </p:sp>
      <p:sp>
        <p:nvSpPr>
          <p:cNvPr id="13" name="CuadroTexto 34">
            <a:extLst>
              <a:ext uri="{FF2B5EF4-FFF2-40B4-BE49-F238E27FC236}">
                <a16:creationId xmlns:a16="http://schemas.microsoft.com/office/drawing/2014/main" xmlns="" id="{44E54EA5-B936-477F-B276-BB60E2C6703D}"/>
              </a:ext>
            </a:extLst>
          </p:cNvPr>
          <p:cNvSpPr txBox="1"/>
          <p:nvPr/>
        </p:nvSpPr>
        <p:spPr>
          <a:xfrm>
            <a:off x="896492" y="6305633"/>
            <a:ext cx="5645513" cy="553998"/>
          </a:xfrm>
          <a:prstGeom prst="rect">
            <a:avLst/>
          </a:prstGeom>
          <a:noFill/>
        </p:spPr>
        <p:txBody>
          <a:bodyPr wrap="square" rtlCol="0">
            <a:spAutoFit/>
          </a:bodyPr>
          <a:lstStyle/>
          <a:p>
            <a:r>
              <a:rPr lang="en-US" sz="1000" dirty="0"/>
              <a:t>Die Unterstützung der Europäischen Kommission für die Erstellung dieser Veröffentlichung stellt keine Billigung des Inhalts dar, der ausschließlich die Meinung der Autoren widerspiegelt, und die Kommission kann nicht für die Verwendung der darin enthaltenen Informationen verantwortlich gemacht werden.</a:t>
            </a:r>
            <a:endParaRPr lang="es-ES" sz="1000" dirty="0"/>
          </a:p>
        </p:txBody>
      </p:sp>
      <p:pic>
        <p:nvPicPr>
          <p:cNvPr id="14" name="Imagen 36">
            <a:extLst>
              <a:ext uri="{FF2B5EF4-FFF2-40B4-BE49-F238E27FC236}">
                <a16:creationId xmlns="" xmlns:a16="http://schemas.microsoft.com/office/drawing/2014/main" xmlns:lc="http://schemas.openxmlformats.org/drawingml/2006/lockedCanvas" id="{796883D8-3971-4A12-BAF9-1968501B412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0427" y="6219189"/>
            <a:ext cx="905274" cy="576706"/>
          </a:xfrm>
          <a:prstGeom prst="rect">
            <a:avLst/>
          </a:prstGeom>
        </p:spPr>
      </p:pic>
      <p:pic>
        <p:nvPicPr>
          <p:cNvPr id="15" name="Immagine 14"/>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386455" y="6400204"/>
            <a:ext cx="1127226" cy="392481"/>
          </a:xfrm>
          <a:prstGeom prst="rect">
            <a:avLst/>
          </a:prstGeom>
          <a:noFill/>
        </p:spPr>
      </p:pic>
      <p:sp>
        <p:nvSpPr>
          <p:cNvPr id="16" name="CasellaDiTesto 21"/>
          <p:cNvSpPr txBox="1"/>
          <p:nvPr/>
        </p:nvSpPr>
        <p:spPr>
          <a:xfrm>
            <a:off x="7484466" y="6127102"/>
            <a:ext cx="4831775" cy="707886"/>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smtClean="0"/>
              <a:t>Legal </a:t>
            </a:r>
            <a:r>
              <a:rPr lang="en-US" sz="1000" dirty="0"/>
              <a:t>description – Creative Commons licensing: The materials published on the AKKU project website are classified as Open Educational Resources' (OER) and can be freely (without permission of their creators): downloaded, used, reused, copied, adapted, and shared by users, with information about the source of their origin.</a:t>
            </a:r>
            <a:endParaRPr lang="it-IT" sz="1000" dirty="0"/>
          </a:p>
        </p:txBody>
      </p:sp>
    </p:spTree>
    <p:extLst>
      <p:ext uri="{BB962C8B-B14F-4D97-AF65-F5344CB8AC3E}">
        <p14:creationId xmlns:p14="http://schemas.microsoft.com/office/powerpoint/2010/main" val="216987401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27A16B15-C455-42ED-97A3-BBDCBDB4566C}"/>
              </a:ext>
            </a:extLst>
          </p:cNvPr>
          <p:cNvSpPr>
            <a:spLocks noGrp="1"/>
          </p:cNvSpPr>
          <p:nvPr>
            <p:ph type="title"/>
          </p:nvPr>
        </p:nvSpPr>
        <p:spPr>
          <a:xfrm>
            <a:off x="2728928" y="311859"/>
            <a:ext cx="7765972" cy="1135111"/>
          </a:xfrm>
        </p:spPr>
        <p:txBody>
          <a:bodyPr/>
          <a:lstStyle/>
          <a:p>
            <a:pPr algn="ctr"/>
            <a:r>
              <a:rPr lang="en-GB" dirty="0">
                <a:latin typeface="Arial Black" panose="020B0A04020102020204" pitchFamily="34" charset="0"/>
              </a:rPr>
              <a:t>Unit 3</a:t>
            </a:r>
          </a:p>
        </p:txBody>
      </p:sp>
      <p:sp>
        <p:nvSpPr>
          <p:cNvPr id="9" name="Marcador de contenido 8">
            <a:extLst>
              <a:ext uri="{FF2B5EF4-FFF2-40B4-BE49-F238E27FC236}">
                <a16:creationId xmlns:a16="http://schemas.microsoft.com/office/drawing/2014/main" xmlns="" id="{128988AF-09E3-4708-B8A9-2A226B674873}"/>
              </a:ext>
            </a:extLst>
          </p:cNvPr>
          <p:cNvSpPr>
            <a:spLocks noGrp="1"/>
          </p:cNvSpPr>
          <p:nvPr>
            <p:ph idx="1"/>
          </p:nvPr>
        </p:nvSpPr>
        <p:spPr>
          <a:xfrm>
            <a:off x="838200" y="1825624"/>
            <a:ext cx="10091878" cy="4122593"/>
          </a:xfrm>
        </p:spPr>
        <p:txBody>
          <a:bodyPr>
            <a:noAutofit/>
          </a:bodyPr>
          <a:lstStyle/>
          <a:p>
            <a:pPr marL="0" indent="0">
              <a:buNone/>
            </a:pPr>
            <a:r>
              <a:rPr lang="en-US" dirty="0"/>
              <a:t>Wie man die Arbeitsleistung durch motivierte Mitarbeiter steigern kann</a:t>
            </a:r>
          </a:p>
          <a:p>
            <a:pPr marL="0" indent="0">
              <a:buNone/>
            </a:pPr>
            <a:endParaRPr lang="en-US" sz="1000" dirty="0"/>
          </a:p>
          <a:p>
            <a:pPr marL="514350" indent="-514350">
              <a:buAutoNum type="arabicPeriod"/>
            </a:pPr>
            <a:r>
              <a:rPr lang="en-US" sz="1800" dirty="0">
                <a:solidFill>
                  <a:srgbClr val="FF0000"/>
                </a:solidFill>
              </a:rPr>
              <a:t>Authentisch sein</a:t>
            </a:r>
          </a:p>
          <a:p>
            <a:pPr marL="534988" lvl="1" indent="0">
              <a:buNone/>
            </a:pPr>
            <a:r>
              <a:rPr lang="en-US" sz="1600" dirty="0"/>
              <a:t>Sich selbst regelmäßig auf die Schulter zu klopfen, führt dazu, dass der gelobte Mitarbeiter die positiv gemeinte Aussage gar nicht mehr wahrnimmt. Sie sollten auch nicht zwanghaft nach einer Kleinigkeit suchen, die Sie loben oder </a:t>
            </a:r>
            <a:r>
              <a:rPr lang="en-US" sz="1600" dirty="0" err="1"/>
              <a:t>kritisieren können</a:t>
            </a:r>
            <a:r>
              <a:rPr lang="en-US" sz="1600" dirty="0"/>
              <a:t>. Die wichtigste Voraussetzung für ein wirksames Lob ist Ihre eigene Überzeugung von einer positiven Leistung.</a:t>
            </a:r>
          </a:p>
          <a:p>
            <a:pPr marL="457200" lvl="1" indent="0">
              <a:buNone/>
            </a:pPr>
            <a:endParaRPr lang="en-US" sz="1800" dirty="0"/>
          </a:p>
          <a:p>
            <a:pPr marL="514350" indent="-514350">
              <a:buAutoNum type="arabicPeriod"/>
            </a:pPr>
            <a:r>
              <a:rPr lang="en-US" sz="1800" dirty="0">
                <a:solidFill>
                  <a:srgbClr val="FF0000"/>
                </a:solidFill>
              </a:rPr>
              <a:t>Überdenken Sie Ihre Standards</a:t>
            </a:r>
          </a:p>
          <a:p>
            <a:pPr marL="534988" lvl="1" indent="0">
              <a:buNone/>
            </a:pPr>
            <a:r>
              <a:rPr lang="en-US" sz="1600" dirty="0"/>
              <a:t>Wenn Sie ein Mensch sind, der sehr hohe Ansprüche an seine Leistung stellt, kann die erste Empfehlung dazu führen, dass Sie nie wirklich in die Situation kommen, eine Leistung als positiv zu bewerten. In diesem Fall sollten Sie bedenken, dass Ihr Maßstab nicht das Maß aller Dinge ist und dass Sie bei der Beurteilung Ihrer Mitarbeiter durchaus niedrigere Maßstäbe anlegen sollten. Sie können auch nicht alle Mitarbeiter nach den gleichen Kriterien beurteilen.</a:t>
            </a:r>
          </a:p>
        </p:txBody>
      </p:sp>
      <p:pic>
        <p:nvPicPr>
          <p:cNvPr id="10" name="Marcador de contenido 5">
            <a:extLst>
              <a:ext uri="{FF2B5EF4-FFF2-40B4-BE49-F238E27FC236}">
                <a16:creationId xmlns:a16="http://schemas.microsoft.com/office/drawing/2014/main" xmlns="" id="{CB75E8F4-71EF-48EC-8BC0-297A595CACC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930078" y="142042"/>
            <a:ext cx="1164268" cy="1609588"/>
          </a:xfrm>
          <a:prstGeom prst="rect">
            <a:avLst/>
          </a:prstGeom>
          <a:effectLst>
            <a:outerShdw blurRad="50800" dist="38100" dir="2700000" algn="tl" rotWithShape="0">
              <a:prstClr val="black">
                <a:alpha val="40000"/>
              </a:prstClr>
            </a:outerShdw>
          </a:effectLst>
        </p:spPr>
      </p:pic>
      <p:pic>
        <p:nvPicPr>
          <p:cNvPr id="7" name="Imagen 6">
            <a:extLst>
              <a:ext uri="{FF2B5EF4-FFF2-40B4-BE49-F238E27FC236}">
                <a16:creationId xmlns:a16="http://schemas.microsoft.com/office/drawing/2014/main" xmlns="" id="{4C701042-E131-46B8-B534-847F436978D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2029"/>
            <a:ext cx="2698552" cy="943042"/>
          </a:xfrm>
          <a:prstGeom prst="rect">
            <a:avLst/>
          </a:prstGeom>
        </p:spPr>
      </p:pic>
      <p:sp>
        <p:nvSpPr>
          <p:cNvPr id="8" name="CuadroTexto 34">
            <a:extLst>
              <a:ext uri="{FF2B5EF4-FFF2-40B4-BE49-F238E27FC236}">
                <a16:creationId xmlns:a16="http://schemas.microsoft.com/office/drawing/2014/main" xmlns="" id="{44E54EA5-B936-477F-B276-BB60E2C6703D}"/>
              </a:ext>
            </a:extLst>
          </p:cNvPr>
          <p:cNvSpPr txBox="1"/>
          <p:nvPr/>
        </p:nvSpPr>
        <p:spPr>
          <a:xfrm>
            <a:off x="896492" y="6305633"/>
            <a:ext cx="5645513" cy="553998"/>
          </a:xfrm>
          <a:prstGeom prst="rect">
            <a:avLst/>
          </a:prstGeom>
          <a:noFill/>
        </p:spPr>
        <p:txBody>
          <a:bodyPr wrap="square" rtlCol="0">
            <a:spAutoFit/>
          </a:bodyPr>
          <a:lstStyle/>
          <a:p>
            <a:r>
              <a:rPr lang="en-US" sz="1000" dirty="0"/>
              <a:t>Die Unterstützung der Europäischen Kommission für die Erstellung dieser Veröffentlichung stellt keine Billigung des Inhalts dar, der ausschließlich die Meinung der Autoren widerspiegelt, und die Kommission kann nicht für die Verwendung der darin enthaltenen Informationen verantwortlich gemacht werden.</a:t>
            </a:r>
            <a:endParaRPr lang="es-ES" sz="1000" dirty="0"/>
          </a:p>
        </p:txBody>
      </p:sp>
      <p:pic>
        <p:nvPicPr>
          <p:cNvPr id="13" name="Imagen 36">
            <a:extLst>
              <a:ext uri="{FF2B5EF4-FFF2-40B4-BE49-F238E27FC236}">
                <a16:creationId xmlns="" xmlns:a16="http://schemas.microsoft.com/office/drawing/2014/main" xmlns:lc="http://schemas.openxmlformats.org/drawingml/2006/lockedCanvas" id="{796883D8-3971-4A12-BAF9-1968501B412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0427" y="6219189"/>
            <a:ext cx="905274" cy="576706"/>
          </a:xfrm>
          <a:prstGeom prst="rect">
            <a:avLst/>
          </a:prstGeom>
        </p:spPr>
      </p:pic>
      <p:pic>
        <p:nvPicPr>
          <p:cNvPr id="14" name="Immagine 13"/>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386455" y="6400204"/>
            <a:ext cx="1127226" cy="392481"/>
          </a:xfrm>
          <a:prstGeom prst="rect">
            <a:avLst/>
          </a:prstGeom>
          <a:noFill/>
        </p:spPr>
      </p:pic>
      <p:sp>
        <p:nvSpPr>
          <p:cNvPr id="15" name="CasellaDiTesto 21"/>
          <p:cNvSpPr txBox="1"/>
          <p:nvPr/>
        </p:nvSpPr>
        <p:spPr>
          <a:xfrm>
            <a:off x="7484466" y="6127102"/>
            <a:ext cx="4831775" cy="707886"/>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smtClean="0"/>
              <a:t>Legal </a:t>
            </a:r>
            <a:r>
              <a:rPr lang="en-US" sz="1000" dirty="0"/>
              <a:t>description – Creative Commons licensing: The materials published on the AKKU project website are classified as Open Educational Resources' (OER) and can be freely (without permission of their creators): downloaded, used, reused, copied, adapted, and shared by users, with information about the source of their origin.</a:t>
            </a:r>
            <a:endParaRPr lang="it-IT" sz="1000" dirty="0"/>
          </a:p>
        </p:txBody>
      </p:sp>
    </p:spTree>
    <p:extLst>
      <p:ext uri="{BB962C8B-B14F-4D97-AF65-F5344CB8AC3E}">
        <p14:creationId xmlns:p14="http://schemas.microsoft.com/office/powerpoint/2010/main" val="36751080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27A16B15-C455-42ED-97A3-BBDCBDB4566C}"/>
              </a:ext>
            </a:extLst>
          </p:cNvPr>
          <p:cNvSpPr>
            <a:spLocks noGrp="1"/>
          </p:cNvSpPr>
          <p:nvPr>
            <p:ph type="title"/>
          </p:nvPr>
        </p:nvSpPr>
        <p:spPr>
          <a:xfrm>
            <a:off x="2728928" y="311859"/>
            <a:ext cx="7765972" cy="1135111"/>
          </a:xfrm>
        </p:spPr>
        <p:txBody>
          <a:bodyPr/>
          <a:lstStyle/>
          <a:p>
            <a:pPr algn="ctr"/>
            <a:r>
              <a:rPr lang="en-GB" dirty="0">
                <a:latin typeface="Arial Black" panose="020B0A04020102020204" pitchFamily="34" charset="0"/>
              </a:rPr>
              <a:t>Unit 3</a:t>
            </a:r>
          </a:p>
        </p:txBody>
      </p:sp>
      <p:sp>
        <p:nvSpPr>
          <p:cNvPr id="9" name="Marcador de contenido 8">
            <a:extLst>
              <a:ext uri="{FF2B5EF4-FFF2-40B4-BE49-F238E27FC236}">
                <a16:creationId xmlns:a16="http://schemas.microsoft.com/office/drawing/2014/main" xmlns="" id="{128988AF-09E3-4708-B8A9-2A226B674873}"/>
              </a:ext>
            </a:extLst>
          </p:cNvPr>
          <p:cNvSpPr>
            <a:spLocks noGrp="1"/>
          </p:cNvSpPr>
          <p:nvPr>
            <p:ph idx="1"/>
          </p:nvPr>
        </p:nvSpPr>
        <p:spPr>
          <a:xfrm>
            <a:off x="838200" y="1825624"/>
            <a:ext cx="10091878" cy="4122593"/>
          </a:xfrm>
        </p:spPr>
        <p:txBody>
          <a:bodyPr>
            <a:noAutofit/>
          </a:bodyPr>
          <a:lstStyle/>
          <a:p>
            <a:pPr marL="0" indent="0">
              <a:buNone/>
            </a:pPr>
            <a:r>
              <a:rPr lang="en-US" dirty="0"/>
              <a:t>Wie man die Arbeitsleistung durch motivierte Mitarbeiter steigern kann</a:t>
            </a:r>
          </a:p>
          <a:p>
            <a:pPr marL="0" indent="0">
              <a:buNone/>
            </a:pPr>
            <a:endParaRPr lang="en-US" sz="1000" dirty="0"/>
          </a:p>
          <a:p>
            <a:pPr marL="514350" indent="-514350">
              <a:buFont typeface="+mj-lt"/>
              <a:buAutoNum type="arabicPeriod" startAt="3"/>
            </a:pPr>
            <a:r>
              <a:rPr lang="en-US" sz="1800" dirty="0" err="1">
                <a:solidFill>
                  <a:srgbClr val="FF0000"/>
                </a:solidFill>
              </a:rPr>
              <a:t>Analysieren Sie </a:t>
            </a:r>
            <a:r>
              <a:rPr lang="en-US" sz="1800" dirty="0">
                <a:solidFill>
                  <a:srgbClr val="FF0000"/>
                </a:solidFill>
              </a:rPr>
              <a:t>regelmäßig die Leistung Ihrer Mitarbeiter</a:t>
            </a:r>
          </a:p>
          <a:p>
            <a:pPr marL="534988" lvl="1" indent="0">
              <a:buNone/>
            </a:pPr>
            <a:r>
              <a:rPr lang="en-US" sz="1600" dirty="0"/>
              <a:t>Um Ihre Mitarbeiter gezielt loben oder </a:t>
            </a:r>
            <a:r>
              <a:rPr lang="en-US" sz="1600" dirty="0" err="1"/>
              <a:t>kritisieren zu können</a:t>
            </a:r>
            <a:r>
              <a:rPr lang="en-US" sz="1600" dirty="0"/>
              <a:t>, müssen Sie deren Leistung genau beobachten. Im Falle eines Fehlers können Sie die Auswirkungen meist selbst spüren, aber positive Leistungen sind oft viel schwieriger zu </a:t>
            </a:r>
            <a:r>
              <a:rPr lang="en-US" sz="1600" dirty="0" err="1"/>
              <a:t>erkennen</a:t>
            </a:r>
            <a:r>
              <a:rPr lang="en-US" sz="1600" dirty="0"/>
              <a:t>. Schauen Sie am Ende des Tages oder am Ende der Woche zurück und fragen Sie sich: Hat der betreffende Mitarbeiter eine Leistung erbracht, die über seinem üblichen Niveau liegt?</a:t>
            </a:r>
          </a:p>
          <a:p>
            <a:pPr marL="457200" lvl="1" indent="0">
              <a:buNone/>
            </a:pPr>
            <a:endParaRPr lang="en-US" sz="1800" dirty="0"/>
          </a:p>
          <a:p>
            <a:pPr marL="514350" indent="-514350">
              <a:buAutoNum type="arabicPeriod" startAt="3"/>
            </a:pPr>
            <a:r>
              <a:rPr lang="en-US" sz="1800" dirty="0">
                <a:solidFill>
                  <a:srgbClr val="FF0000"/>
                </a:solidFill>
              </a:rPr>
              <a:t>Passen Sie das Lob an die Leistung an</a:t>
            </a:r>
          </a:p>
          <a:p>
            <a:pPr marL="534988" lvl="1" indent="0">
              <a:buNone/>
            </a:pPr>
            <a:r>
              <a:rPr lang="en-US" sz="1600" dirty="0"/>
              <a:t>Lob ist nur dann wirksam, wenn es angemessen und individuell ist. Es kommt nicht so sehr darauf an, wie sehr sich die Leistung für das Unternehmen auswirkt, sondern wie hoch das Engagement des Mitarbeiters war. Wenn ein Mitarbeiter immer wieder für seine Kollegen einspringt, verbessert das nicht unbedingt die Gesamtleistung, und doch ist das durchaus ein Grund für ein besonderes Lob.</a:t>
            </a:r>
          </a:p>
        </p:txBody>
      </p:sp>
      <p:pic>
        <p:nvPicPr>
          <p:cNvPr id="10" name="Marcador de contenido 5">
            <a:extLst>
              <a:ext uri="{FF2B5EF4-FFF2-40B4-BE49-F238E27FC236}">
                <a16:creationId xmlns:a16="http://schemas.microsoft.com/office/drawing/2014/main" xmlns="" id="{CB75E8F4-71EF-48EC-8BC0-297A595CACC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930078" y="142042"/>
            <a:ext cx="1164268" cy="1609588"/>
          </a:xfrm>
          <a:prstGeom prst="rect">
            <a:avLst/>
          </a:prstGeom>
          <a:effectLst>
            <a:outerShdw blurRad="50800" dist="38100" dir="2700000" algn="tl" rotWithShape="0">
              <a:prstClr val="black">
                <a:alpha val="40000"/>
              </a:prstClr>
            </a:outerShdw>
          </a:effectLst>
        </p:spPr>
      </p:pic>
      <p:pic>
        <p:nvPicPr>
          <p:cNvPr id="7" name="Imagen 6">
            <a:extLst>
              <a:ext uri="{FF2B5EF4-FFF2-40B4-BE49-F238E27FC236}">
                <a16:creationId xmlns:a16="http://schemas.microsoft.com/office/drawing/2014/main" xmlns="" id="{4C701042-E131-46B8-B534-847F436978D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2029"/>
            <a:ext cx="2698552" cy="943042"/>
          </a:xfrm>
          <a:prstGeom prst="rect">
            <a:avLst/>
          </a:prstGeom>
        </p:spPr>
      </p:pic>
      <p:sp>
        <p:nvSpPr>
          <p:cNvPr id="8" name="CuadroTexto 34">
            <a:extLst>
              <a:ext uri="{FF2B5EF4-FFF2-40B4-BE49-F238E27FC236}">
                <a16:creationId xmlns:a16="http://schemas.microsoft.com/office/drawing/2014/main" xmlns="" id="{44E54EA5-B936-477F-B276-BB60E2C6703D}"/>
              </a:ext>
            </a:extLst>
          </p:cNvPr>
          <p:cNvSpPr txBox="1"/>
          <p:nvPr/>
        </p:nvSpPr>
        <p:spPr>
          <a:xfrm>
            <a:off x="896492" y="6305633"/>
            <a:ext cx="5645513" cy="553998"/>
          </a:xfrm>
          <a:prstGeom prst="rect">
            <a:avLst/>
          </a:prstGeom>
          <a:noFill/>
        </p:spPr>
        <p:txBody>
          <a:bodyPr wrap="square" rtlCol="0">
            <a:spAutoFit/>
          </a:bodyPr>
          <a:lstStyle/>
          <a:p>
            <a:r>
              <a:rPr lang="en-US" sz="1000" dirty="0"/>
              <a:t>Die Unterstützung der Europäischen Kommission für die Erstellung dieser Veröffentlichung stellt keine Billigung des Inhalts dar, der ausschließlich die Meinung der Autoren widerspiegelt, und die Kommission kann nicht für die Verwendung der darin enthaltenen Informationen verantwortlich gemacht werden.</a:t>
            </a:r>
            <a:endParaRPr lang="es-ES" sz="1000" dirty="0"/>
          </a:p>
        </p:txBody>
      </p:sp>
      <p:pic>
        <p:nvPicPr>
          <p:cNvPr id="13" name="Imagen 36">
            <a:extLst>
              <a:ext uri="{FF2B5EF4-FFF2-40B4-BE49-F238E27FC236}">
                <a16:creationId xmlns="" xmlns:a16="http://schemas.microsoft.com/office/drawing/2014/main" xmlns:lc="http://schemas.openxmlformats.org/drawingml/2006/lockedCanvas" id="{796883D8-3971-4A12-BAF9-1968501B412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0427" y="6219189"/>
            <a:ext cx="905274" cy="576706"/>
          </a:xfrm>
          <a:prstGeom prst="rect">
            <a:avLst/>
          </a:prstGeom>
        </p:spPr>
      </p:pic>
      <p:pic>
        <p:nvPicPr>
          <p:cNvPr id="14" name="Immagine 13"/>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386455" y="6400204"/>
            <a:ext cx="1127226" cy="392481"/>
          </a:xfrm>
          <a:prstGeom prst="rect">
            <a:avLst/>
          </a:prstGeom>
          <a:noFill/>
        </p:spPr>
      </p:pic>
      <p:sp>
        <p:nvSpPr>
          <p:cNvPr id="15" name="CasellaDiTesto 21"/>
          <p:cNvSpPr txBox="1"/>
          <p:nvPr/>
        </p:nvSpPr>
        <p:spPr>
          <a:xfrm>
            <a:off x="7484466" y="6127102"/>
            <a:ext cx="4831775" cy="707886"/>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smtClean="0"/>
              <a:t>Legal </a:t>
            </a:r>
            <a:r>
              <a:rPr lang="en-US" sz="1000" dirty="0"/>
              <a:t>description – Creative Commons licensing: The materials published on the AKKU project website are classified as Open Educational Resources' (OER) and can be freely (without permission of their creators): downloaded, used, reused, copied, adapted, and shared by users, with information about the source of their origin.</a:t>
            </a:r>
            <a:endParaRPr lang="it-IT" sz="1000" dirty="0"/>
          </a:p>
        </p:txBody>
      </p:sp>
    </p:spTree>
    <p:extLst>
      <p:ext uri="{BB962C8B-B14F-4D97-AF65-F5344CB8AC3E}">
        <p14:creationId xmlns:p14="http://schemas.microsoft.com/office/powerpoint/2010/main" val="194777953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27A16B15-C455-42ED-97A3-BBDCBDB4566C}"/>
              </a:ext>
            </a:extLst>
          </p:cNvPr>
          <p:cNvSpPr>
            <a:spLocks noGrp="1"/>
          </p:cNvSpPr>
          <p:nvPr>
            <p:ph type="title"/>
          </p:nvPr>
        </p:nvSpPr>
        <p:spPr>
          <a:xfrm>
            <a:off x="2728928" y="311859"/>
            <a:ext cx="7765972" cy="1135111"/>
          </a:xfrm>
        </p:spPr>
        <p:txBody>
          <a:bodyPr/>
          <a:lstStyle/>
          <a:p>
            <a:pPr algn="ctr"/>
            <a:r>
              <a:rPr lang="en-GB" dirty="0">
                <a:latin typeface="Arial Black" panose="020B0A04020102020204" pitchFamily="34" charset="0"/>
              </a:rPr>
              <a:t>Unit 3</a:t>
            </a:r>
          </a:p>
        </p:txBody>
      </p:sp>
      <p:sp>
        <p:nvSpPr>
          <p:cNvPr id="9" name="Marcador de contenido 8">
            <a:extLst>
              <a:ext uri="{FF2B5EF4-FFF2-40B4-BE49-F238E27FC236}">
                <a16:creationId xmlns:a16="http://schemas.microsoft.com/office/drawing/2014/main" xmlns="" id="{128988AF-09E3-4708-B8A9-2A226B674873}"/>
              </a:ext>
            </a:extLst>
          </p:cNvPr>
          <p:cNvSpPr>
            <a:spLocks noGrp="1"/>
          </p:cNvSpPr>
          <p:nvPr>
            <p:ph idx="1"/>
          </p:nvPr>
        </p:nvSpPr>
        <p:spPr>
          <a:xfrm>
            <a:off x="838200" y="1825624"/>
            <a:ext cx="10091878" cy="4122593"/>
          </a:xfrm>
        </p:spPr>
        <p:txBody>
          <a:bodyPr>
            <a:noAutofit/>
          </a:bodyPr>
          <a:lstStyle/>
          <a:p>
            <a:pPr marL="0" indent="0">
              <a:buNone/>
            </a:pPr>
            <a:r>
              <a:rPr lang="en-US" dirty="0"/>
              <a:t>Wie Sie die Leistung Ihrer Teammitglieder in 3 Schritten richtig und fair bewerten</a:t>
            </a:r>
          </a:p>
          <a:p>
            <a:pPr marL="0" indent="0">
              <a:buNone/>
            </a:pPr>
            <a:endParaRPr lang="en-US" sz="1000" dirty="0"/>
          </a:p>
          <a:p>
            <a:pPr marL="514350" indent="-514350">
              <a:buFont typeface="+mj-lt"/>
              <a:buAutoNum type="arabicPeriod" startAt="5"/>
            </a:pPr>
            <a:r>
              <a:rPr lang="en-US" sz="1800" dirty="0">
                <a:solidFill>
                  <a:srgbClr val="FF0000"/>
                </a:solidFill>
              </a:rPr>
              <a:t>Loben Sie konstant gute Leistungen</a:t>
            </a:r>
          </a:p>
          <a:p>
            <a:pPr marL="534988" lvl="1" indent="0">
              <a:buNone/>
            </a:pPr>
            <a:r>
              <a:rPr lang="en-US" sz="1600" dirty="0"/>
              <a:t>Es stimmt zwar generell, dass Lob nur für mehr oder weniger herausragende Leistungen ausgesprochen werden sollte, aber man muss dabei sehr bewusst vorgehen. Es gibt Mitarbeiter, die sehr zuverlässig sind und konstant gute Leistungen erbringen. Auch das müssen Sie </a:t>
            </a:r>
            <a:r>
              <a:rPr lang="en-US" sz="1600" dirty="0" err="1"/>
              <a:t>erkennen </a:t>
            </a:r>
            <a:r>
              <a:rPr lang="en-US" sz="1600" dirty="0"/>
              <a:t>und sie regelmäßig loben.</a:t>
            </a:r>
          </a:p>
        </p:txBody>
      </p:sp>
      <p:pic>
        <p:nvPicPr>
          <p:cNvPr id="10" name="Marcador de contenido 5">
            <a:extLst>
              <a:ext uri="{FF2B5EF4-FFF2-40B4-BE49-F238E27FC236}">
                <a16:creationId xmlns:a16="http://schemas.microsoft.com/office/drawing/2014/main" xmlns="" id="{CB75E8F4-71EF-48EC-8BC0-297A595CACC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930078" y="142042"/>
            <a:ext cx="1164268" cy="1609588"/>
          </a:xfrm>
          <a:prstGeom prst="rect">
            <a:avLst/>
          </a:prstGeom>
          <a:effectLst>
            <a:outerShdw blurRad="50800" dist="38100" dir="2700000" algn="tl" rotWithShape="0">
              <a:prstClr val="black">
                <a:alpha val="40000"/>
              </a:prstClr>
            </a:outerShdw>
          </a:effectLst>
        </p:spPr>
      </p:pic>
      <p:pic>
        <p:nvPicPr>
          <p:cNvPr id="7" name="Imagen 6">
            <a:extLst>
              <a:ext uri="{FF2B5EF4-FFF2-40B4-BE49-F238E27FC236}">
                <a16:creationId xmlns:a16="http://schemas.microsoft.com/office/drawing/2014/main" xmlns="" id="{4C701042-E131-46B8-B534-847F436978D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2029"/>
            <a:ext cx="2698552" cy="943042"/>
          </a:xfrm>
          <a:prstGeom prst="rect">
            <a:avLst/>
          </a:prstGeom>
        </p:spPr>
      </p:pic>
      <p:pic>
        <p:nvPicPr>
          <p:cNvPr id="4" name="Grafik 3">
            <a:extLst>
              <a:ext uri="{FF2B5EF4-FFF2-40B4-BE49-F238E27FC236}">
                <a16:creationId xmlns:a16="http://schemas.microsoft.com/office/drawing/2014/main" xmlns="" id="{81FFD6E2-FD21-4634-8D3B-E087350D2B0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926277" y="4200707"/>
            <a:ext cx="3371273" cy="1896341"/>
          </a:xfrm>
          <a:prstGeom prst="rect">
            <a:avLst/>
          </a:prstGeom>
        </p:spPr>
      </p:pic>
      <p:sp>
        <p:nvSpPr>
          <p:cNvPr id="13" name="CuadroTexto 34">
            <a:extLst>
              <a:ext uri="{FF2B5EF4-FFF2-40B4-BE49-F238E27FC236}">
                <a16:creationId xmlns:a16="http://schemas.microsoft.com/office/drawing/2014/main" xmlns="" id="{44E54EA5-B936-477F-B276-BB60E2C6703D}"/>
              </a:ext>
            </a:extLst>
          </p:cNvPr>
          <p:cNvSpPr txBox="1"/>
          <p:nvPr/>
        </p:nvSpPr>
        <p:spPr>
          <a:xfrm>
            <a:off x="896492" y="6305633"/>
            <a:ext cx="5645513" cy="553998"/>
          </a:xfrm>
          <a:prstGeom prst="rect">
            <a:avLst/>
          </a:prstGeom>
          <a:noFill/>
        </p:spPr>
        <p:txBody>
          <a:bodyPr wrap="square" rtlCol="0">
            <a:spAutoFit/>
          </a:bodyPr>
          <a:lstStyle/>
          <a:p>
            <a:r>
              <a:rPr lang="en-US" sz="1000" dirty="0"/>
              <a:t>Die Unterstützung der Europäischen Kommission für die Erstellung dieser Veröffentlichung stellt keine Billigung des Inhalts dar, der ausschließlich die Meinung der Autoren widerspiegelt, und die Kommission kann nicht für die Verwendung der darin enthaltenen Informationen verantwortlich gemacht werden.</a:t>
            </a:r>
            <a:endParaRPr lang="es-ES" sz="1000" dirty="0"/>
          </a:p>
        </p:txBody>
      </p:sp>
      <p:pic>
        <p:nvPicPr>
          <p:cNvPr id="14" name="Imagen 36">
            <a:extLst>
              <a:ext uri="{FF2B5EF4-FFF2-40B4-BE49-F238E27FC236}">
                <a16:creationId xmlns="" xmlns:a16="http://schemas.microsoft.com/office/drawing/2014/main" xmlns:lc="http://schemas.openxmlformats.org/drawingml/2006/lockedCanvas" id="{796883D8-3971-4A12-BAF9-1968501B412D}"/>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0427" y="6219189"/>
            <a:ext cx="905274" cy="576706"/>
          </a:xfrm>
          <a:prstGeom prst="rect">
            <a:avLst/>
          </a:prstGeom>
        </p:spPr>
      </p:pic>
      <p:pic>
        <p:nvPicPr>
          <p:cNvPr id="15" name="Immagine 14"/>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386455" y="6400204"/>
            <a:ext cx="1127226" cy="392481"/>
          </a:xfrm>
          <a:prstGeom prst="rect">
            <a:avLst/>
          </a:prstGeom>
          <a:noFill/>
        </p:spPr>
      </p:pic>
      <p:sp>
        <p:nvSpPr>
          <p:cNvPr id="16" name="CasellaDiTesto 21"/>
          <p:cNvSpPr txBox="1"/>
          <p:nvPr/>
        </p:nvSpPr>
        <p:spPr>
          <a:xfrm>
            <a:off x="7484466" y="6127102"/>
            <a:ext cx="4831775" cy="707886"/>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smtClean="0"/>
              <a:t>Legal </a:t>
            </a:r>
            <a:r>
              <a:rPr lang="en-US" sz="1000" dirty="0"/>
              <a:t>description – Creative Commons licensing: The materials published on the AKKU project website are classified as Open Educational Resources' (OER) and can be freely (without permission of their creators): downloaded, used, reused, copied, adapted, and shared by users, with information about the source of their origin.</a:t>
            </a:r>
            <a:endParaRPr lang="it-IT" sz="1000" dirty="0"/>
          </a:p>
        </p:txBody>
      </p:sp>
    </p:spTree>
    <p:extLst>
      <p:ext uri="{BB962C8B-B14F-4D97-AF65-F5344CB8AC3E}">
        <p14:creationId xmlns:p14="http://schemas.microsoft.com/office/powerpoint/2010/main" val="148482526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27A16B15-C455-42ED-97A3-BBDCBDB4566C}"/>
              </a:ext>
            </a:extLst>
          </p:cNvPr>
          <p:cNvSpPr>
            <a:spLocks noGrp="1"/>
          </p:cNvSpPr>
          <p:nvPr>
            <p:ph type="title"/>
          </p:nvPr>
        </p:nvSpPr>
        <p:spPr>
          <a:xfrm>
            <a:off x="2728928" y="311859"/>
            <a:ext cx="7765972" cy="1135111"/>
          </a:xfrm>
        </p:spPr>
        <p:txBody>
          <a:bodyPr/>
          <a:lstStyle/>
          <a:p>
            <a:pPr algn="ctr"/>
            <a:r>
              <a:rPr lang="en-GB" dirty="0">
                <a:latin typeface="Arial Black" panose="020B0A04020102020204" pitchFamily="34" charset="0"/>
              </a:rPr>
              <a:t>Unit 4</a:t>
            </a:r>
          </a:p>
        </p:txBody>
      </p:sp>
      <p:sp>
        <p:nvSpPr>
          <p:cNvPr id="9" name="Marcador de contenido 8">
            <a:extLst>
              <a:ext uri="{FF2B5EF4-FFF2-40B4-BE49-F238E27FC236}">
                <a16:creationId xmlns:a16="http://schemas.microsoft.com/office/drawing/2014/main" xmlns="" id="{128988AF-09E3-4708-B8A9-2A226B674873}"/>
              </a:ext>
            </a:extLst>
          </p:cNvPr>
          <p:cNvSpPr>
            <a:spLocks noGrp="1"/>
          </p:cNvSpPr>
          <p:nvPr>
            <p:ph idx="1"/>
          </p:nvPr>
        </p:nvSpPr>
        <p:spPr>
          <a:xfrm>
            <a:off x="838200" y="1825624"/>
            <a:ext cx="10091878" cy="4122593"/>
          </a:xfrm>
        </p:spPr>
        <p:txBody>
          <a:bodyPr>
            <a:noAutofit/>
          </a:bodyPr>
          <a:lstStyle/>
          <a:p>
            <a:pPr marL="0" indent="0">
              <a:buNone/>
            </a:pPr>
            <a:r>
              <a:rPr lang="en-US" dirty="0"/>
              <a:t>Wie man die Arbeitsleistung durch motivierte Mitarbeiter steigern kann</a:t>
            </a:r>
          </a:p>
          <a:p>
            <a:pPr marL="0" indent="0">
              <a:buNone/>
            </a:pPr>
            <a:endParaRPr lang="en-US" sz="1000" dirty="0"/>
          </a:p>
          <a:p>
            <a:pPr marL="0" indent="0">
              <a:buNone/>
            </a:pPr>
            <a:r>
              <a:rPr lang="en-US" sz="1800" dirty="0"/>
              <a:t>Als Führungskraft müssen Sie die Leistung Ihrer Mitarbeiter zu bestimmten Zeitpunkten beurteilen. Die Qualität Ihrer Beurteilung steht und fällt mit Ihrer Beobachtung und der Durchführung des Beurteilungsgesprächs. Unterteilen Sie Ihre Leistungsbeurteilung in 3 Phasen, um eine gerechtere und </a:t>
            </a:r>
            <a:r>
              <a:rPr lang="en-US" sz="1800" dirty="0" err="1"/>
              <a:t>standardisierte </a:t>
            </a:r>
            <a:r>
              <a:rPr lang="en-US" sz="1800" dirty="0"/>
              <a:t>Beurteilung zu erreichen.</a:t>
            </a:r>
          </a:p>
          <a:p>
            <a:pPr marL="0" indent="0">
              <a:buNone/>
            </a:pPr>
            <a:endParaRPr lang="en-US" sz="1800" dirty="0"/>
          </a:p>
          <a:p>
            <a:pPr marL="0" indent="0">
              <a:buNone/>
            </a:pPr>
            <a:r>
              <a:rPr lang="en-US" sz="1800" dirty="0"/>
              <a:t>Setzen Sie Ihre Beurteilungen nicht überstürzt an, z.B. kurz nach Abschluss eines Verbesserungsprojekts. Die Erfahrung zeigt, dass die Gespräche zur Leistungsbeurteilung dann sehr oberflächlich ausfallen. Es besteht die große Gefahr, dass persönliche und emotionale Aspekte eine objektive Beurteilung unmöglich machen. Die Folge: Unzufriedenheit bei den betroffenen Mitarbeitern und ein Leistungsabfall im nächsten Projekt.</a:t>
            </a:r>
          </a:p>
        </p:txBody>
      </p:sp>
      <p:pic>
        <p:nvPicPr>
          <p:cNvPr id="10" name="Marcador de contenido 5">
            <a:extLst>
              <a:ext uri="{FF2B5EF4-FFF2-40B4-BE49-F238E27FC236}">
                <a16:creationId xmlns:a16="http://schemas.microsoft.com/office/drawing/2014/main" xmlns="" id="{CB75E8F4-71EF-48EC-8BC0-297A595CACC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930078" y="142042"/>
            <a:ext cx="1164268" cy="1609588"/>
          </a:xfrm>
          <a:prstGeom prst="rect">
            <a:avLst/>
          </a:prstGeom>
          <a:effectLst>
            <a:outerShdw blurRad="50800" dist="38100" dir="2700000" algn="tl" rotWithShape="0">
              <a:prstClr val="black">
                <a:alpha val="40000"/>
              </a:prstClr>
            </a:outerShdw>
          </a:effectLst>
        </p:spPr>
      </p:pic>
      <p:pic>
        <p:nvPicPr>
          <p:cNvPr id="7" name="Imagen 6">
            <a:extLst>
              <a:ext uri="{FF2B5EF4-FFF2-40B4-BE49-F238E27FC236}">
                <a16:creationId xmlns:a16="http://schemas.microsoft.com/office/drawing/2014/main" xmlns="" id="{4C701042-E131-46B8-B534-847F436978D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2029"/>
            <a:ext cx="2698552" cy="943042"/>
          </a:xfrm>
          <a:prstGeom prst="rect">
            <a:avLst/>
          </a:prstGeom>
        </p:spPr>
      </p:pic>
      <p:sp>
        <p:nvSpPr>
          <p:cNvPr id="8" name="CuadroTexto 34">
            <a:extLst>
              <a:ext uri="{FF2B5EF4-FFF2-40B4-BE49-F238E27FC236}">
                <a16:creationId xmlns:a16="http://schemas.microsoft.com/office/drawing/2014/main" xmlns="" id="{44E54EA5-B936-477F-B276-BB60E2C6703D}"/>
              </a:ext>
            </a:extLst>
          </p:cNvPr>
          <p:cNvSpPr txBox="1"/>
          <p:nvPr/>
        </p:nvSpPr>
        <p:spPr>
          <a:xfrm>
            <a:off x="896492" y="6305633"/>
            <a:ext cx="5645513" cy="553998"/>
          </a:xfrm>
          <a:prstGeom prst="rect">
            <a:avLst/>
          </a:prstGeom>
          <a:noFill/>
        </p:spPr>
        <p:txBody>
          <a:bodyPr wrap="square" rtlCol="0">
            <a:spAutoFit/>
          </a:bodyPr>
          <a:lstStyle/>
          <a:p>
            <a:r>
              <a:rPr lang="en-US" sz="1000" dirty="0"/>
              <a:t>Die Unterstützung der Europäischen Kommission für die Erstellung dieser Veröffentlichung stellt keine Billigung des Inhalts dar, der ausschließlich die Meinung der Autoren widerspiegelt, und die Kommission kann nicht für die Verwendung der darin enthaltenen Informationen verantwortlich gemacht werden.</a:t>
            </a:r>
            <a:endParaRPr lang="es-ES" sz="1000" dirty="0"/>
          </a:p>
        </p:txBody>
      </p:sp>
      <p:pic>
        <p:nvPicPr>
          <p:cNvPr id="13" name="Imagen 36">
            <a:extLst>
              <a:ext uri="{FF2B5EF4-FFF2-40B4-BE49-F238E27FC236}">
                <a16:creationId xmlns="" xmlns:a16="http://schemas.microsoft.com/office/drawing/2014/main" xmlns:lc="http://schemas.openxmlformats.org/drawingml/2006/lockedCanvas" id="{796883D8-3971-4A12-BAF9-1968501B412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0427" y="6219189"/>
            <a:ext cx="905274" cy="576706"/>
          </a:xfrm>
          <a:prstGeom prst="rect">
            <a:avLst/>
          </a:prstGeom>
        </p:spPr>
      </p:pic>
      <p:pic>
        <p:nvPicPr>
          <p:cNvPr id="14" name="Immagine 13"/>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386455" y="6400204"/>
            <a:ext cx="1127226" cy="392481"/>
          </a:xfrm>
          <a:prstGeom prst="rect">
            <a:avLst/>
          </a:prstGeom>
          <a:noFill/>
        </p:spPr>
      </p:pic>
      <p:sp>
        <p:nvSpPr>
          <p:cNvPr id="15" name="CasellaDiTesto 21"/>
          <p:cNvSpPr txBox="1"/>
          <p:nvPr/>
        </p:nvSpPr>
        <p:spPr>
          <a:xfrm>
            <a:off x="7484466" y="6127102"/>
            <a:ext cx="4831775" cy="707886"/>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smtClean="0"/>
              <a:t>Legal </a:t>
            </a:r>
            <a:r>
              <a:rPr lang="en-US" sz="1000" dirty="0"/>
              <a:t>description – Creative Commons licensing: The materials published on the AKKU project website are classified as Open Educational Resources' (OER) and can be freely (without permission of their creators): downloaded, used, reused, copied, adapted, and shared by users, with information about the source of their origin.</a:t>
            </a:r>
            <a:endParaRPr lang="it-IT" sz="1000" dirty="0"/>
          </a:p>
        </p:txBody>
      </p:sp>
    </p:spTree>
    <p:extLst>
      <p:ext uri="{BB962C8B-B14F-4D97-AF65-F5344CB8AC3E}">
        <p14:creationId xmlns:p14="http://schemas.microsoft.com/office/powerpoint/2010/main" val="14194069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D735F7F3-C1B5-4B60-A00A-4EB618DDFB5A}"/>
              </a:ext>
            </a:extLst>
          </p:cNvPr>
          <p:cNvSpPr>
            <a:spLocks noGrp="1"/>
          </p:cNvSpPr>
          <p:nvPr>
            <p:ph type="body" sz="quarter" idx="10"/>
          </p:nvPr>
        </p:nvSpPr>
        <p:spPr>
          <a:xfrm>
            <a:off x="323529" y="312876"/>
            <a:ext cx="11573197" cy="724247"/>
          </a:xfrm>
        </p:spPr>
        <p:txBody>
          <a:bodyPr>
            <a:normAutofit fontScale="92500" lnSpcReduction="10000"/>
          </a:bodyPr>
          <a:lstStyle/>
          <a:p>
            <a:r>
              <a:rPr lang="en-US" dirty="0">
                <a:latin typeface="Arial Black" panose="020B0A04020102020204" pitchFamily="34" charset="0"/>
              </a:rPr>
              <a:t>ZIELE</a:t>
            </a:r>
          </a:p>
        </p:txBody>
      </p:sp>
      <p:grpSp>
        <p:nvGrpSpPr>
          <p:cNvPr id="3" name="그룹 4">
            <a:extLst>
              <a:ext uri="{FF2B5EF4-FFF2-40B4-BE49-F238E27FC236}">
                <a16:creationId xmlns:a16="http://schemas.microsoft.com/office/drawing/2014/main" xmlns="" id="{ADA5C4D0-2A66-4109-A491-06CA2CC95E5A}"/>
              </a:ext>
            </a:extLst>
          </p:cNvPr>
          <p:cNvGrpSpPr/>
          <p:nvPr/>
        </p:nvGrpSpPr>
        <p:grpSpPr>
          <a:xfrm>
            <a:off x="4364347" y="1944996"/>
            <a:ext cx="3532863" cy="4209710"/>
            <a:chOff x="4737812" y="2390015"/>
            <a:chExt cx="3159394" cy="3764690"/>
          </a:xfrm>
        </p:grpSpPr>
        <p:grpSp>
          <p:nvGrpSpPr>
            <p:cNvPr id="4" name="Group 3">
              <a:extLst>
                <a:ext uri="{FF2B5EF4-FFF2-40B4-BE49-F238E27FC236}">
                  <a16:creationId xmlns:a16="http://schemas.microsoft.com/office/drawing/2014/main" xmlns="" id="{74E9FEC3-6A2D-4AFD-9A3E-28BE920B5291}"/>
                </a:ext>
              </a:extLst>
            </p:cNvPr>
            <p:cNvGrpSpPr/>
            <p:nvPr/>
          </p:nvGrpSpPr>
          <p:grpSpPr>
            <a:xfrm rot="19800000">
              <a:off x="5964234" y="4473736"/>
              <a:ext cx="1932972" cy="1680969"/>
              <a:chOff x="2084105" y="5383623"/>
              <a:chExt cx="815482" cy="891098"/>
            </a:xfrm>
          </p:grpSpPr>
          <p:sp>
            <p:nvSpPr>
              <p:cNvPr id="9" name="Rectangle 8">
                <a:extLst>
                  <a:ext uri="{FF2B5EF4-FFF2-40B4-BE49-F238E27FC236}">
                    <a16:creationId xmlns:a16="http://schemas.microsoft.com/office/drawing/2014/main" xmlns="" id="{9D72099A-796A-4DB6-A2D1-0D17AA5FF1C8}"/>
                  </a:ext>
                </a:extLst>
              </p:cNvPr>
              <p:cNvSpPr/>
              <p:nvPr/>
            </p:nvSpPr>
            <p:spPr>
              <a:xfrm>
                <a:off x="2084105" y="5383623"/>
                <a:ext cx="815482" cy="891098"/>
              </a:xfrm>
              <a:custGeom>
                <a:avLst/>
                <a:gdLst/>
                <a:ahLst/>
                <a:cxnLst/>
                <a:rect l="l" t="t" r="r" b="b"/>
                <a:pathLst>
                  <a:path w="1802378" h="1800199">
                    <a:moveTo>
                      <a:pt x="0" y="0"/>
                    </a:moveTo>
                    <a:lnTo>
                      <a:pt x="1802378" y="0"/>
                    </a:lnTo>
                    <a:lnTo>
                      <a:pt x="1802378" y="289727"/>
                    </a:lnTo>
                    <a:lnTo>
                      <a:pt x="1801366" y="289727"/>
                    </a:lnTo>
                    <a:lnTo>
                      <a:pt x="901188" y="1800199"/>
                    </a:lnTo>
                    <a:lnTo>
                      <a:pt x="1012" y="289727"/>
                    </a:lnTo>
                    <a:lnTo>
                      <a:pt x="0" y="289727"/>
                    </a:lnTo>
                    <a:lnTo>
                      <a:pt x="0" y="288030"/>
                    </a:lnTo>
                    <a:close/>
                  </a:path>
                </a:pathLst>
              </a:custGeom>
              <a:gradFill>
                <a:gsLst>
                  <a:gs pos="0">
                    <a:schemeClr val="accent6">
                      <a:lumMod val="55000"/>
                      <a:lumOff val="45000"/>
                    </a:schemeClr>
                  </a:gs>
                  <a:gs pos="100000">
                    <a:schemeClr val="accent6">
                      <a:lumMod val="55000"/>
                      <a:lumOff val="45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10" name="Rectangle 8">
                <a:extLst>
                  <a:ext uri="{FF2B5EF4-FFF2-40B4-BE49-F238E27FC236}">
                    <a16:creationId xmlns:a16="http://schemas.microsoft.com/office/drawing/2014/main" xmlns="" id="{993C6F2A-45A7-4D12-A534-B35F982B0301}"/>
                  </a:ext>
                </a:extLst>
              </p:cNvPr>
              <p:cNvSpPr/>
              <p:nvPr/>
            </p:nvSpPr>
            <p:spPr>
              <a:xfrm>
                <a:off x="2084106" y="5383623"/>
                <a:ext cx="614896" cy="884728"/>
              </a:xfrm>
              <a:custGeom>
                <a:avLst/>
                <a:gdLst/>
                <a:ahLst/>
                <a:cxnLst/>
                <a:rect l="l" t="t" r="r" b="b"/>
                <a:pathLst>
                  <a:path w="1359043" h="1787331">
                    <a:moveTo>
                      <a:pt x="0" y="0"/>
                    </a:moveTo>
                    <a:lnTo>
                      <a:pt x="1359043" y="0"/>
                    </a:lnTo>
                    <a:lnTo>
                      <a:pt x="1359043" y="212596"/>
                    </a:lnTo>
                    <a:lnTo>
                      <a:pt x="893519" y="1787331"/>
                    </a:lnTo>
                    <a:lnTo>
                      <a:pt x="1012" y="289727"/>
                    </a:lnTo>
                    <a:lnTo>
                      <a:pt x="0" y="289727"/>
                    </a:lnTo>
                    <a:lnTo>
                      <a:pt x="0" y="288030"/>
                    </a:lnTo>
                    <a:close/>
                  </a:path>
                </a:pathLst>
              </a:custGeom>
              <a:gradFill>
                <a:gsLst>
                  <a:gs pos="0">
                    <a:schemeClr val="accent6">
                      <a:lumMod val="45000"/>
                      <a:lumOff val="55000"/>
                    </a:schemeClr>
                  </a:gs>
                  <a:gs pos="100000">
                    <a:schemeClr val="accent6">
                      <a:lumMod val="45000"/>
                      <a:lumOff val="55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11" name="Rectangle 8">
                <a:extLst>
                  <a:ext uri="{FF2B5EF4-FFF2-40B4-BE49-F238E27FC236}">
                    <a16:creationId xmlns:a16="http://schemas.microsoft.com/office/drawing/2014/main" xmlns="" id="{A564E653-42E4-4C2A-816F-A1FEA71E794F}"/>
                  </a:ext>
                </a:extLst>
              </p:cNvPr>
              <p:cNvSpPr/>
              <p:nvPr/>
            </p:nvSpPr>
            <p:spPr>
              <a:xfrm>
                <a:off x="2084106" y="5383623"/>
                <a:ext cx="408037" cy="885995"/>
              </a:xfrm>
              <a:custGeom>
                <a:avLst/>
                <a:gdLst/>
                <a:ahLst/>
                <a:cxnLst/>
                <a:rect l="l" t="t" r="r" b="b"/>
                <a:pathLst>
                  <a:path w="901843" h="1789890">
                    <a:moveTo>
                      <a:pt x="0" y="0"/>
                    </a:moveTo>
                    <a:lnTo>
                      <a:pt x="897414" y="0"/>
                    </a:lnTo>
                    <a:lnTo>
                      <a:pt x="901843" y="212596"/>
                    </a:lnTo>
                    <a:lnTo>
                      <a:pt x="895045" y="1789890"/>
                    </a:lnTo>
                    <a:lnTo>
                      <a:pt x="1012" y="289727"/>
                    </a:lnTo>
                    <a:lnTo>
                      <a:pt x="0" y="289727"/>
                    </a:lnTo>
                    <a:lnTo>
                      <a:pt x="0" y="288030"/>
                    </a:lnTo>
                    <a:close/>
                  </a:path>
                </a:pathLst>
              </a:custGeom>
              <a:gradFill>
                <a:gsLst>
                  <a:gs pos="0">
                    <a:schemeClr val="accent6">
                      <a:lumMod val="30000"/>
                      <a:lumOff val="70000"/>
                    </a:schemeClr>
                  </a:gs>
                  <a:gs pos="100000">
                    <a:schemeClr val="accent6">
                      <a:lumMod val="30000"/>
                      <a:lumOff val="70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12" name="Rectangle 8">
                <a:extLst>
                  <a:ext uri="{FF2B5EF4-FFF2-40B4-BE49-F238E27FC236}">
                    <a16:creationId xmlns:a16="http://schemas.microsoft.com/office/drawing/2014/main" xmlns="" id="{F1458674-168A-46D7-96E7-275FD01E70A4}"/>
                  </a:ext>
                </a:extLst>
              </p:cNvPr>
              <p:cNvSpPr/>
              <p:nvPr/>
            </p:nvSpPr>
            <p:spPr>
              <a:xfrm>
                <a:off x="2084105" y="5383623"/>
                <a:ext cx="405505" cy="886992"/>
              </a:xfrm>
              <a:custGeom>
                <a:avLst/>
                <a:gdLst/>
                <a:ahLst/>
                <a:cxnLst/>
                <a:rect l="l" t="t" r="r" b="b"/>
                <a:pathLst>
                  <a:path w="896246" h="1791906">
                    <a:moveTo>
                      <a:pt x="0" y="0"/>
                    </a:moveTo>
                    <a:lnTo>
                      <a:pt x="440115" y="0"/>
                    </a:lnTo>
                    <a:lnTo>
                      <a:pt x="452263" y="212596"/>
                    </a:lnTo>
                    <a:lnTo>
                      <a:pt x="896246" y="1791906"/>
                    </a:lnTo>
                    <a:lnTo>
                      <a:pt x="1012" y="289727"/>
                    </a:lnTo>
                    <a:lnTo>
                      <a:pt x="0" y="289727"/>
                    </a:lnTo>
                    <a:lnTo>
                      <a:pt x="0" y="288030"/>
                    </a:lnTo>
                    <a:close/>
                  </a:path>
                </a:pathLst>
              </a:custGeom>
              <a:gradFill>
                <a:gsLst>
                  <a:gs pos="0">
                    <a:schemeClr val="accent6">
                      <a:lumMod val="20000"/>
                      <a:lumOff val="80000"/>
                    </a:schemeClr>
                  </a:gs>
                  <a:gs pos="100000">
                    <a:schemeClr val="accent6">
                      <a:lumMod val="20000"/>
                      <a:lumOff val="80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13" name="Rectangle 8">
                <a:extLst>
                  <a:ext uri="{FF2B5EF4-FFF2-40B4-BE49-F238E27FC236}">
                    <a16:creationId xmlns:a16="http://schemas.microsoft.com/office/drawing/2014/main" xmlns="" id="{5BE9E225-E3AB-4AFA-926E-98C4CC9DAD82}"/>
                  </a:ext>
                </a:extLst>
              </p:cNvPr>
              <p:cNvSpPr/>
              <p:nvPr/>
            </p:nvSpPr>
            <p:spPr>
              <a:xfrm>
                <a:off x="2397817" y="6070896"/>
                <a:ext cx="184225" cy="202494"/>
              </a:xfrm>
              <a:custGeom>
                <a:avLst/>
                <a:gdLst/>
                <a:ahLst/>
                <a:cxnLst/>
                <a:rect l="l" t="t" r="r" b="b"/>
                <a:pathLst>
                  <a:path w="1791810" h="1800199">
                    <a:moveTo>
                      <a:pt x="229620" y="140779"/>
                    </a:moveTo>
                    <a:cubicBezTo>
                      <a:pt x="334730" y="140779"/>
                      <a:pt x="422984" y="212958"/>
                      <a:pt x="445844" y="310765"/>
                    </a:cubicBezTo>
                    <a:lnTo>
                      <a:pt x="454300" y="310765"/>
                    </a:lnTo>
                    <a:lnTo>
                      <a:pt x="462757" y="310765"/>
                    </a:lnTo>
                    <a:cubicBezTo>
                      <a:pt x="485617" y="212958"/>
                      <a:pt x="573869" y="140779"/>
                      <a:pt x="678980" y="140779"/>
                    </a:cubicBezTo>
                    <a:cubicBezTo>
                      <a:pt x="784090" y="140779"/>
                      <a:pt x="872344" y="212958"/>
                      <a:pt x="895204" y="310765"/>
                    </a:cubicBezTo>
                    <a:lnTo>
                      <a:pt x="903659" y="310765"/>
                    </a:lnTo>
                    <a:lnTo>
                      <a:pt x="903660" y="310765"/>
                    </a:lnTo>
                    <a:lnTo>
                      <a:pt x="912116" y="310765"/>
                    </a:lnTo>
                    <a:cubicBezTo>
                      <a:pt x="934976" y="212958"/>
                      <a:pt x="1023228" y="140779"/>
                      <a:pt x="1128339" y="140779"/>
                    </a:cubicBezTo>
                    <a:cubicBezTo>
                      <a:pt x="1233450" y="140779"/>
                      <a:pt x="1321703" y="212958"/>
                      <a:pt x="1344563" y="310765"/>
                    </a:cubicBezTo>
                    <a:lnTo>
                      <a:pt x="1353019" y="310765"/>
                    </a:lnTo>
                    <a:lnTo>
                      <a:pt x="1361476" y="310765"/>
                    </a:lnTo>
                    <a:cubicBezTo>
                      <a:pt x="1384336" y="212958"/>
                      <a:pt x="1472588" y="140779"/>
                      <a:pt x="1577699" y="140779"/>
                    </a:cubicBezTo>
                    <a:cubicBezTo>
                      <a:pt x="1680932" y="140779"/>
                      <a:pt x="1767904" y="210402"/>
                      <a:pt x="1791810" y="305762"/>
                    </a:cubicBezTo>
                    <a:lnTo>
                      <a:pt x="901188" y="1800199"/>
                    </a:lnTo>
                    <a:lnTo>
                      <a:pt x="13460" y="310615"/>
                    </a:lnTo>
                    <a:cubicBezTo>
                      <a:pt x="36351" y="212881"/>
                      <a:pt x="124565" y="140779"/>
                      <a:pt x="229620" y="140779"/>
                    </a:cubicBezTo>
                    <a:close/>
                    <a:moveTo>
                      <a:pt x="0" y="0"/>
                    </a:moveTo>
                    <a:lnTo>
                      <a:pt x="1" y="0"/>
                    </a:lnTo>
                    <a:lnTo>
                      <a:pt x="4940" y="0"/>
                    </a:lnTo>
                    <a:lnTo>
                      <a:pt x="4940" y="296318"/>
                    </a:lnTo>
                    <a:lnTo>
                      <a:pt x="1012" y="289727"/>
                    </a:lnTo>
                    <a:lnTo>
                      <a:pt x="1" y="289727"/>
                    </a:lnTo>
                    <a:lnTo>
                      <a:pt x="0" y="289727"/>
                    </a:lnTo>
                    <a:lnTo>
                      <a:pt x="0" y="288030"/>
                    </a:lnTo>
                    <a:close/>
                  </a:path>
                </a:pathLst>
              </a:custGeom>
              <a:gradFill>
                <a:gsLst>
                  <a:gs pos="15000">
                    <a:schemeClr val="tx1">
                      <a:lumMod val="72000"/>
                      <a:lumOff val="28000"/>
                    </a:schemeClr>
                  </a:gs>
                  <a:gs pos="100000">
                    <a:schemeClr val="tx1">
                      <a:lumMod val="31000"/>
                      <a:lumOff val="69000"/>
                    </a:schemeClr>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grpSp>
        <p:sp>
          <p:nvSpPr>
            <p:cNvPr id="5" name="Rounded Rectangle 1">
              <a:extLst>
                <a:ext uri="{FF2B5EF4-FFF2-40B4-BE49-F238E27FC236}">
                  <a16:creationId xmlns:a16="http://schemas.microsoft.com/office/drawing/2014/main" xmlns="" id="{9A8A57AF-EB22-48E1-BBD2-E91023FB96AB}"/>
                </a:ext>
              </a:extLst>
            </p:cNvPr>
            <p:cNvSpPr/>
            <p:nvPr/>
          </p:nvSpPr>
          <p:spPr>
            <a:xfrm rot="14400000">
              <a:off x="5606012" y="4024339"/>
              <a:ext cx="989547" cy="1217904"/>
            </a:xfrm>
            <a:custGeom>
              <a:avLst/>
              <a:gdLst/>
              <a:ahLst/>
              <a:cxnLst/>
              <a:rect l="l" t="t" r="r" b="b"/>
              <a:pathLst>
                <a:path w="936104" h="1152128">
                  <a:moveTo>
                    <a:pt x="156020" y="0"/>
                  </a:moveTo>
                  <a:lnTo>
                    <a:pt x="780084" y="0"/>
                  </a:lnTo>
                  <a:cubicBezTo>
                    <a:pt x="866251" y="0"/>
                    <a:pt x="936104" y="69853"/>
                    <a:pt x="936104" y="156020"/>
                  </a:cubicBezTo>
                  <a:lnTo>
                    <a:pt x="936104" y="346108"/>
                  </a:lnTo>
                  <a:cubicBezTo>
                    <a:pt x="915878" y="331325"/>
                    <a:pt x="890838" y="324036"/>
                    <a:pt x="864096" y="324036"/>
                  </a:cubicBezTo>
                  <a:cubicBezTo>
                    <a:pt x="784558" y="324036"/>
                    <a:pt x="720080" y="388514"/>
                    <a:pt x="720080" y="468052"/>
                  </a:cubicBezTo>
                  <a:cubicBezTo>
                    <a:pt x="720080" y="547590"/>
                    <a:pt x="784558" y="612068"/>
                    <a:pt x="864096" y="612068"/>
                  </a:cubicBezTo>
                  <a:cubicBezTo>
                    <a:pt x="890838" y="612068"/>
                    <a:pt x="915878" y="604779"/>
                    <a:pt x="936104" y="589997"/>
                  </a:cubicBezTo>
                  <a:lnTo>
                    <a:pt x="936104" y="780084"/>
                  </a:lnTo>
                  <a:cubicBezTo>
                    <a:pt x="936104" y="866251"/>
                    <a:pt x="866251" y="936104"/>
                    <a:pt x="780084" y="936104"/>
                  </a:cubicBezTo>
                  <a:lnTo>
                    <a:pt x="589997" y="936104"/>
                  </a:lnTo>
                  <a:cubicBezTo>
                    <a:pt x="604779" y="956330"/>
                    <a:pt x="612068" y="981370"/>
                    <a:pt x="612068" y="1008112"/>
                  </a:cubicBezTo>
                  <a:cubicBezTo>
                    <a:pt x="612068" y="1087650"/>
                    <a:pt x="547590" y="1152128"/>
                    <a:pt x="468052" y="1152128"/>
                  </a:cubicBezTo>
                  <a:cubicBezTo>
                    <a:pt x="388514" y="1152128"/>
                    <a:pt x="324036" y="1087650"/>
                    <a:pt x="324036" y="1008112"/>
                  </a:cubicBezTo>
                  <a:cubicBezTo>
                    <a:pt x="324036" y="981370"/>
                    <a:pt x="331325" y="956330"/>
                    <a:pt x="346108" y="936104"/>
                  </a:cubicBezTo>
                  <a:lnTo>
                    <a:pt x="156020" y="936104"/>
                  </a:lnTo>
                  <a:cubicBezTo>
                    <a:pt x="69853" y="936104"/>
                    <a:pt x="0" y="866251"/>
                    <a:pt x="0" y="780084"/>
                  </a:cubicBezTo>
                  <a:lnTo>
                    <a:pt x="0" y="156020"/>
                  </a:lnTo>
                  <a:cubicBezTo>
                    <a:pt x="0" y="69853"/>
                    <a:pt x="69853" y="0"/>
                    <a:pt x="156020" y="0"/>
                  </a:cubicBezTo>
                  <a:close/>
                </a:path>
              </a:pathLst>
            </a:custGeom>
            <a:solidFill>
              <a:srgbClr val="FF0000"/>
            </a:solidFill>
            <a:ln w="15875">
              <a:gradFill>
                <a:gsLst>
                  <a:gs pos="0">
                    <a:schemeClr val="bg1"/>
                  </a:gs>
                  <a:gs pos="100000">
                    <a:schemeClr val="accent1">
                      <a:tint val="23500"/>
                      <a:satMod val="160000"/>
                      <a:alpha val="0"/>
                    </a:schemeClr>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dirty="0"/>
            </a:p>
          </p:txBody>
        </p:sp>
        <p:sp>
          <p:nvSpPr>
            <p:cNvPr id="6" name="Rounded Rectangle 1">
              <a:extLst>
                <a:ext uri="{FF2B5EF4-FFF2-40B4-BE49-F238E27FC236}">
                  <a16:creationId xmlns:a16="http://schemas.microsoft.com/office/drawing/2014/main" xmlns="" id="{D836F338-AE06-40F8-9D00-05010C6DC326}"/>
                </a:ext>
              </a:extLst>
            </p:cNvPr>
            <p:cNvSpPr/>
            <p:nvPr/>
          </p:nvSpPr>
          <p:spPr>
            <a:xfrm rot="4400993">
              <a:off x="5833816" y="2266987"/>
              <a:ext cx="971848" cy="1217904"/>
            </a:xfrm>
            <a:custGeom>
              <a:avLst/>
              <a:gdLst/>
              <a:ahLst/>
              <a:cxnLst/>
              <a:rect l="l" t="t" r="r" b="b"/>
              <a:pathLst>
                <a:path w="936104" h="1152128">
                  <a:moveTo>
                    <a:pt x="156020" y="0"/>
                  </a:moveTo>
                  <a:lnTo>
                    <a:pt x="780084" y="0"/>
                  </a:lnTo>
                  <a:cubicBezTo>
                    <a:pt x="866251" y="0"/>
                    <a:pt x="936104" y="69853"/>
                    <a:pt x="936104" y="156020"/>
                  </a:cubicBezTo>
                  <a:lnTo>
                    <a:pt x="936104" y="346108"/>
                  </a:lnTo>
                  <a:cubicBezTo>
                    <a:pt x="915878" y="331325"/>
                    <a:pt x="890838" y="324036"/>
                    <a:pt x="864096" y="324036"/>
                  </a:cubicBezTo>
                  <a:cubicBezTo>
                    <a:pt x="784558" y="324036"/>
                    <a:pt x="720080" y="388514"/>
                    <a:pt x="720080" y="468052"/>
                  </a:cubicBezTo>
                  <a:cubicBezTo>
                    <a:pt x="720080" y="547590"/>
                    <a:pt x="784558" y="612068"/>
                    <a:pt x="864096" y="612068"/>
                  </a:cubicBezTo>
                  <a:cubicBezTo>
                    <a:pt x="890838" y="612068"/>
                    <a:pt x="915878" y="604779"/>
                    <a:pt x="936104" y="589997"/>
                  </a:cubicBezTo>
                  <a:lnTo>
                    <a:pt x="936104" y="780084"/>
                  </a:lnTo>
                  <a:cubicBezTo>
                    <a:pt x="936104" y="866251"/>
                    <a:pt x="866251" y="936104"/>
                    <a:pt x="780084" y="936104"/>
                  </a:cubicBezTo>
                  <a:lnTo>
                    <a:pt x="589997" y="936104"/>
                  </a:lnTo>
                  <a:cubicBezTo>
                    <a:pt x="604779" y="956330"/>
                    <a:pt x="612068" y="981370"/>
                    <a:pt x="612068" y="1008112"/>
                  </a:cubicBezTo>
                  <a:cubicBezTo>
                    <a:pt x="612068" y="1087650"/>
                    <a:pt x="547590" y="1152128"/>
                    <a:pt x="468052" y="1152128"/>
                  </a:cubicBezTo>
                  <a:cubicBezTo>
                    <a:pt x="388514" y="1152128"/>
                    <a:pt x="324036" y="1087650"/>
                    <a:pt x="324036" y="1008112"/>
                  </a:cubicBezTo>
                  <a:cubicBezTo>
                    <a:pt x="324036" y="981370"/>
                    <a:pt x="331325" y="956330"/>
                    <a:pt x="346108" y="936104"/>
                  </a:cubicBezTo>
                  <a:lnTo>
                    <a:pt x="156020" y="936104"/>
                  </a:lnTo>
                  <a:cubicBezTo>
                    <a:pt x="69853" y="936104"/>
                    <a:pt x="0" y="866251"/>
                    <a:pt x="0" y="780084"/>
                  </a:cubicBezTo>
                  <a:lnTo>
                    <a:pt x="0" y="156020"/>
                  </a:lnTo>
                  <a:cubicBezTo>
                    <a:pt x="0" y="69853"/>
                    <a:pt x="69853" y="0"/>
                    <a:pt x="156020" y="0"/>
                  </a:cubicBezTo>
                  <a:close/>
                </a:path>
              </a:pathLst>
            </a:custGeom>
            <a:solidFill>
              <a:srgbClr val="92D050"/>
            </a:solidFill>
            <a:ln w="15875">
              <a:gradFill>
                <a:gsLst>
                  <a:gs pos="0">
                    <a:schemeClr val="bg1"/>
                  </a:gs>
                  <a:gs pos="100000">
                    <a:schemeClr val="accent1">
                      <a:tint val="23500"/>
                      <a:satMod val="160000"/>
                      <a:alpha val="0"/>
                    </a:schemeClr>
                  </a:gs>
                </a:gsLst>
                <a:lin ang="2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7" name="Rounded Rectangle 1">
              <a:extLst>
                <a:ext uri="{FF2B5EF4-FFF2-40B4-BE49-F238E27FC236}">
                  <a16:creationId xmlns:a16="http://schemas.microsoft.com/office/drawing/2014/main" xmlns="" id="{8E1BED9D-5776-48DF-9395-B6FA63A00B1D}"/>
                </a:ext>
              </a:extLst>
            </p:cNvPr>
            <p:cNvSpPr/>
            <p:nvPr/>
          </p:nvSpPr>
          <p:spPr>
            <a:xfrm rot="9000000">
              <a:off x="6316872" y="3487189"/>
              <a:ext cx="971848" cy="1217904"/>
            </a:xfrm>
            <a:custGeom>
              <a:avLst/>
              <a:gdLst/>
              <a:ahLst/>
              <a:cxnLst/>
              <a:rect l="l" t="t" r="r" b="b"/>
              <a:pathLst>
                <a:path w="936104" h="1152128">
                  <a:moveTo>
                    <a:pt x="156020" y="0"/>
                  </a:moveTo>
                  <a:lnTo>
                    <a:pt x="780084" y="0"/>
                  </a:lnTo>
                  <a:cubicBezTo>
                    <a:pt x="866251" y="0"/>
                    <a:pt x="936104" y="69853"/>
                    <a:pt x="936104" y="156020"/>
                  </a:cubicBezTo>
                  <a:lnTo>
                    <a:pt x="936104" y="346108"/>
                  </a:lnTo>
                  <a:cubicBezTo>
                    <a:pt x="915878" y="331325"/>
                    <a:pt x="890838" y="324036"/>
                    <a:pt x="864096" y="324036"/>
                  </a:cubicBezTo>
                  <a:cubicBezTo>
                    <a:pt x="784558" y="324036"/>
                    <a:pt x="720080" y="388514"/>
                    <a:pt x="720080" y="468052"/>
                  </a:cubicBezTo>
                  <a:cubicBezTo>
                    <a:pt x="720080" y="547590"/>
                    <a:pt x="784558" y="612068"/>
                    <a:pt x="864096" y="612068"/>
                  </a:cubicBezTo>
                  <a:cubicBezTo>
                    <a:pt x="890838" y="612068"/>
                    <a:pt x="915878" y="604779"/>
                    <a:pt x="936104" y="589997"/>
                  </a:cubicBezTo>
                  <a:lnTo>
                    <a:pt x="936104" y="780084"/>
                  </a:lnTo>
                  <a:cubicBezTo>
                    <a:pt x="936104" y="866251"/>
                    <a:pt x="866251" y="936104"/>
                    <a:pt x="780084" y="936104"/>
                  </a:cubicBezTo>
                  <a:lnTo>
                    <a:pt x="589997" y="936104"/>
                  </a:lnTo>
                  <a:cubicBezTo>
                    <a:pt x="604779" y="956330"/>
                    <a:pt x="612068" y="981370"/>
                    <a:pt x="612068" y="1008112"/>
                  </a:cubicBezTo>
                  <a:cubicBezTo>
                    <a:pt x="612068" y="1087650"/>
                    <a:pt x="547590" y="1152128"/>
                    <a:pt x="468052" y="1152128"/>
                  </a:cubicBezTo>
                  <a:cubicBezTo>
                    <a:pt x="388514" y="1152128"/>
                    <a:pt x="324036" y="1087650"/>
                    <a:pt x="324036" y="1008112"/>
                  </a:cubicBezTo>
                  <a:cubicBezTo>
                    <a:pt x="324036" y="981370"/>
                    <a:pt x="331325" y="956330"/>
                    <a:pt x="346108" y="936104"/>
                  </a:cubicBezTo>
                  <a:lnTo>
                    <a:pt x="156020" y="936104"/>
                  </a:lnTo>
                  <a:cubicBezTo>
                    <a:pt x="69853" y="936104"/>
                    <a:pt x="0" y="866251"/>
                    <a:pt x="0" y="780084"/>
                  </a:cubicBezTo>
                  <a:lnTo>
                    <a:pt x="0" y="156020"/>
                  </a:lnTo>
                  <a:cubicBezTo>
                    <a:pt x="0" y="69853"/>
                    <a:pt x="69853" y="0"/>
                    <a:pt x="156020" y="0"/>
                  </a:cubicBezTo>
                  <a:close/>
                </a:path>
              </a:pathLst>
            </a:custGeom>
            <a:solidFill>
              <a:srgbClr val="FA9106"/>
            </a:solidFill>
            <a:ln w="15875">
              <a:gradFill>
                <a:gsLst>
                  <a:gs pos="0">
                    <a:schemeClr val="bg1"/>
                  </a:gs>
                  <a:gs pos="100000">
                    <a:schemeClr val="accent1">
                      <a:tint val="23500"/>
                      <a:satMod val="160000"/>
                      <a:alpha val="0"/>
                    </a:schemeClr>
                  </a:gs>
                </a:gsLst>
                <a:lin ang="198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dirty="0"/>
            </a:p>
          </p:txBody>
        </p:sp>
        <p:sp>
          <p:nvSpPr>
            <p:cNvPr id="8" name="Rounded Rectangle 1">
              <a:extLst>
                <a:ext uri="{FF2B5EF4-FFF2-40B4-BE49-F238E27FC236}">
                  <a16:creationId xmlns:a16="http://schemas.microsoft.com/office/drawing/2014/main" xmlns="" id="{7D330C09-CAE4-4454-BBED-FB9A8A840036}"/>
                </a:ext>
              </a:extLst>
            </p:cNvPr>
            <p:cNvSpPr/>
            <p:nvPr/>
          </p:nvSpPr>
          <p:spPr>
            <a:xfrm rot="18596325">
              <a:off x="4851990" y="3080834"/>
              <a:ext cx="989547" cy="1217904"/>
            </a:xfrm>
            <a:custGeom>
              <a:avLst/>
              <a:gdLst/>
              <a:ahLst/>
              <a:cxnLst/>
              <a:rect l="l" t="t" r="r" b="b"/>
              <a:pathLst>
                <a:path w="936104" h="1152128">
                  <a:moveTo>
                    <a:pt x="156020" y="0"/>
                  </a:moveTo>
                  <a:lnTo>
                    <a:pt x="780084" y="0"/>
                  </a:lnTo>
                  <a:cubicBezTo>
                    <a:pt x="866251" y="0"/>
                    <a:pt x="936104" y="69853"/>
                    <a:pt x="936104" y="156020"/>
                  </a:cubicBezTo>
                  <a:lnTo>
                    <a:pt x="936104" y="346108"/>
                  </a:lnTo>
                  <a:cubicBezTo>
                    <a:pt x="915878" y="331325"/>
                    <a:pt x="890838" y="324036"/>
                    <a:pt x="864096" y="324036"/>
                  </a:cubicBezTo>
                  <a:cubicBezTo>
                    <a:pt x="784558" y="324036"/>
                    <a:pt x="720080" y="388514"/>
                    <a:pt x="720080" y="468052"/>
                  </a:cubicBezTo>
                  <a:cubicBezTo>
                    <a:pt x="720080" y="547590"/>
                    <a:pt x="784558" y="612068"/>
                    <a:pt x="864096" y="612068"/>
                  </a:cubicBezTo>
                  <a:cubicBezTo>
                    <a:pt x="890838" y="612068"/>
                    <a:pt x="915878" y="604779"/>
                    <a:pt x="936104" y="589997"/>
                  </a:cubicBezTo>
                  <a:lnTo>
                    <a:pt x="936104" y="780084"/>
                  </a:lnTo>
                  <a:cubicBezTo>
                    <a:pt x="936104" y="866251"/>
                    <a:pt x="866251" y="936104"/>
                    <a:pt x="780084" y="936104"/>
                  </a:cubicBezTo>
                  <a:lnTo>
                    <a:pt x="589997" y="936104"/>
                  </a:lnTo>
                  <a:cubicBezTo>
                    <a:pt x="604779" y="956330"/>
                    <a:pt x="612068" y="981370"/>
                    <a:pt x="612068" y="1008112"/>
                  </a:cubicBezTo>
                  <a:cubicBezTo>
                    <a:pt x="612068" y="1087650"/>
                    <a:pt x="547590" y="1152128"/>
                    <a:pt x="468052" y="1152128"/>
                  </a:cubicBezTo>
                  <a:cubicBezTo>
                    <a:pt x="388514" y="1152128"/>
                    <a:pt x="324036" y="1087650"/>
                    <a:pt x="324036" y="1008112"/>
                  </a:cubicBezTo>
                  <a:cubicBezTo>
                    <a:pt x="324036" y="981370"/>
                    <a:pt x="331325" y="956330"/>
                    <a:pt x="346108" y="936104"/>
                  </a:cubicBezTo>
                  <a:lnTo>
                    <a:pt x="156020" y="936104"/>
                  </a:lnTo>
                  <a:cubicBezTo>
                    <a:pt x="69853" y="936104"/>
                    <a:pt x="0" y="866251"/>
                    <a:pt x="0" y="780084"/>
                  </a:cubicBezTo>
                  <a:lnTo>
                    <a:pt x="0" y="156020"/>
                  </a:lnTo>
                  <a:cubicBezTo>
                    <a:pt x="0" y="69853"/>
                    <a:pt x="69853" y="0"/>
                    <a:pt x="156020" y="0"/>
                  </a:cubicBezTo>
                  <a:close/>
                </a:path>
              </a:pathLst>
            </a:custGeom>
            <a:solidFill>
              <a:srgbClr val="00B0F0"/>
            </a:solidFill>
            <a:ln w="15875">
              <a:gradFill>
                <a:gsLst>
                  <a:gs pos="0">
                    <a:schemeClr val="bg1"/>
                  </a:gs>
                  <a:gs pos="100000">
                    <a:schemeClr val="accent1">
                      <a:tint val="23500"/>
                      <a:satMod val="160000"/>
                      <a:alpha val="0"/>
                    </a:schemeClr>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dirty="0"/>
            </a:p>
          </p:txBody>
        </p:sp>
      </p:grpSp>
      <p:sp>
        <p:nvSpPr>
          <p:cNvPr id="14" name="TextBox 13">
            <a:extLst>
              <a:ext uri="{FF2B5EF4-FFF2-40B4-BE49-F238E27FC236}">
                <a16:creationId xmlns:a16="http://schemas.microsoft.com/office/drawing/2014/main" xmlns="" id="{70EBD466-C587-4358-B47B-56D604DA14C9}"/>
              </a:ext>
            </a:extLst>
          </p:cNvPr>
          <p:cNvSpPr txBox="1"/>
          <p:nvPr/>
        </p:nvSpPr>
        <p:spPr>
          <a:xfrm>
            <a:off x="3775195" y="2281092"/>
            <a:ext cx="832867" cy="646331"/>
          </a:xfrm>
          <a:prstGeom prst="rect">
            <a:avLst/>
          </a:prstGeom>
          <a:noFill/>
        </p:spPr>
        <p:txBody>
          <a:bodyPr wrap="square" rtlCol="0" anchor="ctr">
            <a:spAutoFit/>
          </a:bodyPr>
          <a:lstStyle/>
          <a:p>
            <a:pPr algn="ctr"/>
            <a:r>
              <a:rPr lang="en-US" altLang="ko-KR" sz="3600" b="1" dirty="0">
                <a:solidFill>
                  <a:srgbClr val="00B0F0"/>
                </a:solidFill>
                <a:cs typeface="Arial" pitchFamily="34" charset="0"/>
              </a:rPr>
              <a:t>01</a:t>
            </a:r>
            <a:endParaRPr lang="ko-KR" altLang="en-US" sz="3600" b="1" dirty="0">
              <a:solidFill>
                <a:srgbClr val="00B0F0"/>
              </a:solidFill>
              <a:cs typeface="Arial" pitchFamily="34" charset="0"/>
            </a:endParaRPr>
          </a:p>
        </p:txBody>
      </p:sp>
      <p:sp>
        <p:nvSpPr>
          <p:cNvPr id="15" name="TextBox 14">
            <a:extLst>
              <a:ext uri="{FF2B5EF4-FFF2-40B4-BE49-F238E27FC236}">
                <a16:creationId xmlns:a16="http://schemas.microsoft.com/office/drawing/2014/main" xmlns="" id="{30DB82BF-5F93-4A4D-A540-A91CB26F41BB}"/>
              </a:ext>
            </a:extLst>
          </p:cNvPr>
          <p:cNvSpPr txBox="1"/>
          <p:nvPr/>
        </p:nvSpPr>
        <p:spPr>
          <a:xfrm>
            <a:off x="7148624" y="1847185"/>
            <a:ext cx="832867" cy="646331"/>
          </a:xfrm>
          <a:prstGeom prst="rect">
            <a:avLst/>
          </a:prstGeom>
          <a:noFill/>
        </p:spPr>
        <p:txBody>
          <a:bodyPr wrap="square" rtlCol="0" anchor="ctr">
            <a:spAutoFit/>
          </a:bodyPr>
          <a:lstStyle/>
          <a:p>
            <a:pPr algn="ctr"/>
            <a:r>
              <a:rPr lang="en-US" altLang="ko-KR" sz="3600" b="1" dirty="0">
                <a:solidFill>
                  <a:srgbClr val="92D050"/>
                </a:solidFill>
                <a:cs typeface="Arial" pitchFamily="34" charset="0"/>
              </a:rPr>
              <a:t>02</a:t>
            </a:r>
            <a:endParaRPr lang="ko-KR" altLang="en-US" sz="3600" b="1" dirty="0">
              <a:solidFill>
                <a:srgbClr val="92D050"/>
              </a:solidFill>
              <a:cs typeface="Arial" pitchFamily="34" charset="0"/>
            </a:endParaRPr>
          </a:p>
        </p:txBody>
      </p:sp>
      <p:sp>
        <p:nvSpPr>
          <p:cNvPr id="16" name="TextBox 15">
            <a:extLst>
              <a:ext uri="{FF2B5EF4-FFF2-40B4-BE49-F238E27FC236}">
                <a16:creationId xmlns:a16="http://schemas.microsoft.com/office/drawing/2014/main" xmlns="" id="{99D1CA38-65F6-4018-8DAB-5AA4DE65BE74}"/>
              </a:ext>
            </a:extLst>
          </p:cNvPr>
          <p:cNvSpPr txBox="1"/>
          <p:nvPr/>
        </p:nvSpPr>
        <p:spPr>
          <a:xfrm>
            <a:off x="4496750" y="5306985"/>
            <a:ext cx="832867" cy="646331"/>
          </a:xfrm>
          <a:prstGeom prst="rect">
            <a:avLst/>
          </a:prstGeom>
          <a:noFill/>
        </p:spPr>
        <p:txBody>
          <a:bodyPr wrap="square" rtlCol="0" anchor="ctr">
            <a:spAutoFit/>
          </a:bodyPr>
          <a:lstStyle/>
          <a:p>
            <a:pPr algn="ctr"/>
            <a:r>
              <a:rPr lang="en-US" altLang="ko-KR" sz="3600" b="1" dirty="0">
                <a:solidFill>
                  <a:srgbClr val="FF0000"/>
                </a:solidFill>
                <a:cs typeface="Arial" pitchFamily="34" charset="0"/>
              </a:rPr>
              <a:t>03</a:t>
            </a:r>
            <a:endParaRPr lang="ko-KR" altLang="en-US" sz="3600" b="1" dirty="0">
              <a:solidFill>
                <a:srgbClr val="FF0000"/>
              </a:solidFill>
              <a:cs typeface="Arial" pitchFamily="34" charset="0"/>
            </a:endParaRPr>
          </a:p>
        </p:txBody>
      </p:sp>
      <p:sp>
        <p:nvSpPr>
          <p:cNvPr id="17" name="TextBox 16">
            <a:extLst>
              <a:ext uri="{FF2B5EF4-FFF2-40B4-BE49-F238E27FC236}">
                <a16:creationId xmlns:a16="http://schemas.microsoft.com/office/drawing/2014/main" xmlns="" id="{182A561C-66DD-4EA4-8107-08F9DC751ABA}"/>
              </a:ext>
            </a:extLst>
          </p:cNvPr>
          <p:cNvSpPr txBox="1"/>
          <p:nvPr/>
        </p:nvSpPr>
        <p:spPr>
          <a:xfrm>
            <a:off x="7603265" y="4074326"/>
            <a:ext cx="832867" cy="646331"/>
          </a:xfrm>
          <a:prstGeom prst="rect">
            <a:avLst/>
          </a:prstGeom>
          <a:noFill/>
        </p:spPr>
        <p:txBody>
          <a:bodyPr wrap="square" rtlCol="0" anchor="ctr">
            <a:spAutoFit/>
          </a:bodyPr>
          <a:lstStyle/>
          <a:p>
            <a:pPr algn="ctr"/>
            <a:r>
              <a:rPr lang="en-US" altLang="ko-KR" sz="3600" b="1" dirty="0">
                <a:solidFill>
                  <a:srgbClr val="FA9106"/>
                </a:solidFill>
                <a:cs typeface="Arial" pitchFamily="34" charset="0"/>
              </a:rPr>
              <a:t>04</a:t>
            </a:r>
            <a:endParaRPr lang="ko-KR" altLang="en-US" sz="3600" b="1" dirty="0">
              <a:solidFill>
                <a:srgbClr val="FA9106"/>
              </a:solidFill>
              <a:cs typeface="Arial" pitchFamily="34" charset="0"/>
            </a:endParaRPr>
          </a:p>
        </p:txBody>
      </p:sp>
      <p:grpSp>
        <p:nvGrpSpPr>
          <p:cNvPr id="18" name="Group 17">
            <a:extLst>
              <a:ext uri="{FF2B5EF4-FFF2-40B4-BE49-F238E27FC236}">
                <a16:creationId xmlns:a16="http://schemas.microsoft.com/office/drawing/2014/main" xmlns="" id="{6160CF9D-95C0-4A3C-8F0F-BB1FD13355B3}"/>
              </a:ext>
            </a:extLst>
          </p:cNvPr>
          <p:cNvGrpSpPr/>
          <p:nvPr/>
        </p:nvGrpSpPr>
        <p:grpSpPr>
          <a:xfrm>
            <a:off x="7981492" y="1963601"/>
            <a:ext cx="2948586" cy="966630"/>
            <a:chOff x="1487520" y="1317096"/>
            <a:chExt cx="4380624" cy="524156"/>
          </a:xfrm>
        </p:grpSpPr>
        <p:sp>
          <p:nvSpPr>
            <p:cNvPr id="19" name="TextBox 18">
              <a:extLst>
                <a:ext uri="{FF2B5EF4-FFF2-40B4-BE49-F238E27FC236}">
                  <a16:creationId xmlns:a16="http://schemas.microsoft.com/office/drawing/2014/main" xmlns="" id="{13CF657A-4052-46EB-8E57-3B19D2E98EB9}"/>
                </a:ext>
              </a:extLst>
            </p:cNvPr>
            <p:cNvSpPr txBox="1"/>
            <p:nvPr/>
          </p:nvSpPr>
          <p:spPr>
            <a:xfrm>
              <a:off x="1487520" y="1317096"/>
              <a:ext cx="4380624" cy="183581"/>
            </a:xfrm>
            <a:prstGeom prst="rect">
              <a:avLst/>
            </a:prstGeom>
            <a:noFill/>
          </p:spPr>
          <p:txBody>
            <a:bodyPr wrap="square" rtlCol="0" anchor="ctr">
              <a:spAutoFit/>
            </a:bodyPr>
            <a:lstStyle/>
            <a:p>
              <a:r>
                <a:rPr lang="en-US" altLang="ko-KR" sz="1600" b="1" dirty="0">
                  <a:solidFill>
                    <a:srgbClr val="92D050"/>
                  </a:solidFill>
                  <a:cs typeface="Arial" pitchFamily="34" charset="0"/>
                </a:rPr>
                <a:t>Steigerung der Arbeitsleistung</a:t>
              </a:r>
              <a:endParaRPr lang="ko-KR" altLang="en-US" sz="1600" b="1" dirty="0">
                <a:solidFill>
                  <a:srgbClr val="92D050"/>
                </a:solidFill>
                <a:cs typeface="Arial" pitchFamily="34" charset="0"/>
              </a:endParaRPr>
            </a:p>
          </p:txBody>
        </p:sp>
        <p:sp>
          <p:nvSpPr>
            <p:cNvPr id="20" name="TextBox 19">
              <a:extLst>
                <a:ext uri="{FF2B5EF4-FFF2-40B4-BE49-F238E27FC236}">
                  <a16:creationId xmlns:a16="http://schemas.microsoft.com/office/drawing/2014/main" xmlns="" id="{76D19044-9807-4A8E-A44D-70D273353DBC}"/>
                </a:ext>
              </a:extLst>
            </p:cNvPr>
            <p:cNvSpPr txBox="1"/>
            <p:nvPr/>
          </p:nvSpPr>
          <p:spPr>
            <a:xfrm>
              <a:off x="1487520" y="1515812"/>
              <a:ext cx="4380624" cy="325440"/>
            </a:xfrm>
            <a:prstGeom prst="rect">
              <a:avLst/>
            </a:prstGeom>
            <a:noFill/>
          </p:spPr>
          <p:txBody>
            <a:bodyPr wrap="square" rtlCol="0">
              <a:spAutoFit/>
            </a:bodyPr>
            <a:lstStyle/>
            <a:p>
              <a:r>
                <a:rPr lang="en-US" sz="1100" dirty="0"/>
                <a:t>Sie werden lernen, wie Sie Ihre Mitarbeiter richtig </a:t>
              </a:r>
              <a:r>
                <a:rPr lang="en-US" sz="1100" dirty="0" err="1"/>
                <a:t>kritisieren</a:t>
              </a:r>
              <a:r>
                <a:rPr lang="en-US" sz="1100" dirty="0"/>
                <a:t> und loben können. Dies sind wichtige Aufgaben einer Führungskraft.</a:t>
              </a:r>
              <a:endParaRPr lang="ko-KR" altLang="en-US" sz="1101" dirty="0">
                <a:solidFill>
                  <a:schemeClr val="tx1">
                    <a:lumMod val="75000"/>
                    <a:lumOff val="25000"/>
                  </a:schemeClr>
                </a:solidFill>
                <a:cs typeface="Arial" pitchFamily="34" charset="0"/>
              </a:endParaRPr>
            </a:p>
          </p:txBody>
        </p:sp>
      </p:grpSp>
      <p:grpSp>
        <p:nvGrpSpPr>
          <p:cNvPr id="21" name="Group 20">
            <a:extLst>
              <a:ext uri="{FF2B5EF4-FFF2-40B4-BE49-F238E27FC236}">
                <a16:creationId xmlns:a16="http://schemas.microsoft.com/office/drawing/2014/main" xmlns="" id="{A13263A3-D790-4119-97E0-AF6F602A207E}"/>
              </a:ext>
            </a:extLst>
          </p:cNvPr>
          <p:cNvGrpSpPr/>
          <p:nvPr/>
        </p:nvGrpSpPr>
        <p:grpSpPr>
          <a:xfrm>
            <a:off x="8434940" y="4043548"/>
            <a:ext cx="2948586" cy="1662553"/>
            <a:chOff x="1487520" y="1239609"/>
            <a:chExt cx="4380624" cy="876752"/>
          </a:xfrm>
        </p:grpSpPr>
        <p:sp>
          <p:nvSpPr>
            <p:cNvPr id="22" name="TextBox 21">
              <a:extLst>
                <a:ext uri="{FF2B5EF4-FFF2-40B4-BE49-F238E27FC236}">
                  <a16:creationId xmlns:a16="http://schemas.microsoft.com/office/drawing/2014/main" xmlns="" id="{272510F1-8545-4FE8-B52B-B4CD50AC6BEA}"/>
                </a:ext>
              </a:extLst>
            </p:cNvPr>
            <p:cNvSpPr txBox="1"/>
            <p:nvPr/>
          </p:nvSpPr>
          <p:spPr>
            <a:xfrm>
              <a:off x="1487520" y="1239609"/>
              <a:ext cx="4380624" cy="338554"/>
            </a:xfrm>
            <a:prstGeom prst="rect">
              <a:avLst/>
            </a:prstGeom>
            <a:noFill/>
          </p:spPr>
          <p:txBody>
            <a:bodyPr wrap="square" rtlCol="0" anchor="ctr">
              <a:spAutoFit/>
            </a:bodyPr>
            <a:lstStyle/>
            <a:p>
              <a:r>
                <a:rPr lang="en-US" altLang="ko-KR" sz="1600" b="1" dirty="0">
                  <a:solidFill>
                    <a:srgbClr val="FA9106"/>
                  </a:solidFill>
                  <a:cs typeface="Arial" pitchFamily="34" charset="0"/>
                </a:rPr>
                <a:t>Wie man einen Qualitätszirkel durchführt</a:t>
              </a:r>
              <a:endParaRPr lang="ko-KR" altLang="en-US" sz="1600" b="1" dirty="0">
                <a:solidFill>
                  <a:srgbClr val="FA9106"/>
                </a:solidFill>
                <a:cs typeface="Arial" pitchFamily="34" charset="0"/>
              </a:endParaRPr>
            </a:p>
          </p:txBody>
        </p:sp>
        <p:sp>
          <p:nvSpPr>
            <p:cNvPr id="23" name="TextBox 22">
              <a:extLst>
                <a:ext uri="{FF2B5EF4-FFF2-40B4-BE49-F238E27FC236}">
                  <a16:creationId xmlns:a16="http://schemas.microsoft.com/office/drawing/2014/main" xmlns="" id="{1D55BE99-80F7-400B-B79E-52F10C300D4D}"/>
                </a:ext>
              </a:extLst>
            </p:cNvPr>
            <p:cNvSpPr txBox="1"/>
            <p:nvPr/>
          </p:nvSpPr>
          <p:spPr>
            <a:xfrm>
              <a:off x="1487520" y="1515812"/>
              <a:ext cx="4380624" cy="600549"/>
            </a:xfrm>
            <a:prstGeom prst="rect">
              <a:avLst/>
            </a:prstGeom>
            <a:noFill/>
          </p:spPr>
          <p:txBody>
            <a:bodyPr wrap="square" rtlCol="0">
              <a:spAutoFit/>
            </a:bodyPr>
            <a:lstStyle/>
            <a:p>
              <a:r>
                <a:rPr lang="en-US" altLang="ko-KR" sz="1101" dirty="0">
                  <a:solidFill>
                    <a:schemeClr val="tx1">
                      <a:lumMod val="75000"/>
                      <a:lumOff val="25000"/>
                    </a:schemeClr>
                  </a:solidFill>
                  <a:cs typeface="Arial" pitchFamily="34" charset="0"/>
                </a:rPr>
                <a:t>Sie lernen die Rollen und die Schritte zur Durchführung eines Qualitätszirkels kennen, um Ihre Führungsfähigkeiten zu verbessern.</a:t>
              </a:r>
              <a:endParaRPr lang="ko-KR" altLang="en-US" sz="1101" dirty="0">
                <a:solidFill>
                  <a:schemeClr val="tx1">
                    <a:lumMod val="75000"/>
                    <a:lumOff val="25000"/>
                  </a:schemeClr>
                </a:solidFill>
                <a:cs typeface="Arial" pitchFamily="34" charset="0"/>
              </a:endParaRPr>
            </a:p>
          </p:txBody>
        </p:sp>
      </p:grpSp>
      <p:grpSp>
        <p:nvGrpSpPr>
          <p:cNvPr id="24" name="Group 23">
            <a:extLst>
              <a:ext uri="{FF2B5EF4-FFF2-40B4-BE49-F238E27FC236}">
                <a16:creationId xmlns:a16="http://schemas.microsoft.com/office/drawing/2014/main" xmlns="" id="{23E5F1CF-9BE3-4A44-8A6C-E43C826704C5}"/>
              </a:ext>
            </a:extLst>
          </p:cNvPr>
          <p:cNvGrpSpPr/>
          <p:nvPr/>
        </p:nvGrpSpPr>
        <p:grpSpPr>
          <a:xfrm>
            <a:off x="803309" y="2066048"/>
            <a:ext cx="2971887" cy="1046157"/>
            <a:chOff x="1487520" y="1239609"/>
            <a:chExt cx="4380624" cy="1046157"/>
          </a:xfrm>
        </p:grpSpPr>
        <p:sp>
          <p:nvSpPr>
            <p:cNvPr id="25" name="TextBox 24">
              <a:extLst>
                <a:ext uri="{FF2B5EF4-FFF2-40B4-BE49-F238E27FC236}">
                  <a16:creationId xmlns:a16="http://schemas.microsoft.com/office/drawing/2014/main" xmlns="" id="{B54C67DD-CBEB-4028-89B1-4484BECE127E}"/>
                </a:ext>
              </a:extLst>
            </p:cNvPr>
            <p:cNvSpPr txBox="1"/>
            <p:nvPr/>
          </p:nvSpPr>
          <p:spPr>
            <a:xfrm>
              <a:off x="1487520" y="1239609"/>
              <a:ext cx="4380624" cy="338554"/>
            </a:xfrm>
            <a:prstGeom prst="rect">
              <a:avLst/>
            </a:prstGeom>
            <a:noFill/>
          </p:spPr>
          <p:txBody>
            <a:bodyPr wrap="square" rtlCol="0" anchor="ctr">
              <a:spAutoFit/>
            </a:bodyPr>
            <a:lstStyle/>
            <a:p>
              <a:pPr algn="r"/>
              <a:r>
                <a:rPr lang="en-US" altLang="ko-KR" sz="1600" b="1" dirty="0">
                  <a:solidFill>
                    <a:srgbClr val="00B0F0"/>
                  </a:solidFill>
                  <a:cs typeface="Arial" pitchFamily="34" charset="0"/>
                </a:rPr>
                <a:t>Initiative und Arbeitsmotivation</a:t>
              </a:r>
              <a:endParaRPr lang="ko-KR" altLang="en-US" sz="1600" b="1" dirty="0">
                <a:solidFill>
                  <a:srgbClr val="00B0F0"/>
                </a:solidFill>
                <a:cs typeface="Arial" pitchFamily="34" charset="0"/>
              </a:endParaRPr>
            </a:p>
          </p:txBody>
        </p:sp>
        <p:sp>
          <p:nvSpPr>
            <p:cNvPr id="26" name="TextBox 25">
              <a:extLst>
                <a:ext uri="{FF2B5EF4-FFF2-40B4-BE49-F238E27FC236}">
                  <a16:creationId xmlns:a16="http://schemas.microsoft.com/office/drawing/2014/main" xmlns="" id="{571C55EE-9421-48F9-A382-E26F842D733B}"/>
                </a:ext>
              </a:extLst>
            </p:cNvPr>
            <p:cNvSpPr txBox="1"/>
            <p:nvPr/>
          </p:nvSpPr>
          <p:spPr>
            <a:xfrm>
              <a:off x="1487520" y="1515812"/>
              <a:ext cx="4380624" cy="769954"/>
            </a:xfrm>
            <a:prstGeom prst="rect">
              <a:avLst/>
            </a:prstGeom>
            <a:noFill/>
          </p:spPr>
          <p:txBody>
            <a:bodyPr wrap="square" rtlCol="0">
              <a:spAutoFit/>
            </a:bodyPr>
            <a:lstStyle/>
            <a:p>
              <a:pPr algn="r"/>
              <a:r>
                <a:rPr lang="en-US" altLang="ko-KR" sz="1101" dirty="0">
                  <a:solidFill>
                    <a:schemeClr val="tx1">
                      <a:lumMod val="75000"/>
                      <a:lumOff val="25000"/>
                    </a:schemeClr>
                  </a:solidFill>
                  <a:cs typeface="Arial" pitchFamily="34" charset="0"/>
                </a:rPr>
                <a:t>Mit Hilfe von Qualitätszirkeln arbeiten Ihre Mitarbeiter freiwillig und gemeinsam an der Verbesserung Ihres Unternehmens. Qualitätszirkel fördern Eigeninitiative und Arbeitsmotivation.</a:t>
              </a:r>
              <a:endParaRPr lang="ko-KR" altLang="en-US" sz="1101" dirty="0">
                <a:solidFill>
                  <a:schemeClr val="tx1">
                    <a:lumMod val="75000"/>
                    <a:lumOff val="25000"/>
                  </a:schemeClr>
                </a:solidFill>
                <a:cs typeface="Arial" pitchFamily="34" charset="0"/>
              </a:endParaRPr>
            </a:p>
          </p:txBody>
        </p:sp>
      </p:grpSp>
      <p:grpSp>
        <p:nvGrpSpPr>
          <p:cNvPr id="27" name="Group 26">
            <a:extLst>
              <a:ext uri="{FF2B5EF4-FFF2-40B4-BE49-F238E27FC236}">
                <a16:creationId xmlns:a16="http://schemas.microsoft.com/office/drawing/2014/main" xmlns="" id="{FCF7D916-338D-419A-8520-C3C808468573}"/>
              </a:ext>
            </a:extLst>
          </p:cNvPr>
          <p:cNvGrpSpPr/>
          <p:nvPr/>
        </p:nvGrpSpPr>
        <p:grpSpPr>
          <a:xfrm>
            <a:off x="397165" y="5053469"/>
            <a:ext cx="4097754" cy="830200"/>
            <a:chOff x="767375" y="1116499"/>
            <a:chExt cx="5100769" cy="830200"/>
          </a:xfrm>
        </p:grpSpPr>
        <p:sp>
          <p:nvSpPr>
            <p:cNvPr id="28" name="TextBox 27">
              <a:extLst>
                <a:ext uri="{FF2B5EF4-FFF2-40B4-BE49-F238E27FC236}">
                  <a16:creationId xmlns:a16="http://schemas.microsoft.com/office/drawing/2014/main" xmlns="" id="{DADC9887-15A6-49B6-839F-A66B9695CF2C}"/>
                </a:ext>
              </a:extLst>
            </p:cNvPr>
            <p:cNvSpPr txBox="1"/>
            <p:nvPr/>
          </p:nvSpPr>
          <p:spPr>
            <a:xfrm>
              <a:off x="767375" y="1116499"/>
              <a:ext cx="5100769" cy="584775"/>
            </a:xfrm>
            <a:prstGeom prst="rect">
              <a:avLst/>
            </a:prstGeom>
            <a:noFill/>
          </p:spPr>
          <p:txBody>
            <a:bodyPr wrap="square" rtlCol="0" anchor="ctr">
              <a:spAutoFit/>
            </a:bodyPr>
            <a:lstStyle/>
            <a:p>
              <a:pPr algn="r"/>
              <a:r>
                <a:rPr lang="en-US" altLang="ko-KR" sz="1600" b="1" dirty="0">
                  <a:solidFill>
                    <a:srgbClr val="FF0000"/>
                  </a:solidFill>
                  <a:cs typeface="Arial" pitchFamily="34" charset="0"/>
                </a:rPr>
                <a:t>Bewertung der Leistung von Teammitgliedern</a:t>
              </a:r>
              <a:endParaRPr lang="ko-KR" altLang="en-US" sz="1600" b="1" dirty="0">
                <a:solidFill>
                  <a:srgbClr val="FF0000"/>
                </a:solidFill>
                <a:cs typeface="Arial" pitchFamily="34" charset="0"/>
              </a:endParaRPr>
            </a:p>
          </p:txBody>
        </p:sp>
        <p:sp>
          <p:nvSpPr>
            <p:cNvPr id="29" name="TextBox 28">
              <a:extLst>
                <a:ext uri="{FF2B5EF4-FFF2-40B4-BE49-F238E27FC236}">
                  <a16:creationId xmlns:a16="http://schemas.microsoft.com/office/drawing/2014/main" xmlns="" id="{1B1834D9-4736-4B12-A9DC-B532AB1E47AF}"/>
                </a:ext>
              </a:extLst>
            </p:cNvPr>
            <p:cNvSpPr txBox="1"/>
            <p:nvPr/>
          </p:nvSpPr>
          <p:spPr>
            <a:xfrm>
              <a:off x="1487520" y="1515812"/>
              <a:ext cx="4380624" cy="430887"/>
            </a:xfrm>
            <a:prstGeom prst="rect">
              <a:avLst/>
            </a:prstGeom>
            <a:noFill/>
          </p:spPr>
          <p:txBody>
            <a:bodyPr wrap="square" rtlCol="0">
              <a:spAutoFit/>
            </a:bodyPr>
            <a:lstStyle/>
            <a:p>
              <a:pPr algn="r"/>
              <a:r>
                <a:rPr lang="en-US" sz="1100" dirty="0"/>
                <a:t>Sie lernen, wie Sie die Leistung Ihrer Mitarbeiter beurteilen können.</a:t>
              </a:r>
              <a:endParaRPr lang="en-US" altLang="ko-KR" sz="1101" dirty="0">
                <a:solidFill>
                  <a:schemeClr val="tx1">
                    <a:lumMod val="75000"/>
                    <a:lumOff val="25000"/>
                  </a:schemeClr>
                </a:solidFill>
                <a:cs typeface="Arial" pitchFamily="34" charset="0"/>
              </a:endParaRPr>
            </a:p>
          </p:txBody>
        </p:sp>
      </p:grpSp>
      <p:sp>
        <p:nvSpPr>
          <p:cNvPr id="30" name="Oval 21">
            <a:extLst>
              <a:ext uri="{FF2B5EF4-FFF2-40B4-BE49-F238E27FC236}">
                <a16:creationId xmlns:a16="http://schemas.microsoft.com/office/drawing/2014/main" xmlns="" id="{4535DA48-809F-4B2D-9659-3052AAD75311}"/>
              </a:ext>
            </a:extLst>
          </p:cNvPr>
          <p:cNvSpPr/>
          <p:nvPr/>
        </p:nvSpPr>
        <p:spPr>
          <a:xfrm rot="20700000">
            <a:off x="5995072" y="2177004"/>
            <a:ext cx="438803" cy="384581"/>
          </a:xfrm>
          <a:custGeom>
            <a:avLst/>
            <a:gdLst/>
            <a:ahLst/>
            <a:cxnLst/>
            <a:rect l="l" t="t" r="r" b="b"/>
            <a:pathLst>
              <a:path w="4088377" h="3321003">
                <a:moveTo>
                  <a:pt x="1365628" y="1622218"/>
                </a:moveTo>
                <a:cubicBezTo>
                  <a:pt x="1121373" y="1556771"/>
                  <a:pt x="870309" y="1701722"/>
                  <a:pt x="804861" y="1945977"/>
                </a:cubicBezTo>
                <a:cubicBezTo>
                  <a:pt x="739413" y="2190232"/>
                  <a:pt x="884365" y="2441296"/>
                  <a:pt x="1128620" y="2506744"/>
                </a:cubicBezTo>
                <a:cubicBezTo>
                  <a:pt x="1372875" y="2572191"/>
                  <a:pt x="1623939" y="2427240"/>
                  <a:pt x="1689387" y="2182985"/>
                </a:cubicBezTo>
                <a:cubicBezTo>
                  <a:pt x="1754835" y="1938730"/>
                  <a:pt x="1609883" y="1687666"/>
                  <a:pt x="1365628" y="1622218"/>
                </a:cubicBezTo>
                <a:close/>
                <a:moveTo>
                  <a:pt x="1447099" y="1318163"/>
                </a:moveTo>
                <a:cubicBezTo>
                  <a:pt x="1859279" y="1428606"/>
                  <a:pt x="2103885" y="1852277"/>
                  <a:pt x="1993442" y="2264456"/>
                </a:cubicBezTo>
                <a:cubicBezTo>
                  <a:pt x="1882999" y="2676636"/>
                  <a:pt x="1459328" y="2921242"/>
                  <a:pt x="1047149" y="2810799"/>
                </a:cubicBezTo>
                <a:cubicBezTo>
                  <a:pt x="634969" y="2700356"/>
                  <a:pt x="390363" y="2276685"/>
                  <a:pt x="500806" y="1864505"/>
                </a:cubicBezTo>
                <a:cubicBezTo>
                  <a:pt x="611249" y="1452326"/>
                  <a:pt x="1034920" y="1207720"/>
                  <a:pt x="1447099" y="1318163"/>
                </a:cubicBezTo>
                <a:close/>
                <a:moveTo>
                  <a:pt x="1476725" y="1207597"/>
                </a:moveTo>
                <a:cubicBezTo>
                  <a:pt x="1003481" y="1080792"/>
                  <a:pt x="517045" y="1361635"/>
                  <a:pt x="390240" y="1834879"/>
                </a:cubicBezTo>
                <a:cubicBezTo>
                  <a:pt x="263435" y="2308124"/>
                  <a:pt x="544279" y="2794559"/>
                  <a:pt x="1017523" y="2921365"/>
                </a:cubicBezTo>
                <a:cubicBezTo>
                  <a:pt x="1490767" y="3048170"/>
                  <a:pt x="1977202" y="2767326"/>
                  <a:pt x="2104008" y="2294082"/>
                </a:cubicBezTo>
                <a:cubicBezTo>
                  <a:pt x="2230813" y="1820838"/>
                  <a:pt x="1949969" y="1334403"/>
                  <a:pt x="1476725" y="1207597"/>
                </a:cubicBezTo>
                <a:close/>
                <a:moveTo>
                  <a:pt x="3290290" y="1590224"/>
                </a:moveTo>
                <a:cubicBezTo>
                  <a:pt x="3269727" y="1586016"/>
                  <a:pt x="3248437" y="1583806"/>
                  <a:pt x="3226630" y="1583806"/>
                </a:cubicBezTo>
                <a:cubicBezTo>
                  <a:pt x="3052179" y="1583806"/>
                  <a:pt x="2910758" y="1725227"/>
                  <a:pt x="2910758" y="1899678"/>
                </a:cubicBezTo>
                <a:cubicBezTo>
                  <a:pt x="2910758" y="2074130"/>
                  <a:pt x="3052179" y="2215551"/>
                  <a:pt x="3226630" y="2215550"/>
                </a:cubicBezTo>
                <a:cubicBezTo>
                  <a:pt x="3401082" y="2215551"/>
                  <a:pt x="3542503" y="2074130"/>
                  <a:pt x="3542502" y="1899678"/>
                </a:cubicBezTo>
                <a:cubicBezTo>
                  <a:pt x="3542503" y="1747033"/>
                  <a:pt x="3434228" y="1619677"/>
                  <a:pt x="3290290" y="1590224"/>
                </a:cubicBezTo>
                <a:close/>
                <a:moveTo>
                  <a:pt x="3334055" y="1377473"/>
                </a:moveTo>
                <a:cubicBezTo>
                  <a:pt x="3576950" y="1427177"/>
                  <a:pt x="3759665" y="1642090"/>
                  <a:pt x="3759665" y="1899678"/>
                </a:cubicBezTo>
                <a:cubicBezTo>
                  <a:pt x="3759665" y="2194064"/>
                  <a:pt x="3521017" y="2432713"/>
                  <a:pt x="3226630" y="2432713"/>
                </a:cubicBezTo>
                <a:cubicBezTo>
                  <a:pt x="2932244" y="2432712"/>
                  <a:pt x="2693596" y="2194065"/>
                  <a:pt x="2693596" y="1899678"/>
                </a:cubicBezTo>
                <a:cubicBezTo>
                  <a:pt x="2693596" y="1605292"/>
                  <a:pt x="2932244" y="1366644"/>
                  <a:pt x="3226630" y="1366644"/>
                </a:cubicBezTo>
                <a:cubicBezTo>
                  <a:pt x="3263429" y="1366644"/>
                  <a:pt x="3299356" y="1370373"/>
                  <a:pt x="3334055" y="1377473"/>
                </a:cubicBezTo>
                <a:close/>
                <a:moveTo>
                  <a:pt x="1391137" y="789478"/>
                </a:moveTo>
                <a:lnTo>
                  <a:pt x="1759910" y="888290"/>
                </a:lnTo>
                <a:lnTo>
                  <a:pt x="1754625" y="1202375"/>
                </a:lnTo>
                <a:lnTo>
                  <a:pt x="1744979" y="1199790"/>
                </a:lnTo>
                <a:cubicBezTo>
                  <a:pt x="1823578" y="1244024"/>
                  <a:pt x="1894617" y="1298265"/>
                  <a:pt x="1954704" y="1362586"/>
                </a:cubicBezTo>
                <a:lnTo>
                  <a:pt x="2234317" y="1293059"/>
                </a:lnTo>
                <a:lnTo>
                  <a:pt x="2413554" y="1630152"/>
                </a:lnTo>
                <a:lnTo>
                  <a:pt x="2214321" y="1809770"/>
                </a:lnTo>
                <a:cubicBezTo>
                  <a:pt x="2239296" y="1900740"/>
                  <a:pt x="2251067" y="1995997"/>
                  <a:pt x="2246841" y="2092825"/>
                </a:cubicBezTo>
                <a:lnTo>
                  <a:pt x="2495698" y="2230974"/>
                </a:lnTo>
                <a:lnTo>
                  <a:pt x="2396885" y="2599747"/>
                </a:lnTo>
                <a:lnTo>
                  <a:pt x="2094912" y="2594668"/>
                </a:lnTo>
                <a:cubicBezTo>
                  <a:pt x="2056732" y="2658461"/>
                  <a:pt x="2010475" y="2715996"/>
                  <a:pt x="1958644" y="2767359"/>
                </a:cubicBezTo>
                <a:lnTo>
                  <a:pt x="2057814" y="3026193"/>
                </a:lnTo>
                <a:lnTo>
                  <a:pt x="1745078" y="3245174"/>
                </a:lnTo>
                <a:lnTo>
                  <a:pt x="1507869" y="3039237"/>
                </a:lnTo>
                <a:lnTo>
                  <a:pt x="1536736" y="3019025"/>
                </a:lnTo>
                <a:cubicBezTo>
                  <a:pt x="1445878" y="3048429"/>
                  <a:pt x="1349798" y="3062567"/>
                  <a:pt x="1251837" y="3062021"/>
                </a:cubicBezTo>
                <a:lnTo>
                  <a:pt x="1108065" y="3321003"/>
                </a:lnTo>
                <a:lnTo>
                  <a:pt x="739291" y="3222191"/>
                </a:lnTo>
                <a:lnTo>
                  <a:pt x="744274" y="2926021"/>
                </a:lnTo>
                <a:cubicBezTo>
                  <a:pt x="666128" y="2881484"/>
                  <a:pt x="595548" y="2827017"/>
                  <a:pt x="535891" y="2762576"/>
                </a:cubicBezTo>
                <a:lnTo>
                  <a:pt x="540671" y="2772825"/>
                </a:lnTo>
                <a:lnTo>
                  <a:pt x="232276" y="2832568"/>
                </a:lnTo>
                <a:lnTo>
                  <a:pt x="70927" y="2486556"/>
                </a:lnTo>
                <a:lnTo>
                  <a:pt x="279495" y="2317444"/>
                </a:lnTo>
                <a:cubicBezTo>
                  <a:pt x="257233" y="2235849"/>
                  <a:pt x="245603" y="2150814"/>
                  <a:pt x="245586" y="2064274"/>
                </a:cubicBezTo>
                <a:lnTo>
                  <a:pt x="0" y="1927940"/>
                </a:lnTo>
                <a:lnTo>
                  <a:pt x="98812" y="1559167"/>
                </a:lnTo>
                <a:lnTo>
                  <a:pt x="380240" y="1563901"/>
                </a:lnTo>
                <a:cubicBezTo>
                  <a:pt x="418421" y="1496524"/>
                  <a:pt x="464524" y="1435092"/>
                  <a:pt x="516679" y="1380105"/>
                </a:cubicBezTo>
                <a:lnTo>
                  <a:pt x="422419" y="1089378"/>
                </a:lnTo>
                <a:lnTo>
                  <a:pt x="746189" y="887063"/>
                </a:lnTo>
                <a:lnTo>
                  <a:pt x="972292" y="1105134"/>
                </a:lnTo>
                <a:lnTo>
                  <a:pt x="970019" y="1106554"/>
                </a:lnTo>
                <a:cubicBezTo>
                  <a:pt x="1058903" y="1078586"/>
                  <a:pt x="1152743" y="1065659"/>
                  <a:pt x="1248316" y="1066709"/>
                </a:cubicBezTo>
                <a:lnTo>
                  <a:pt x="1238669" y="1064125"/>
                </a:lnTo>
                <a:close/>
                <a:moveTo>
                  <a:pt x="3349970" y="1300109"/>
                </a:moveTo>
                <a:cubicBezTo>
                  <a:pt x="3310130" y="1291957"/>
                  <a:pt x="3268880" y="1287676"/>
                  <a:pt x="3226630" y="1287676"/>
                </a:cubicBezTo>
                <a:cubicBezTo>
                  <a:pt x="2888631" y="1287676"/>
                  <a:pt x="2614628" y="1561679"/>
                  <a:pt x="2614628" y="1899678"/>
                </a:cubicBezTo>
                <a:cubicBezTo>
                  <a:pt x="2614628" y="2237678"/>
                  <a:pt x="2888630" y="2511680"/>
                  <a:pt x="3226630" y="2511681"/>
                </a:cubicBezTo>
                <a:cubicBezTo>
                  <a:pt x="3564630" y="2511681"/>
                  <a:pt x="3838633" y="2237678"/>
                  <a:pt x="3838633" y="1899678"/>
                </a:cubicBezTo>
                <a:cubicBezTo>
                  <a:pt x="3838632" y="1603928"/>
                  <a:pt x="3628849" y="1357176"/>
                  <a:pt x="3349970" y="1300109"/>
                </a:cubicBezTo>
                <a:close/>
                <a:moveTo>
                  <a:pt x="3358324" y="1024334"/>
                </a:moveTo>
                <a:lnTo>
                  <a:pt x="3410883" y="1234575"/>
                </a:lnTo>
                <a:lnTo>
                  <a:pt x="3403994" y="1234575"/>
                </a:lnTo>
                <a:cubicBezTo>
                  <a:pt x="3464268" y="1250018"/>
                  <a:pt x="3521292" y="1273478"/>
                  <a:pt x="3572818" y="1305612"/>
                </a:cubicBezTo>
                <a:lnTo>
                  <a:pt x="3746730" y="1209354"/>
                </a:lnTo>
                <a:lnTo>
                  <a:pt x="3926358" y="1401981"/>
                </a:lnTo>
                <a:lnTo>
                  <a:pt x="3825667" y="1557247"/>
                </a:lnTo>
                <a:cubicBezTo>
                  <a:pt x="3858552" y="1613408"/>
                  <a:pt x="3883404" y="1674784"/>
                  <a:pt x="3897877" y="1740062"/>
                </a:cubicBezTo>
                <a:lnTo>
                  <a:pt x="4088377" y="1787686"/>
                </a:lnTo>
                <a:lnTo>
                  <a:pt x="4088377" y="2051071"/>
                </a:lnTo>
                <a:lnTo>
                  <a:pt x="3886243" y="2101605"/>
                </a:lnTo>
                <a:cubicBezTo>
                  <a:pt x="3872191" y="2150933"/>
                  <a:pt x="3851639" y="2197531"/>
                  <a:pt x="3826272" y="2241013"/>
                </a:cubicBezTo>
                <a:lnTo>
                  <a:pt x="3938572" y="2395786"/>
                </a:lnTo>
                <a:lnTo>
                  <a:pt x="3769272" y="2597551"/>
                </a:lnTo>
                <a:lnTo>
                  <a:pt x="3574432" y="2502674"/>
                </a:lnTo>
                <a:lnTo>
                  <a:pt x="3590059" y="2484050"/>
                </a:lnTo>
                <a:cubicBezTo>
                  <a:pt x="3534764" y="2519868"/>
                  <a:pt x="3473263" y="2546445"/>
                  <a:pt x="3407886" y="2563572"/>
                </a:cubicBezTo>
                <a:lnTo>
                  <a:pt x="3358323" y="2761823"/>
                </a:lnTo>
                <a:lnTo>
                  <a:pt x="3094938" y="2761823"/>
                </a:lnTo>
                <a:lnTo>
                  <a:pt x="3045375" y="2563574"/>
                </a:lnTo>
                <a:cubicBezTo>
                  <a:pt x="2985349" y="2547848"/>
                  <a:pt x="2928591" y="2524155"/>
                  <a:pt x="2877330" y="2491865"/>
                </a:cubicBezTo>
                <a:lnTo>
                  <a:pt x="2882346" y="2497841"/>
                </a:lnTo>
                <a:lnTo>
                  <a:pt x="2687507" y="2592718"/>
                </a:lnTo>
                <a:lnTo>
                  <a:pt x="2518206" y="2390954"/>
                </a:lnTo>
                <a:lnTo>
                  <a:pt x="2626994" y="2241021"/>
                </a:lnTo>
                <a:cubicBezTo>
                  <a:pt x="2597591" y="2190623"/>
                  <a:pt x="2574657" y="2136035"/>
                  <a:pt x="2559194" y="2078370"/>
                </a:cubicBezTo>
                <a:lnTo>
                  <a:pt x="2371198" y="2031371"/>
                </a:lnTo>
                <a:lnTo>
                  <a:pt x="2371198" y="1767986"/>
                </a:lnTo>
                <a:lnTo>
                  <a:pt x="2559579" y="1720890"/>
                </a:lnTo>
                <a:cubicBezTo>
                  <a:pt x="2572992" y="1669175"/>
                  <a:pt x="2592745" y="1620006"/>
                  <a:pt x="2617681" y="1574051"/>
                </a:cubicBezTo>
                <a:lnTo>
                  <a:pt x="2502958" y="1397149"/>
                </a:lnTo>
                <a:lnTo>
                  <a:pt x="2682587" y="1204520"/>
                </a:lnTo>
                <a:lnTo>
                  <a:pt x="2872193" y="1309466"/>
                </a:lnTo>
                <a:lnTo>
                  <a:pt x="2870932" y="1310818"/>
                </a:lnTo>
                <a:cubicBezTo>
                  <a:pt x="2925169" y="1276310"/>
                  <a:pt x="2985393" y="1250941"/>
                  <a:pt x="3049268" y="1234575"/>
                </a:cubicBezTo>
                <a:lnTo>
                  <a:pt x="3042378" y="1234576"/>
                </a:lnTo>
                <a:lnTo>
                  <a:pt x="3094939" y="1024334"/>
                </a:lnTo>
                <a:close/>
                <a:moveTo>
                  <a:pt x="2786480" y="402820"/>
                </a:moveTo>
                <a:cubicBezTo>
                  <a:pt x="2745900" y="389943"/>
                  <a:pt x="2701172" y="388627"/>
                  <a:pt x="2657264" y="401580"/>
                </a:cubicBezTo>
                <a:cubicBezTo>
                  <a:pt x="2540176" y="436121"/>
                  <a:pt x="2473258" y="559041"/>
                  <a:pt x="2507800" y="676128"/>
                </a:cubicBezTo>
                <a:cubicBezTo>
                  <a:pt x="2542340" y="793216"/>
                  <a:pt x="2665260" y="860133"/>
                  <a:pt x="2782348" y="825592"/>
                </a:cubicBezTo>
                <a:cubicBezTo>
                  <a:pt x="2899435" y="791051"/>
                  <a:pt x="2966353" y="668132"/>
                  <a:pt x="2931812" y="551045"/>
                </a:cubicBezTo>
                <a:cubicBezTo>
                  <a:pt x="2910223" y="477864"/>
                  <a:pt x="2854113" y="424282"/>
                  <a:pt x="2786480" y="402820"/>
                </a:cubicBezTo>
                <a:close/>
                <a:moveTo>
                  <a:pt x="2932202" y="47278"/>
                </a:moveTo>
                <a:lnTo>
                  <a:pt x="3090904" y="140999"/>
                </a:lnTo>
                <a:lnTo>
                  <a:pt x="3054065" y="265147"/>
                </a:lnTo>
                <a:cubicBezTo>
                  <a:pt x="3087256" y="296329"/>
                  <a:pt x="3116089" y="332603"/>
                  <a:pt x="3138727" y="373550"/>
                </a:cubicBezTo>
                <a:lnTo>
                  <a:pt x="3276016" y="367796"/>
                </a:lnTo>
                <a:lnTo>
                  <a:pt x="3328165" y="544574"/>
                </a:lnTo>
                <a:lnTo>
                  <a:pt x="3202503" y="618514"/>
                </a:lnTo>
                <a:cubicBezTo>
                  <a:pt x="3202838" y="654403"/>
                  <a:pt x="3198271" y="689748"/>
                  <a:pt x="3189855" y="723955"/>
                </a:cubicBezTo>
                <a:lnTo>
                  <a:pt x="3295873" y="805599"/>
                </a:lnTo>
                <a:lnTo>
                  <a:pt x="3222192" y="974540"/>
                </a:lnTo>
                <a:lnTo>
                  <a:pt x="3072634" y="949439"/>
                </a:lnTo>
                <a:lnTo>
                  <a:pt x="3079435" y="933845"/>
                </a:lnTo>
                <a:cubicBezTo>
                  <a:pt x="3049413" y="968833"/>
                  <a:pt x="3013398" y="998848"/>
                  <a:pt x="2972910" y="1023288"/>
                </a:cubicBezTo>
                <a:lnTo>
                  <a:pt x="2978897" y="1166163"/>
                </a:lnTo>
                <a:lnTo>
                  <a:pt x="2802119" y="1218312"/>
                </a:lnTo>
                <a:lnTo>
                  <a:pt x="2729602" y="1095065"/>
                </a:lnTo>
                <a:cubicBezTo>
                  <a:pt x="2686199" y="1096396"/>
                  <a:pt x="2643414" y="1091732"/>
                  <a:pt x="2602615" y="1080209"/>
                </a:cubicBezTo>
                <a:lnTo>
                  <a:pt x="2607165" y="1083226"/>
                </a:lnTo>
                <a:lnTo>
                  <a:pt x="2495179" y="1185484"/>
                </a:lnTo>
                <a:lnTo>
                  <a:pt x="2341599" y="1083585"/>
                </a:lnTo>
                <a:lnTo>
                  <a:pt x="2384929" y="961414"/>
                </a:lnTo>
                <a:cubicBezTo>
                  <a:pt x="2355215" y="933409"/>
                  <a:pt x="2329015" y="901312"/>
                  <a:pt x="2307218" y="865670"/>
                </a:cubicBezTo>
                <a:lnTo>
                  <a:pt x="2171734" y="871348"/>
                </a:lnTo>
                <a:lnTo>
                  <a:pt x="2119584" y="694571"/>
                </a:lnTo>
                <a:lnTo>
                  <a:pt x="2236697" y="625662"/>
                </a:lnTo>
                <a:cubicBezTo>
                  <a:pt x="2235459" y="588297"/>
                  <a:pt x="2238982" y="551385"/>
                  <a:pt x="2246620" y="515603"/>
                </a:cubicBezTo>
                <a:lnTo>
                  <a:pt x="2134594" y="419585"/>
                </a:lnTo>
                <a:lnTo>
                  <a:pt x="2217016" y="254732"/>
                </a:lnTo>
                <a:lnTo>
                  <a:pt x="2365055" y="287627"/>
                </a:lnTo>
                <a:lnTo>
                  <a:pt x="2364476" y="288784"/>
                </a:lnTo>
                <a:cubicBezTo>
                  <a:pt x="2394046" y="254885"/>
                  <a:pt x="2429444" y="225933"/>
                  <a:pt x="2469075" y="202302"/>
                </a:cubicBezTo>
                <a:lnTo>
                  <a:pt x="2464452" y="203666"/>
                </a:lnTo>
                <a:lnTo>
                  <a:pt x="2458102" y="52150"/>
                </a:lnTo>
                <a:lnTo>
                  <a:pt x="2634880" y="0"/>
                </a:lnTo>
                <a:lnTo>
                  <a:pt x="2711784" y="130703"/>
                </a:lnTo>
                <a:lnTo>
                  <a:pt x="2707159" y="132067"/>
                </a:lnTo>
                <a:cubicBezTo>
                  <a:pt x="2750672" y="130497"/>
                  <a:pt x="2793590" y="134953"/>
                  <a:pt x="2834535" y="146319"/>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a:p>
        </p:txBody>
      </p:sp>
      <p:sp>
        <p:nvSpPr>
          <p:cNvPr id="31" name="Trapezoid 3">
            <a:extLst>
              <a:ext uri="{FF2B5EF4-FFF2-40B4-BE49-F238E27FC236}">
                <a16:creationId xmlns:a16="http://schemas.microsoft.com/office/drawing/2014/main" xmlns="" id="{366818DF-0CBE-4509-954A-F438DB3E5114}"/>
              </a:ext>
            </a:extLst>
          </p:cNvPr>
          <p:cNvSpPr/>
          <p:nvPr/>
        </p:nvSpPr>
        <p:spPr>
          <a:xfrm>
            <a:off x="6621214" y="3698098"/>
            <a:ext cx="390522" cy="398013"/>
          </a:xfrm>
          <a:custGeom>
            <a:avLst/>
            <a:gdLst/>
            <a:ahLst/>
            <a:cxnLst/>
            <a:rect l="l" t="t" r="r" b="b"/>
            <a:pathLst>
              <a:path w="3890855" h="3965475">
                <a:moveTo>
                  <a:pt x="513635" y="2426125"/>
                </a:moveTo>
                <a:lnTo>
                  <a:pt x="1518439" y="2426125"/>
                </a:lnTo>
                <a:cubicBezTo>
                  <a:pt x="1550976" y="2510415"/>
                  <a:pt x="1581900" y="2596962"/>
                  <a:pt x="1610725" y="2683637"/>
                </a:cubicBezTo>
                <a:lnTo>
                  <a:pt x="901668" y="2683637"/>
                </a:lnTo>
                <a:lnTo>
                  <a:pt x="559881" y="3707964"/>
                </a:lnTo>
                <a:lnTo>
                  <a:pt x="1917114" y="3707964"/>
                </a:lnTo>
                <a:cubicBezTo>
                  <a:pt x="1925031" y="3729959"/>
                  <a:pt x="1931702" y="3744180"/>
                  <a:pt x="1936944" y="3749452"/>
                </a:cubicBezTo>
                <a:cubicBezTo>
                  <a:pt x="1940579" y="3743065"/>
                  <a:pt x="1945876" y="3728913"/>
                  <a:pt x="1952632" y="3707964"/>
                </a:cubicBezTo>
                <a:lnTo>
                  <a:pt x="3330974" y="3707964"/>
                </a:lnTo>
                <a:lnTo>
                  <a:pt x="2989187" y="2683637"/>
                </a:lnTo>
                <a:lnTo>
                  <a:pt x="2271337" y="2683637"/>
                </a:lnTo>
                <a:cubicBezTo>
                  <a:pt x="2301469" y="2597098"/>
                  <a:pt x="2333531" y="2510572"/>
                  <a:pt x="2366939" y="2426125"/>
                </a:cubicBezTo>
                <a:lnTo>
                  <a:pt x="3377220" y="2426125"/>
                </a:lnTo>
                <a:lnTo>
                  <a:pt x="3890855" y="3965475"/>
                </a:lnTo>
                <a:lnTo>
                  <a:pt x="0" y="3965475"/>
                </a:lnTo>
                <a:close/>
                <a:moveTo>
                  <a:pt x="1936944" y="620869"/>
                </a:moveTo>
                <a:cubicBezTo>
                  <a:pt x="1782578" y="620869"/>
                  <a:pt x="1657440" y="746006"/>
                  <a:pt x="1657440" y="900372"/>
                </a:cubicBezTo>
                <a:cubicBezTo>
                  <a:pt x="1657440" y="1054738"/>
                  <a:pt x="1782578" y="1179876"/>
                  <a:pt x="1936944" y="1179876"/>
                </a:cubicBezTo>
                <a:cubicBezTo>
                  <a:pt x="2091310" y="1179876"/>
                  <a:pt x="2216447" y="1054738"/>
                  <a:pt x="2216447" y="900372"/>
                </a:cubicBezTo>
                <a:cubicBezTo>
                  <a:pt x="2216447" y="746006"/>
                  <a:pt x="2091310" y="620869"/>
                  <a:pt x="1936944" y="620869"/>
                </a:cubicBezTo>
                <a:close/>
                <a:moveTo>
                  <a:pt x="1936944" y="0"/>
                </a:moveTo>
                <a:cubicBezTo>
                  <a:pt x="2169175" y="0"/>
                  <a:pt x="2401406" y="88593"/>
                  <a:pt x="2578592" y="265779"/>
                </a:cubicBezTo>
                <a:lnTo>
                  <a:pt x="2578592" y="265780"/>
                </a:lnTo>
                <a:cubicBezTo>
                  <a:pt x="2932964" y="620153"/>
                  <a:pt x="2888999" y="1155622"/>
                  <a:pt x="2578592" y="1549077"/>
                </a:cubicBezTo>
                <a:cubicBezTo>
                  <a:pt x="2248849" y="1967039"/>
                  <a:pt x="1976153" y="3125749"/>
                  <a:pt x="1936944" y="3194660"/>
                </a:cubicBezTo>
                <a:cubicBezTo>
                  <a:pt x="1883033" y="3140450"/>
                  <a:pt x="1647095" y="1944983"/>
                  <a:pt x="1295295" y="1549076"/>
                </a:cubicBezTo>
                <a:cubicBezTo>
                  <a:pt x="962406" y="1174450"/>
                  <a:pt x="940923" y="620152"/>
                  <a:pt x="1295295" y="265779"/>
                </a:cubicBezTo>
                <a:cubicBezTo>
                  <a:pt x="1472481" y="88593"/>
                  <a:pt x="1704713" y="0"/>
                  <a:pt x="193694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a:solidFill>
                <a:schemeClr val="tx1"/>
              </a:solidFill>
            </a:endParaRPr>
          </a:p>
        </p:txBody>
      </p:sp>
      <p:sp>
        <p:nvSpPr>
          <p:cNvPr id="32" name="Rectangle 15">
            <a:extLst>
              <a:ext uri="{FF2B5EF4-FFF2-40B4-BE49-F238E27FC236}">
                <a16:creationId xmlns:a16="http://schemas.microsoft.com/office/drawing/2014/main" xmlns="" id="{1308E848-7FCD-49BE-99CA-450B9BE699F0}"/>
              </a:ext>
            </a:extLst>
          </p:cNvPr>
          <p:cNvSpPr/>
          <p:nvPr/>
        </p:nvSpPr>
        <p:spPr>
          <a:xfrm rot="14270044">
            <a:off x="5618410" y="4360185"/>
            <a:ext cx="390293" cy="406562"/>
          </a:xfrm>
          <a:custGeom>
            <a:avLst/>
            <a:gdLst/>
            <a:ahLst/>
            <a:cxnLst/>
            <a:rect l="l" t="t" r="r" b="b"/>
            <a:pathLst>
              <a:path w="4088964" h="4259405">
                <a:moveTo>
                  <a:pt x="1480605" y="2231940"/>
                </a:moveTo>
                <a:lnTo>
                  <a:pt x="1199818" y="2044620"/>
                </a:lnTo>
                <a:lnTo>
                  <a:pt x="761621" y="2687221"/>
                </a:lnTo>
                <a:cubicBezTo>
                  <a:pt x="501536" y="2652619"/>
                  <a:pt x="265323" y="2467912"/>
                  <a:pt x="39127" y="2272940"/>
                </a:cubicBezTo>
                <a:cubicBezTo>
                  <a:pt x="-80639" y="2070133"/>
                  <a:pt x="269496" y="1743507"/>
                  <a:pt x="374515" y="1494038"/>
                </a:cubicBezTo>
                <a:lnTo>
                  <a:pt x="93728" y="1306717"/>
                </a:lnTo>
                <a:lnTo>
                  <a:pt x="1091841" y="1312633"/>
                </a:lnTo>
                <a:close/>
                <a:moveTo>
                  <a:pt x="2759566" y="226796"/>
                </a:moveTo>
                <a:cubicBezTo>
                  <a:pt x="2331051" y="377379"/>
                  <a:pt x="2150002" y="492309"/>
                  <a:pt x="1991062" y="643648"/>
                </a:cubicBezTo>
                <a:lnTo>
                  <a:pt x="1463599" y="1446568"/>
                </a:lnTo>
                <a:lnTo>
                  <a:pt x="610317" y="909936"/>
                </a:lnTo>
                <a:cubicBezTo>
                  <a:pt x="810411" y="627556"/>
                  <a:pt x="1020899" y="239191"/>
                  <a:pt x="1244930" y="61882"/>
                </a:cubicBezTo>
                <a:cubicBezTo>
                  <a:pt x="1491876" y="-75367"/>
                  <a:pt x="1697752" y="31605"/>
                  <a:pt x="2759566" y="226796"/>
                </a:cubicBezTo>
                <a:close/>
                <a:moveTo>
                  <a:pt x="1722488" y="3820535"/>
                </a:moveTo>
                <a:cubicBezTo>
                  <a:pt x="1376925" y="3801485"/>
                  <a:pt x="936112" y="3830060"/>
                  <a:pt x="666750" y="3734810"/>
                </a:cubicBezTo>
                <a:cubicBezTo>
                  <a:pt x="419100" y="3598835"/>
                  <a:pt x="400050" y="3367610"/>
                  <a:pt x="0" y="2364860"/>
                </a:cubicBezTo>
                <a:cubicBezTo>
                  <a:pt x="355600" y="2647435"/>
                  <a:pt x="549276" y="2739510"/>
                  <a:pt x="762000" y="2793485"/>
                </a:cubicBezTo>
                <a:lnTo>
                  <a:pt x="1722487" y="2812535"/>
                </a:lnTo>
                <a:close/>
                <a:moveTo>
                  <a:pt x="3605396" y="869465"/>
                </a:moveTo>
                <a:lnTo>
                  <a:pt x="3069019" y="1711228"/>
                </a:lnTo>
                <a:lnTo>
                  <a:pt x="2083849" y="1550906"/>
                </a:lnTo>
                <a:lnTo>
                  <a:pt x="2391902" y="1412941"/>
                </a:lnTo>
                <a:lnTo>
                  <a:pt x="2081217" y="699900"/>
                </a:lnTo>
                <a:cubicBezTo>
                  <a:pt x="2248971" y="498156"/>
                  <a:pt x="2531081" y="396532"/>
                  <a:pt x="2816547" y="308854"/>
                </a:cubicBezTo>
                <a:cubicBezTo>
                  <a:pt x="3051986" y="315439"/>
                  <a:pt x="3142075" y="785719"/>
                  <a:pt x="3297344" y="1007430"/>
                </a:cubicBezTo>
                <a:close/>
                <a:moveTo>
                  <a:pt x="3222215" y="3788662"/>
                </a:moveTo>
                <a:cubicBezTo>
                  <a:pt x="3089072" y="3954283"/>
                  <a:pt x="2662122" y="3869088"/>
                  <a:pt x="2413930" y="3921936"/>
                </a:cubicBezTo>
                <a:lnTo>
                  <a:pt x="2420658" y="4259405"/>
                </a:lnTo>
                <a:lnTo>
                  <a:pt x="1855155" y="3436926"/>
                </a:lnTo>
                <a:lnTo>
                  <a:pt x="2387428" y="2592563"/>
                </a:lnTo>
                <a:lnTo>
                  <a:pt x="2394156" y="2930032"/>
                </a:lnTo>
                <a:lnTo>
                  <a:pt x="3171906" y="2922431"/>
                </a:lnTo>
                <a:cubicBezTo>
                  <a:pt x="3292132" y="3155642"/>
                  <a:pt x="3275533" y="3455038"/>
                  <a:pt x="3244786" y="3752078"/>
                </a:cubicBezTo>
                <a:cubicBezTo>
                  <a:pt x="3238662" y="3765464"/>
                  <a:pt x="3231091" y="3777620"/>
                  <a:pt x="3222215" y="3788662"/>
                </a:cubicBezTo>
                <a:close/>
                <a:moveTo>
                  <a:pt x="3948285" y="2834020"/>
                </a:moveTo>
                <a:cubicBezTo>
                  <a:pt x="3833022" y="3018741"/>
                  <a:pt x="3639730" y="3281008"/>
                  <a:pt x="3342579" y="3731662"/>
                </a:cubicBezTo>
                <a:cubicBezTo>
                  <a:pt x="3371271" y="3278367"/>
                  <a:pt x="3336159" y="3066813"/>
                  <a:pt x="3258895" y="2861397"/>
                </a:cubicBezTo>
                <a:lnTo>
                  <a:pt x="2725671" y="2062291"/>
                </a:lnTo>
                <a:lnTo>
                  <a:pt x="3552883" y="1486284"/>
                </a:lnTo>
                <a:cubicBezTo>
                  <a:pt x="3734716" y="1780754"/>
                  <a:pt x="4010062" y="2126176"/>
                  <a:pt x="4085819" y="2401657"/>
                </a:cubicBezTo>
                <a:cubicBezTo>
                  <a:pt x="4100783" y="2542124"/>
                  <a:pt x="4063549" y="2649298"/>
                  <a:pt x="3948285" y="283402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a:p>
        </p:txBody>
      </p:sp>
      <p:sp>
        <p:nvSpPr>
          <p:cNvPr id="33" name="Donut 15">
            <a:extLst>
              <a:ext uri="{FF2B5EF4-FFF2-40B4-BE49-F238E27FC236}">
                <a16:creationId xmlns:a16="http://schemas.microsoft.com/office/drawing/2014/main" xmlns="" id="{A9C59247-B266-4CA7-A572-6B2541F4CF8F}"/>
              </a:ext>
            </a:extLst>
          </p:cNvPr>
          <p:cNvSpPr/>
          <p:nvPr/>
        </p:nvSpPr>
        <p:spPr>
          <a:xfrm>
            <a:off x="4684884" y="3183631"/>
            <a:ext cx="412117" cy="413850"/>
          </a:xfrm>
          <a:custGeom>
            <a:avLst/>
            <a:gdLst/>
            <a:ahLst/>
            <a:cxnLst/>
            <a:rect l="l" t="t" r="r" b="b"/>
            <a:pathLst>
              <a:path w="3821708" h="3795110">
                <a:moveTo>
                  <a:pt x="1910854" y="903842"/>
                </a:moveTo>
                <a:lnTo>
                  <a:pt x="1793831" y="1129420"/>
                </a:lnTo>
                <a:lnTo>
                  <a:pt x="1791613" y="1129420"/>
                </a:lnTo>
                <a:lnTo>
                  <a:pt x="1791892" y="1133157"/>
                </a:lnTo>
                <a:lnTo>
                  <a:pt x="1791613" y="1133695"/>
                </a:lnTo>
                <a:lnTo>
                  <a:pt x="1791933" y="1133695"/>
                </a:lnTo>
                <a:lnTo>
                  <a:pt x="1833002" y="1683464"/>
                </a:lnTo>
                <a:cubicBezTo>
                  <a:pt x="1744939" y="1714584"/>
                  <a:pt x="1682254" y="1798749"/>
                  <a:pt x="1682254" y="1897555"/>
                </a:cubicBezTo>
                <a:cubicBezTo>
                  <a:pt x="1682254" y="2023808"/>
                  <a:pt x="1784602" y="2126156"/>
                  <a:pt x="1910855" y="2126156"/>
                </a:cubicBezTo>
                <a:cubicBezTo>
                  <a:pt x="1975561" y="2126156"/>
                  <a:pt x="2033988" y="2099273"/>
                  <a:pt x="2075304" y="2055803"/>
                </a:cubicBezTo>
                <a:lnTo>
                  <a:pt x="2443125" y="2288080"/>
                </a:lnTo>
                <a:lnTo>
                  <a:pt x="2443003" y="2288309"/>
                </a:lnTo>
                <a:lnTo>
                  <a:pt x="2443494" y="2288314"/>
                </a:lnTo>
                <a:lnTo>
                  <a:pt x="2446061" y="2289935"/>
                </a:lnTo>
                <a:lnTo>
                  <a:pt x="2446904" y="2288348"/>
                </a:lnTo>
                <a:lnTo>
                  <a:pt x="2652725" y="2290436"/>
                </a:lnTo>
                <a:lnTo>
                  <a:pt x="2535900" y="2120971"/>
                </a:lnTo>
                <a:lnTo>
                  <a:pt x="2536744" y="2119385"/>
                </a:lnTo>
                <a:lnTo>
                  <a:pt x="2533964" y="2118163"/>
                </a:lnTo>
                <a:lnTo>
                  <a:pt x="2533686" y="2117759"/>
                </a:lnTo>
                <a:lnTo>
                  <a:pt x="2533565" y="2117988"/>
                </a:lnTo>
                <a:lnTo>
                  <a:pt x="2134900" y="1942755"/>
                </a:lnTo>
                <a:cubicBezTo>
                  <a:pt x="2137918" y="1928156"/>
                  <a:pt x="2139456" y="1913035"/>
                  <a:pt x="2139456" y="1897555"/>
                </a:cubicBezTo>
                <a:cubicBezTo>
                  <a:pt x="2139456" y="1798748"/>
                  <a:pt x="2076770" y="1714583"/>
                  <a:pt x="1988706" y="1683463"/>
                </a:cubicBezTo>
                <a:lnTo>
                  <a:pt x="2029775" y="1133695"/>
                </a:lnTo>
                <a:lnTo>
                  <a:pt x="2030094" y="1133695"/>
                </a:lnTo>
                <a:lnTo>
                  <a:pt x="2029815" y="1133157"/>
                </a:lnTo>
                <a:lnTo>
                  <a:pt x="2030094" y="1129420"/>
                </a:lnTo>
                <a:lnTo>
                  <a:pt x="2027877" y="1129420"/>
                </a:lnTo>
                <a:close/>
                <a:moveTo>
                  <a:pt x="1910854" y="565406"/>
                </a:moveTo>
                <a:cubicBezTo>
                  <a:pt x="2646579" y="565406"/>
                  <a:pt x="3243002" y="1161829"/>
                  <a:pt x="3243002" y="1897554"/>
                </a:cubicBezTo>
                <a:cubicBezTo>
                  <a:pt x="3243002" y="2633279"/>
                  <a:pt x="2646579" y="3229702"/>
                  <a:pt x="1910854" y="3229702"/>
                </a:cubicBezTo>
                <a:cubicBezTo>
                  <a:pt x="1175129" y="3229702"/>
                  <a:pt x="578706" y="2633279"/>
                  <a:pt x="578706" y="1897554"/>
                </a:cubicBezTo>
                <a:cubicBezTo>
                  <a:pt x="578706" y="1161829"/>
                  <a:pt x="1175129" y="565406"/>
                  <a:pt x="1910854" y="565406"/>
                </a:cubicBezTo>
                <a:close/>
                <a:moveTo>
                  <a:pt x="1766837" y="367010"/>
                </a:moveTo>
                <a:cubicBezTo>
                  <a:pt x="1050362" y="432397"/>
                  <a:pt x="475174" y="981146"/>
                  <a:pt x="377476" y="1681610"/>
                </a:cubicBezTo>
                <a:lnTo>
                  <a:pt x="426306" y="1681610"/>
                </a:lnTo>
                <a:cubicBezTo>
                  <a:pt x="510474" y="1681610"/>
                  <a:pt x="578706" y="1746088"/>
                  <a:pt x="578706" y="1825626"/>
                </a:cubicBezTo>
                <a:cubicBezTo>
                  <a:pt x="578706" y="1905164"/>
                  <a:pt x="510474" y="1969642"/>
                  <a:pt x="426306" y="1969642"/>
                </a:cubicBezTo>
                <a:lnTo>
                  <a:pt x="364094" y="1969642"/>
                </a:lnTo>
                <a:cubicBezTo>
                  <a:pt x="398055" y="2738400"/>
                  <a:pt x="1003246" y="3359660"/>
                  <a:pt x="1769417" y="3427809"/>
                </a:cubicBezTo>
                <a:lnTo>
                  <a:pt x="1769417" y="3382101"/>
                </a:lnTo>
                <a:cubicBezTo>
                  <a:pt x="1769417" y="3297933"/>
                  <a:pt x="1833895" y="3229701"/>
                  <a:pt x="1913433" y="3229701"/>
                </a:cubicBezTo>
                <a:cubicBezTo>
                  <a:pt x="1992971" y="3229701"/>
                  <a:pt x="2057449" y="3297933"/>
                  <a:pt x="2057449" y="3382101"/>
                </a:cubicBezTo>
                <a:lnTo>
                  <a:pt x="2057449" y="3427707"/>
                </a:lnTo>
                <a:cubicBezTo>
                  <a:pt x="2804164" y="3358467"/>
                  <a:pt x="3396856" y="2764020"/>
                  <a:pt x="3455018" y="2020616"/>
                </a:cubicBezTo>
                <a:lnTo>
                  <a:pt x="3395402" y="2020616"/>
                </a:lnTo>
                <a:cubicBezTo>
                  <a:pt x="3311234" y="2020616"/>
                  <a:pt x="3243002" y="1956138"/>
                  <a:pt x="3243002" y="1876600"/>
                </a:cubicBezTo>
                <a:cubicBezTo>
                  <a:pt x="3243002" y="1797062"/>
                  <a:pt x="3311234" y="1732584"/>
                  <a:pt x="3395402" y="1732584"/>
                </a:cubicBezTo>
                <a:lnTo>
                  <a:pt x="3451747" y="1732584"/>
                </a:lnTo>
                <a:cubicBezTo>
                  <a:pt x="3374444" y="1008025"/>
                  <a:pt x="2788738" y="434055"/>
                  <a:pt x="2054869" y="367632"/>
                </a:cubicBezTo>
                <a:lnTo>
                  <a:pt x="2054869" y="407296"/>
                </a:lnTo>
                <a:cubicBezTo>
                  <a:pt x="2054869" y="491464"/>
                  <a:pt x="1990391" y="559696"/>
                  <a:pt x="1910853" y="559696"/>
                </a:cubicBezTo>
                <a:cubicBezTo>
                  <a:pt x="1831315" y="559696"/>
                  <a:pt x="1766837" y="491464"/>
                  <a:pt x="1766837" y="407296"/>
                </a:cubicBezTo>
                <a:close/>
                <a:moveTo>
                  <a:pt x="1910854" y="0"/>
                </a:moveTo>
                <a:cubicBezTo>
                  <a:pt x="2966190" y="0"/>
                  <a:pt x="3821708" y="849564"/>
                  <a:pt x="3821708" y="1897555"/>
                </a:cubicBezTo>
                <a:cubicBezTo>
                  <a:pt x="3821708" y="2945546"/>
                  <a:pt x="2966190" y="3795110"/>
                  <a:pt x="1910854" y="3795110"/>
                </a:cubicBezTo>
                <a:cubicBezTo>
                  <a:pt x="855518" y="3795110"/>
                  <a:pt x="0" y="2945546"/>
                  <a:pt x="0" y="1897555"/>
                </a:cubicBezTo>
                <a:cubicBezTo>
                  <a:pt x="0" y="849564"/>
                  <a:pt x="855518" y="0"/>
                  <a:pt x="191085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a:solidFill>
                <a:schemeClr val="tx1"/>
              </a:solidFill>
            </a:endParaRPr>
          </a:p>
        </p:txBody>
      </p:sp>
      <p:pic>
        <p:nvPicPr>
          <p:cNvPr id="34" name="Marcador de contenido 5">
            <a:extLst>
              <a:ext uri="{FF2B5EF4-FFF2-40B4-BE49-F238E27FC236}">
                <a16:creationId xmlns:a16="http://schemas.microsoft.com/office/drawing/2014/main" xmlns="" id="{ED4F148A-951E-4410-83EE-3C9F983C965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930078" y="142042"/>
            <a:ext cx="1164268" cy="1609588"/>
          </a:xfrm>
          <a:prstGeom prst="rect">
            <a:avLst/>
          </a:prstGeom>
          <a:effectLst>
            <a:outerShdw blurRad="50800" dist="38100" dir="2700000" algn="tl" rotWithShape="0">
              <a:prstClr val="black">
                <a:alpha val="40000"/>
              </a:prstClr>
            </a:outerShdw>
          </a:effectLst>
        </p:spPr>
      </p:pic>
      <p:sp>
        <p:nvSpPr>
          <p:cNvPr id="35" name="CuadroTexto 34">
            <a:extLst>
              <a:ext uri="{FF2B5EF4-FFF2-40B4-BE49-F238E27FC236}">
                <a16:creationId xmlns:a16="http://schemas.microsoft.com/office/drawing/2014/main" xmlns="" id="{44E54EA5-B936-477F-B276-BB60E2C6703D}"/>
              </a:ext>
            </a:extLst>
          </p:cNvPr>
          <p:cNvSpPr txBox="1"/>
          <p:nvPr/>
        </p:nvSpPr>
        <p:spPr>
          <a:xfrm>
            <a:off x="896492" y="6305633"/>
            <a:ext cx="5645513" cy="553998"/>
          </a:xfrm>
          <a:prstGeom prst="rect">
            <a:avLst/>
          </a:prstGeom>
          <a:noFill/>
        </p:spPr>
        <p:txBody>
          <a:bodyPr wrap="square" rtlCol="0">
            <a:spAutoFit/>
          </a:bodyPr>
          <a:lstStyle/>
          <a:p>
            <a:r>
              <a:rPr lang="en-US" sz="1000" dirty="0"/>
              <a:t>Die Unterstützung der Europäischen Kommission für die Erstellung dieser Veröffentlichung stellt keine Billigung des Inhalts dar, der ausschließlich die Meinung der Autoren widerspiegelt, und die Kommission kann nicht für die Verwendung der darin enthaltenen Informationen verantwortlich gemacht werden.</a:t>
            </a:r>
            <a:endParaRPr lang="es-ES" sz="1000" dirty="0"/>
          </a:p>
        </p:txBody>
      </p:sp>
      <p:pic>
        <p:nvPicPr>
          <p:cNvPr id="39" name="Imagen 38">
            <a:extLst>
              <a:ext uri="{FF2B5EF4-FFF2-40B4-BE49-F238E27FC236}">
                <a16:creationId xmlns:a16="http://schemas.microsoft.com/office/drawing/2014/main" xmlns="" id="{C609EECE-9A4C-4CD5-AD6B-41C50B8F319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2029"/>
            <a:ext cx="2698552" cy="943042"/>
          </a:xfrm>
          <a:prstGeom prst="rect">
            <a:avLst/>
          </a:prstGeom>
        </p:spPr>
      </p:pic>
      <p:pic>
        <p:nvPicPr>
          <p:cNvPr id="40" name="Imagen 36">
            <a:extLst>
              <a:ext uri="{FF2B5EF4-FFF2-40B4-BE49-F238E27FC236}">
                <a16:creationId xmlns="" xmlns:a16="http://schemas.microsoft.com/office/drawing/2014/main" xmlns:lc="http://schemas.openxmlformats.org/drawingml/2006/lockedCanvas" id="{796883D8-3971-4A12-BAF9-1968501B412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0427" y="6219189"/>
            <a:ext cx="905274" cy="576706"/>
          </a:xfrm>
          <a:prstGeom prst="rect">
            <a:avLst/>
          </a:prstGeom>
        </p:spPr>
      </p:pic>
      <p:pic>
        <p:nvPicPr>
          <p:cNvPr id="41" name="Immagine 40"/>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386455" y="6400204"/>
            <a:ext cx="1127226" cy="392481"/>
          </a:xfrm>
          <a:prstGeom prst="rect">
            <a:avLst/>
          </a:prstGeom>
          <a:noFill/>
        </p:spPr>
      </p:pic>
      <p:sp>
        <p:nvSpPr>
          <p:cNvPr id="42" name="CasellaDiTesto 21"/>
          <p:cNvSpPr txBox="1"/>
          <p:nvPr/>
        </p:nvSpPr>
        <p:spPr>
          <a:xfrm>
            <a:off x="7484466" y="6127102"/>
            <a:ext cx="4831775" cy="707886"/>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smtClean="0"/>
              <a:t>Legal </a:t>
            </a:r>
            <a:r>
              <a:rPr lang="en-US" sz="1000" dirty="0"/>
              <a:t>description – Creative Commons licensing: The materials published on the AKKU project website are classified as Open Educational Resources' (OER) and can be freely (without permission of their creators): downloaded, used, reused, copied, adapted, and shared by users, with information about the source of their origin.</a:t>
            </a:r>
            <a:endParaRPr lang="it-IT" sz="1000" dirty="0"/>
          </a:p>
        </p:txBody>
      </p:sp>
    </p:spTree>
    <p:extLst>
      <p:ext uri="{BB962C8B-B14F-4D97-AF65-F5344CB8AC3E}">
        <p14:creationId xmlns:p14="http://schemas.microsoft.com/office/powerpoint/2010/main" val="382729606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27A16B15-C455-42ED-97A3-BBDCBDB4566C}"/>
              </a:ext>
            </a:extLst>
          </p:cNvPr>
          <p:cNvSpPr>
            <a:spLocks noGrp="1"/>
          </p:cNvSpPr>
          <p:nvPr>
            <p:ph type="title"/>
          </p:nvPr>
        </p:nvSpPr>
        <p:spPr>
          <a:xfrm>
            <a:off x="2728928" y="311859"/>
            <a:ext cx="7765972" cy="1135111"/>
          </a:xfrm>
        </p:spPr>
        <p:txBody>
          <a:bodyPr/>
          <a:lstStyle/>
          <a:p>
            <a:pPr algn="ctr"/>
            <a:r>
              <a:rPr lang="en-GB" dirty="0">
                <a:latin typeface="Arial Black" panose="020B0A04020102020204" pitchFamily="34" charset="0"/>
              </a:rPr>
              <a:t>Unit 4</a:t>
            </a:r>
          </a:p>
        </p:txBody>
      </p:sp>
      <p:sp>
        <p:nvSpPr>
          <p:cNvPr id="9" name="Marcador de contenido 8">
            <a:extLst>
              <a:ext uri="{FF2B5EF4-FFF2-40B4-BE49-F238E27FC236}">
                <a16:creationId xmlns:a16="http://schemas.microsoft.com/office/drawing/2014/main" xmlns="" id="{128988AF-09E3-4708-B8A9-2A226B674873}"/>
              </a:ext>
            </a:extLst>
          </p:cNvPr>
          <p:cNvSpPr>
            <a:spLocks noGrp="1"/>
          </p:cNvSpPr>
          <p:nvPr>
            <p:ph idx="1"/>
          </p:nvPr>
        </p:nvSpPr>
        <p:spPr>
          <a:xfrm>
            <a:off x="838200" y="1825624"/>
            <a:ext cx="9656699" cy="576707"/>
          </a:xfrm>
        </p:spPr>
        <p:txBody>
          <a:bodyPr>
            <a:noAutofit/>
          </a:bodyPr>
          <a:lstStyle/>
          <a:p>
            <a:pPr marL="0" indent="0">
              <a:buNone/>
            </a:pPr>
            <a:r>
              <a:rPr lang="en-US" dirty="0"/>
              <a:t>3 Schritte zu einer korrekten und fairen Mitarbeiterbeurteilung:</a:t>
            </a:r>
          </a:p>
        </p:txBody>
      </p:sp>
      <p:pic>
        <p:nvPicPr>
          <p:cNvPr id="10" name="Marcador de contenido 5">
            <a:extLst>
              <a:ext uri="{FF2B5EF4-FFF2-40B4-BE49-F238E27FC236}">
                <a16:creationId xmlns:a16="http://schemas.microsoft.com/office/drawing/2014/main" xmlns="" id="{CB75E8F4-71EF-48EC-8BC0-297A595CACC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930078" y="142042"/>
            <a:ext cx="1164268" cy="1609588"/>
          </a:xfrm>
          <a:prstGeom prst="rect">
            <a:avLst/>
          </a:prstGeom>
          <a:effectLst>
            <a:outerShdw blurRad="50800" dist="38100" dir="2700000" algn="tl" rotWithShape="0">
              <a:prstClr val="black">
                <a:alpha val="40000"/>
              </a:prstClr>
            </a:outerShdw>
          </a:effectLst>
        </p:spPr>
      </p:pic>
      <p:pic>
        <p:nvPicPr>
          <p:cNvPr id="7" name="Imagen 6">
            <a:extLst>
              <a:ext uri="{FF2B5EF4-FFF2-40B4-BE49-F238E27FC236}">
                <a16:creationId xmlns:a16="http://schemas.microsoft.com/office/drawing/2014/main" xmlns="" id="{4C701042-E131-46B8-B534-847F436978D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2029"/>
            <a:ext cx="2698552" cy="943042"/>
          </a:xfrm>
          <a:prstGeom prst="rect">
            <a:avLst/>
          </a:prstGeom>
        </p:spPr>
      </p:pic>
      <p:graphicFrame>
        <p:nvGraphicFramePr>
          <p:cNvPr id="3" name="Diagramm 2">
            <a:extLst>
              <a:ext uri="{FF2B5EF4-FFF2-40B4-BE49-F238E27FC236}">
                <a16:creationId xmlns:a16="http://schemas.microsoft.com/office/drawing/2014/main" xmlns="" id="{33B7A93B-F654-42CD-B11F-4B637135ACB7}"/>
              </a:ext>
            </a:extLst>
          </p:cNvPr>
          <p:cNvGraphicFramePr/>
          <p:nvPr>
            <p:extLst>
              <p:ext uri="{D42A27DB-BD31-4B8C-83A1-F6EECF244321}">
                <p14:modId xmlns:p14="http://schemas.microsoft.com/office/powerpoint/2010/main" val="2055931968"/>
              </p:ext>
            </p:extLst>
          </p:nvPr>
        </p:nvGraphicFramePr>
        <p:xfrm>
          <a:off x="838200" y="2955636"/>
          <a:ext cx="9656698" cy="279862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4" name="Textfeld 3">
            <a:extLst>
              <a:ext uri="{FF2B5EF4-FFF2-40B4-BE49-F238E27FC236}">
                <a16:creationId xmlns:a16="http://schemas.microsoft.com/office/drawing/2014/main" xmlns="" id="{C0C8B463-3359-4EE2-A4E8-B28013B9218C}"/>
              </a:ext>
            </a:extLst>
          </p:cNvPr>
          <p:cNvSpPr txBox="1"/>
          <p:nvPr/>
        </p:nvSpPr>
        <p:spPr>
          <a:xfrm>
            <a:off x="2728928" y="4979962"/>
            <a:ext cx="7765970" cy="738664"/>
          </a:xfrm>
          <a:prstGeom prst="rect">
            <a:avLst/>
          </a:prstGeom>
          <a:noFill/>
        </p:spPr>
        <p:txBody>
          <a:bodyPr wrap="square" rtlCol="0">
            <a:spAutoFit/>
          </a:bodyPr>
          <a:lstStyle/>
          <a:p>
            <a:r>
              <a:rPr lang="en-US" sz="1400" i="1" dirty="0">
                <a:solidFill>
                  <a:srgbClr val="FA9106"/>
                </a:solidFill>
              </a:rPr>
              <a:t>PRAXIS-TIPP: </a:t>
            </a:r>
            <a:r>
              <a:rPr lang="en-US" sz="1400" i="1" dirty="0" err="1">
                <a:solidFill>
                  <a:srgbClr val="FA9106"/>
                </a:solidFill>
              </a:rPr>
              <a:t>Achten</a:t>
            </a:r>
            <a:r>
              <a:rPr lang="en-US" sz="1400" i="1" dirty="0">
                <a:solidFill>
                  <a:srgbClr val="FA9106"/>
                </a:solidFill>
              </a:rPr>
              <a:t> Sie darauf, wie Sie mit diesen schriftlichen Notizen umgehen, um die vertrauensvolle Zusammenarbeit nicht zu zerstören. Auf keinen Fall sollten Ihre Mitarbeiter das Gefühl bekommen, dass Sie "Akten" über sie führen.</a:t>
            </a:r>
            <a:endParaRPr lang="de-DE" sz="1400" i="1" dirty="0">
              <a:solidFill>
                <a:srgbClr val="FA9106"/>
              </a:solidFill>
            </a:endParaRPr>
          </a:p>
        </p:txBody>
      </p:sp>
      <p:sp>
        <p:nvSpPr>
          <p:cNvPr id="13" name="CuadroTexto 34">
            <a:extLst>
              <a:ext uri="{FF2B5EF4-FFF2-40B4-BE49-F238E27FC236}">
                <a16:creationId xmlns:a16="http://schemas.microsoft.com/office/drawing/2014/main" xmlns="" id="{44E54EA5-B936-477F-B276-BB60E2C6703D}"/>
              </a:ext>
            </a:extLst>
          </p:cNvPr>
          <p:cNvSpPr txBox="1"/>
          <p:nvPr/>
        </p:nvSpPr>
        <p:spPr>
          <a:xfrm>
            <a:off x="896492" y="6305633"/>
            <a:ext cx="5645513" cy="553998"/>
          </a:xfrm>
          <a:prstGeom prst="rect">
            <a:avLst/>
          </a:prstGeom>
          <a:noFill/>
        </p:spPr>
        <p:txBody>
          <a:bodyPr wrap="square" rtlCol="0">
            <a:spAutoFit/>
          </a:bodyPr>
          <a:lstStyle/>
          <a:p>
            <a:r>
              <a:rPr lang="en-US" sz="1000" dirty="0"/>
              <a:t>Die Unterstützung der Europäischen Kommission für die Erstellung dieser Veröffentlichung stellt keine Billigung des Inhalts dar, der ausschließlich die Meinung der Autoren widerspiegelt, und die Kommission kann nicht für die Verwendung der darin enthaltenen Informationen verantwortlich gemacht werden.</a:t>
            </a:r>
            <a:endParaRPr lang="es-ES" sz="1000" dirty="0"/>
          </a:p>
        </p:txBody>
      </p:sp>
      <p:pic>
        <p:nvPicPr>
          <p:cNvPr id="14" name="Imagen 36">
            <a:extLst>
              <a:ext uri="{FF2B5EF4-FFF2-40B4-BE49-F238E27FC236}">
                <a16:creationId xmlns="" xmlns:a16="http://schemas.microsoft.com/office/drawing/2014/main" xmlns:lc="http://schemas.openxmlformats.org/drawingml/2006/lockedCanvas" id="{796883D8-3971-4A12-BAF9-1968501B412D}"/>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70427" y="6219189"/>
            <a:ext cx="905274" cy="576706"/>
          </a:xfrm>
          <a:prstGeom prst="rect">
            <a:avLst/>
          </a:prstGeom>
        </p:spPr>
      </p:pic>
      <p:pic>
        <p:nvPicPr>
          <p:cNvPr id="15" name="Immagine 14"/>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6386455" y="6400204"/>
            <a:ext cx="1127226" cy="392481"/>
          </a:xfrm>
          <a:prstGeom prst="rect">
            <a:avLst/>
          </a:prstGeom>
          <a:noFill/>
        </p:spPr>
      </p:pic>
      <p:sp>
        <p:nvSpPr>
          <p:cNvPr id="16" name="CasellaDiTesto 21"/>
          <p:cNvSpPr txBox="1"/>
          <p:nvPr/>
        </p:nvSpPr>
        <p:spPr>
          <a:xfrm>
            <a:off x="7484466" y="6127102"/>
            <a:ext cx="4831775" cy="707886"/>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smtClean="0"/>
              <a:t>Legal </a:t>
            </a:r>
            <a:r>
              <a:rPr lang="en-US" sz="1000" dirty="0"/>
              <a:t>description – Creative Commons licensing: The materials published on the AKKU project website are classified as Open Educational Resources' (OER) and can be freely (without permission of their creators): downloaded, used, reused, copied, adapted, and shared by users, with information about the source of their origin.</a:t>
            </a:r>
            <a:endParaRPr lang="it-IT" sz="1000" dirty="0"/>
          </a:p>
        </p:txBody>
      </p:sp>
    </p:spTree>
    <p:extLst>
      <p:ext uri="{BB962C8B-B14F-4D97-AF65-F5344CB8AC3E}">
        <p14:creationId xmlns:p14="http://schemas.microsoft.com/office/powerpoint/2010/main" val="353577346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27A16B15-C455-42ED-97A3-BBDCBDB4566C}"/>
              </a:ext>
            </a:extLst>
          </p:cNvPr>
          <p:cNvSpPr>
            <a:spLocks noGrp="1"/>
          </p:cNvSpPr>
          <p:nvPr>
            <p:ph type="title"/>
          </p:nvPr>
        </p:nvSpPr>
        <p:spPr>
          <a:xfrm>
            <a:off x="2728928" y="311859"/>
            <a:ext cx="7765972" cy="1135111"/>
          </a:xfrm>
        </p:spPr>
        <p:txBody>
          <a:bodyPr/>
          <a:lstStyle/>
          <a:p>
            <a:pPr algn="ctr"/>
            <a:r>
              <a:rPr lang="en-GB" dirty="0">
                <a:latin typeface="Arial Black" panose="020B0A04020102020204" pitchFamily="34" charset="0"/>
              </a:rPr>
              <a:t>Unit 4</a:t>
            </a:r>
          </a:p>
        </p:txBody>
      </p:sp>
      <p:sp>
        <p:nvSpPr>
          <p:cNvPr id="9" name="Marcador de contenido 8">
            <a:extLst>
              <a:ext uri="{FF2B5EF4-FFF2-40B4-BE49-F238E27FC236}">
                <a16:creationId xmlns:a16="http://schemas.microsoft.com/office/drawing/2014/main" xmlns="" id="{128988AF-09E3-4708-B8A9-2A226B674873}"/>
              </a:ext>
            </a:extLst>
          </p:cNvPr>
          <p:cNvSpPr>
            <a:spLocks noGrp="1"/>
          </p:cNvSpPr>
          <p:nvPr>
            <p:ph idx="1"/>
          </p:nvPr>
        </p:nvSpPr>
        <p:spPr>
          <a:xfrm>
            <a:off x="838200" y="1825624"/>
            <a:ext cx="9656699" cy="576707"/>
          </a:xfrm>
        </p:spPr>
        <p:txBody>
          <a:bodyPr>
            <a:noAutofit/>
          </a:bodyPr>
          <a:lstStyle/>
          <a:p>
            <a:pPr marL="0" indent="0">
              <a:buNone/>
            </a:pPr>
            <a:r>
              <a:rPr lang="en-US" dirty="0"/>
              <a:t>3 Schritte zu einer korrekten und fairen Mitarbeiterbeurteilung:</a:t>
            </a:r>
          </a:p>
        </p:txBody>
      </p:sp>
      <p:pic>
        <p:nvPicPr>
          <p:cNvPr id="10" name="Marcador de contenido 5">
            <a:extLst>
              <a:ext uri="{FF2B5EF4-FFF2-40B4-BE49-F238E27FC236}">
                <a16:creationId xmlns:a16="http://schemas.microsoft.com/office/drawing/2014/main" xmlns="" id="{CB75E8F4-71EF-48EC-8BC0-297A595CACC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930078" y="142042"/>
            <a:ext cx="1164268" cy="1609588"/>
          </a:xfrm>
          <a:prstGeom prst="rect">
            <a:avLst/>
          </a:prstGeom>
          <a:effectLst>
            <a:outerShdw blurRad="50800" dist="38100" dir="2700000" algn="tl" rotWithShape="0">
              <a:prstClr val="black">
                <a:alpha val="40000"/>
              </a:prstClr>
            </a:outerShdw>
          </a:effectLst>
        </p:spPr>
      </p:pic>
      <p:pic>
        <p:nvPicPr>
          <p:cNvPr id="7" name="Imagen 6">
            <a:extLst>
              <a:ext uri="{FF2B5EF4-FFF2-40B4-BE49-F238E27FC236}">
                <a16:creationId xmlns:a16="http://schemas.microsoft.com/office/drawing/2014/main" xmlns="" id="{4C701042-E131-46B8-B534-847F436978D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2029"/>
            <a:ext cx="2698552" cy="943042"/>
          </a:xfrm>
          <a:prstGeom prst="rect">
            <a:avLst/>
          </a:prstGeom>
        </p:spPr>
      </p:pic>
      <p:graphicFrame>
        <p:nvGraphicFramePr>
          <p:cNvPr id="3" name="Diagramm 2">
            <a:extLst>
              <a:ext uri="{FF2B5EF4-FFF2-40B4-BE49-F238E27FC236}">
                <a16:creationId xmlns:a16="http://schemas.microsoft.com/office/drawing/2014/main" xmlns="" id="{33B7A93B-F654-42CD-B11F-4B637135ACB7}"/>
              </a:ext>
            </a:extLst>
          </p:cNvPr>
          <p:cNvGraphicFramePr/>
          <p:nvPr>
            <p:extLst>
              <p:ext uri="{D42A27DB-BD31-4B8C-83A1-F6EECF244321}">
                <p14:modId xmlns:p14="http://schemas.microsoft.com/office/powerpoint/2010/main" val="3855154966"/>
              </p:ext>
            </p:extLst>
          </p:nvPr>
        </p:nvGraphicFramePr>
        <p:xfrm>
          <a:off x="838200" y="2955636"/>
          <a:ext cx="9656698" cy="279862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3" name="CuadroTexto 34">
            <a:extLst>
              <a:ext uri="{FF2B5EF4-FFF2-40B4-BE49-F238E27FC236}">
                <a16:creationId xmlns:a16="http://schemas.microsoft.com/office/drawing/2014/main" xmlns="" id="{44E54EA5-B936-477F-B276-BB60E2C6703D}"/>
              </a:ext>
            </a:extLst>
          </p:cNvPr>
          <p:cNvSpPr txBox="1"/>
          <p:nvPr/>
        </p:nvSpPr>
        <p:spPr>
          <a:xfrm>
            <a:off x="896492" y="6305633"/>
            <a:ext cx="5645513" cy="553998"/>
          </a:xfrm>
          <a:prstGeom prst="rect">
            <a:avLst/>
          </a:prstGeom>
          <a:noFill/>
        </p:spPr>
        <p:txBody>
          <a:bodyPr wrap="square" rtlCol="0">
            <a:spAutoFit/>
          </a:bodyPr>
          <a:lstStyle/>
          <a:p>
            <a:r>
              <a:rPr lang="en-US" sz="1000" dirty="0"/>
              <a:t>Die Unterstützung der Europäischen Kommission für die Erstellung dieser Veröffentlichung stellt keine Billigung des Inhalts dar, der ausschließlich die Meinung der Autoren widerspiegelt, und die Kommission kann nicht für die Verwendung der darin enthaltenen Informationen verantwortlich gemacht werden.</a:t>
            </a:r>
            <a:endParaRPr lang="es-ES" sz="1000" dirty="0"/>
          </a:p>
        </p:txBody>
      </p:sp>
      <p:pic>
        <p:nvPicPr>
          <p:cNvPr id="14" name="Imagen 36">
            <a:extLst>
              <a:ext uri="{FF2B5EF4-FFF2-40B4-BE49-F238E27FC236}">
                <a16:creationId xmlns="" xmlns:a16="http://schemas.microsoft.com/office/drawing/2014/main" xmlns:lc="http://schemas.openxmlformats.org/drawingml/2006/lockedCanvas" id="{796883D8-3971-4A12-BAF9-1968501B412D}"/>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70427" y="6219189"/>
            <a:ext cx="905274" cy="576706"/>
          </a:xfrm>
          <a:prstGeom prst="rect">
            <a:avLst/>
          </a:prstGeom>
        </p:spPr>
      </p:pic>
      <p:pic>
        <p:nvPicPr>
          <p:cNvPr id="15" name="Immagine 14"/>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6386455" y="6400204"/>
            <a:ext cx="1127226" cy="392481"/>
          </a:xfrm>
          <a:prstGeom prst="rect">
            <a:avLst/>
          </a:prstGeom>
          <a:noFill/>
        </p:spPr>
      </p:pic>
      <p:sp>
        <p:nvSpPr>
          <p:cNvPr id="16" name="CasellaDiTesto 21"/>
          <p:cNvSpPr txBox="1"/>
          <p:nvPr/>
        </p:nvSpPr>
        <p:spPr>
          <a:xfrm>
            <a:off x="7484466" y="6127102"/>
            <a:ext cx="4831775" cy="707886"/>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smtClean="0"/>
              <a:t>Legal </a:t>
            </a:r>
            <a:r>
              <a:rPr lang="en-US" sz="1000" dirty="0"/>
              <a:t>description – Creative Commons licensing: The materials published on the AKKU project website are classified as Open Educational Resources' (OER) and can be freely (without permission of their creators): downloaded, used, reused, copied, adapted, and shared by users, with information about the source of their origin.</a:t>
            </a:r>
            <a:endParaRPr lang="it-IT" sz="1000" dirty="0"/>
          </a:p>
        </p:txBody>
      </p:sp>
    </p:spTree>
    <p:extLst>
      <p:ext uri="{BB962C8B-B14F-4D97-AF65-F5344CB8AC3E}">
        <p14:creationId xmlns:p14="http://schemas.microsoft.com/office/powerpoint/2010/main" val="213609063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27A16B15-C455-42ED-97A3-BBDCBDB4566C}"/>
              </a:ext>
            </a:extLst>
          </p:cNvPr>
          <p:cNvSpPr>
            <a:spLocks noGrp="1"/>
          </p:cNvSpPr>
          <p:nvPr>
            <p:ph type="title"/>
          </p:nvPr>
        </p:nvSpPr>
        <p:spPr>
          <a:xfrm>
            <a:off x="2728928" y="311859"/>
            <a:ext cx="7765972" cy="1135111"/>
          </a:xfrm>
        </p:spPr>
        <p:txBody>
          <a:bodyPr/>
          <a:lstStyle/>
          <a:p>
            <a:pPr algn="ctr"/>
            <a:r>
              <a:rPr lang="en-GB" dirty="0">
                <a:latin typeface="Arial Black" panose="020B0A04020102020204" pitchFamily="34" charset="0"/>
              </a:rPr>
              <a:t>Unit 4</a:t>
            </a:r>
          </a:p>
        </p:txBody>
      </p:sp>
      <p:sp>
        <p:nvSpPr>
          <p:cNvPr id="9" name="Marcador de contenido 8">
            <a:extLst>
              <a:ext uri="{FF2B5EF4-FFF2-40B4-BE49-F238E27FC236}">
                <a16:creationId xmlns:a16="http://schemas.microsoft.com/office/drawing/2014/main" xmlns="" id="{128988AF-09E3-4708-B8A9-2A226B674873}"/>
              </a:ext>
            </a:extLst>
          </p:cNvPr>
          <p:cNvSpPr>
            <a:spLocks noGrp="1"/>
          </p:cNvSpPr>
          <p:nvPr>
            <p:ph idx="1"/>
          </p:nvPr>
        </p:nvSpPr>
        <p:spPr>
          <a:xfrm>
            <a:off x="838200" y="1825624"/>
            <a:ext cx="9656699" cy="576707"/>
          </a:xfrm>
        </p:spPr>
        <p:txBody>
          <a:bodyPr>
            <a:noAutofit/>
          </a:bodyPr>
          <a:lstStyle/>
          <a:p>
            <a:pPr marL="0" indent="0">
              <a:buNone/>
            </a:pPr>
            <a:r>
              <a:rPr lang="en-US" dirty="0"/>
              <a:t>3 Schritte zu einer korrekten und fairen Mitarbeiterbeurteilung:</a:t>
            </a:r>
          </a:p>
        </p:txBody>
      </p:sp>
      <p:pic>
        <p:nvPicPr>
          <p:cNvPr id="10" name="Marcador de contenido 5">
            <a:extLst>
              <a:ext uri="{FF2B5EF4-FFF2-40B4-BE49-F238E27FC236}">
                <a16:creationId xmlns:a16="http://schemas.microsoft.com/office/drawing/2014/main" xmlns="" id="{CB75E8F4-71EF-48EC-8BC0-297A595CACC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930078" y="142042"/>
            <a:ext cx="1164268" cy="1609588"/>
          </a:xfrm>
          <a:prstGeom prst="rect">
            <a:avLst/>
          </a:prstGeom>
          <a:effectLst>
            <a:outerShdw blurRad="50800" dist="38100" dir="2700000" algn="tl" rotWithShape="0">
              <a:prstClr val="black">
                <a:alpha val="40000"/>
              </a:prstClr>
            </a:outerShdw>
          </a:effectLst>
        </p:spPr>
      </p:pic>
      <p:pic>
        <p:nvPicPr>
          <p:cNvPr id="7" name="Imagen 6">
            <a:extLst>
              <a:ext uri="{FF2B5EF4-FFF2-40B4-BE49-F238E27FC236}">
                <a16:creationId xmlns:a16="http://schemas.microsoft.com/office/drawing/2014/main" xmlns="" id="{4C701042-E131-46B8-B534-847F436978D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2029"/>
            <a:ext cx="2698552" cy="943042"/>
          </a:xfrm>
          <a:prstGeom prst="rect">
            <a:avLst/>
          </a:prstGeom>
        </p:spPr>
      </p:pic>
      <p:graphicFrame>
        <p:nvGraphicFramePr>
          <p:cNvPr id="3" name="Diagramm 2">
            <a:extLst>
              <a:ext uri="{FF2B5EF4-FFF2-40B4-BE49-F238E27FC236}">
                <a16:creationId xmlns:a16="http://schemas.microsoft.com/office/drawing/2014/main" xmlns="" id="{33B7A93B-F654-42CD-B11F-4B637135ACB7}"/>
              </a:ext>
            </a:extLst>
          </p:cNvPr>
          <p:cNvGraphicFramePr/>
          <p:nvPr>
            <p:extLst>
              <p:ext uri="{D42A27DB-BD31-4B8C-83A1-F6EECF244321}">
                <p14:modId xmlns:p14="http://schemas.microsoft.com/office/powerpoint/2010/main" val="1430454744"/>
              </p:ext>
            </p:extLst>
          </p:nvPr>
        </p:nvGraphicFramePr>
        <p:xfrm>
          <a:off x="838200" y="2955636"/>
          <a:ext cx="9656698" cy="279862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3" name="CuadroTexto 34">
            <a:extLst>
              <a:ext uri="{FF2B5EF4-FFF2-40B4-BE49-F238E27FC236}">
                <a16:creationId xmlns:a16="http://schemas.microsoft.com/office/drawing/2014/main" xmlns="" id="{44E54EA5-B936-477F-B276-BB60E2C6703D}"/>
              </a:ext>
            </a:extLst>
          </p:cNvPr>
          <p:cNvSpPr txBox="1"/>
          <p:nvPr/>
        </p:nvSpPr>
        <p:spPr>
          <a:xfrm>
            <a:off x="896492" y="6305633"/>
            <a:ext cx="5645513" cy="553998"/>
          </a:xfrm>
          <a:prstGeom prst="rect">
            <a:avLst/>
          </a:prstGeom>
          <a:noFill/>
        </p:spPr>
        <p:txBody>
          <a:bodyPr wrap="square" rtlCol="0">
            <a:spAutoFit/>
          </a:bodyPr>
          <a:lstStyle/>
          <a:p>
            <a:r>
              <a:rPr lang="en-US" sz="1000" dirty="0"/>
              <a:t>Die Unterstützung der Europäischen Kommission für die Erstellung dieser Veröffentlichung stellt keine Billigung des Inhalts dar, der ausschließlich die Meinung der Autoren widerspiegelt, und die Kommission kann nicht für die Verwendung der darin enthaltenen Informationen verantwortlich gemacht werden.</a:t>
            </a:r>
            <a:endParaRPr lang="es-ES" sz="1000" dirty="0"/>
          </a:p>
        </p:txBody>
      </p:sp>
      <p:pic>
        <p:nvPicPr>
          <p:cNvPr id="14" name="Imagen 36">
            <a:extLst>
              <a:ext uri="{FF2B5EF4-FFF2-40B4-BE49-F238E27FC236}">
                <a16:creationId xmlns="" xmlns:a16="http://schemas.microsoft.com/office/drawing/2014/main" xmlns:lc="http://schemas.openxmlformats.org/drawingml/2006/lockedCanvas" id="{796883D8-3971-4A12-BAF9-1968501B412D}"/>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70427" y="6219189"/>
            <a:ext cx="905274" cy="576706"/>
          </a:xfrm>
          <a:prstGeom prst="rect">
            <a:avLst/>
          </a:prstGeom>
        </p:spPr>
      </p:pic>
      <p:pic>
        <p:nvPicPr>
          <p:cNvPr id="15" name="Immagine 14"/>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6386455" y="6400204"/>
            <a:ext cx="1127226" cy="392481"/>
          </a:xfrm>
          <a:prstGeom prst="rect">
            <a:avLst/>
          </a:prstGeom>
          <a:noFill/>
        </p:spPr>
      </p:pic>
      <p:sp>
        <p:nvSpPr>
          <p:cNvPr id="16" name="CasellaDiTesto 21"/>
          <p:cNvSpPr txBox="1"/>
          <p:nvPr/>
        </p:nvSpPr>
        <p:spPr>
          <a:xfrm>
            <a:off x="7484466" y="6127102"/>
            <a:ext cx="4831775" cy="707886"/>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smtClean="0"/>
              <a:t>Legal </a:t>
            </a:r>
            <a:r>
              <a:rPr lang="en-US" sz="1000" dirty="0"/>
              <a:t>description – Creative Commons licensing: The materials published on the AKKU project website are classified as Open Educational Resources' (OER) and can be freely (without permission of their creators): downloaded, used, reused, copied, adapted, and shared by users, with information about the source of their origin.</a:t>
            </a:r>
            <a:endParaRPr lang="it-IT" sz="1000" dirty="0"/>
          </a:p>
        </p:txBody>
      </p:sp>
    </p:spTree>
    <p:extLst>
      <p:ext uri="{BB962C8B-B14F-4D97-AF65-F5344CB8AC3E}">
        <p14:creationId xmlns:p14="http://schemas.microsoft.com/office/powerpoint/2010/main" val="255579627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27A16B15-C455-42ED-97A3-BBDCBDB4566C}"/>
              </a:ext>
            </a:extLst>
          </p:cNvPr>
          <p:cNvSpPr>
            <a:spLocks noGrp="1"/>
          </p:cNvSpPr>
          <p:nvPr>
            <p:ph type="title"/>
          </p:nvPr>
        </p:nvSpPr>
        <p:spPr>
          <a:xfrm>
            <a:off x="2728928" y="311859"/>
            <a:ext cx="7765972" cy="1135111"/>
          </a:xfrm>
        </p:spPr>
        <p:txBody>
          <a:bodyPr/>
          <a:lstStyle/>
          <a:p>
            <a:pPr algn="ctr"/>
            <a:r>
              <a:rPr lang="en-GB" dirty="0">
                <a:latin typeface="Arial Black" panose="020B0A04020102020204" pitchFamily="34" charset="0"/>
              </a:rPr>
              <a:t>Unit 4</a:t>
            </a:r>
          </a:p>
        </p:txBody>
      </p:sp>
      <p:sp>
        <p:nvSpPr>
          <p:cNvPr id="9" name="Marcador de contenido 8">
            <a:extLst>
              <a:ext uri="{FF2B5EF4-FFF2-40B4-BE49-F238E27FC236}">
                <a16:creationId xmlns:a16="http://schemas.microsoft.com/office/drawing/2014/main" xmlns="" id="{128988AF-09E3-4708-B8A9-2A226B674873}"/>
              </a:ext>
            </a:extLst>
          </p:cNvPr>
          <p:cNvSpPr>
            <a:spLocks noGrp="1"/>
          </p:cNvSpPr>
          <p:nvPr>
            <p:ph idx="1"/>
          </p:nvPr>
        </p:nvSpPr>
        <p:spPr>
          <a:xfrm>
            <a:off x="838200" y="1825624"/>
            <a:ext cx="9656699" cy="576707"/>
          </a:xfrm>
        </p:spPr>
        <p:txBody>
          <a:bodyPr>
            <a:noAutofit/>
          </a:bodyPr>
          <a:lstStyle/>
          <a:p>
            <a:pPr marL="0" indent="0">
              <a:buNone/>
            </a:pPr>
            <a:r>
              <a:rPr lang="en-US" dirty="0"/>
              <a:t>Kriterien für eine Mitarbeiterbeurteilung</a:t>
            </a:r>
          </a:p>
        </p:txBody>
      </p:sp>
      <p:pic>
        <p:nvPicPr>
          <p:cNvPr id="10" name="Marcador de contenido 5">
            <a:extLst>
              <a:ext uri="{FF2B5EF4-FFF2-40B4-BE49-F238E27FC236}">
                <a16:creationId xmlns:a16="http://schemas.microsoft.com/office/drawing/2014/main" xmlns="" id="{CB75E8F4-71EF-48EC-8BC0-297A595CACC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930078" y="142042"/>
            <a:ext cx="1164268" cy="1609588"/>
          </a:xfrm>
          <a:prstGeom prst="rect">
            <a:avLst/>
          </a:prstGeom>
          <a:effectLst>
            <a:outerShdw blurRad="50800" dist="38100" dir="2700000" algn="tl" rotWithShape="0">
              <a:prstClr val="black">
                <a:alpha val="40000"/>
              </a:prstClr>
            </a:outerShdw>
          </a:effectLst>
        </p:spPr>
      </p:pic>
      <p:pic>
        <p:nvPicPr>
          <p:cNvPr id="7" name="Imagen 6">
            <a:extLst>
              <a:ext uri="{FF2B5EF4-FFF2-40B4-BE49-F238E27FC236}">
                <a16:creationId xmlns:a16="http://schemas.microsoft.com/office/drawing/2014/main" xmlns="" id="{4C701042-E131-46B8-B534-847F436978D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2029"/>
            <a:ext cx="2698552" cy="943042"/>
          </a:xfrm>
          <a:prstGeom prst="rect">
            <a:avLst/>
          </a:prstGeom>
        </p:spPr>
      </p:pic>
      <p:sp>
        <p:nvSpPr>
          <p:cNvPr id="4" name="Textfeld 3">
            <a:extLst>
              <a:ext uri="{FF2B5EF4-FFF2-40B4-BE49-F238E27FC236}">
                <a16:creationId xmlns:a16="http://schemas.microsoft.com/office/drawing/2014/main" xmlns="" id="{7AECC6D2-9EE5-420E-92BB-B25564A7F079}"/>
              </a:ext>
            </a:extLst>
          </p:cNvPr>
          <p:cNvSpPr txBox="1"/>
          <p:nvPr/>
        </p:nvSpPr>
        <p:spPr>
          <a:xfrm>
            <a:off x="838200" y="2594813"/>
            <a:ext cx="4731327" cy="3139321"/>
          </a:xfrm>
          <a:prstGeom prst="rect">
            <a:avLst/>
          </a:prstGeom>
          <a:noFill/>
        </p:spPr>
        <p:txBody>
          <a:bodyPr wrap="square" rtlCol="0">
            <a:spAutoFit/>
          </a:bodyPr>
          <a:lstStyle/>
          <a:p>
            <a:r>
              <a:rPr lang="en-US" b="1" dirty="0">
                <a:solidFill>
                  <a:srgbClr val="FA9106"/>
                </a:solidFill>
              </a:rPr>
              <a:t>Objektive Bewertungskriterien</a:t>
            </a:r>
          </a:p>
          <a:p>
            <a:endParaRPr lang="en-US" dirty="0"/>
          </a:p>
          <a:p>
            <a:r>
              <a:rPr lang="en-US" dirty="0"/>
              <a:t>Die objektiven Kriterien sind leicht zu bestimmen, da sie völlig losgelöst von Ihren Mitarbeitern sind, z. B.:</a:t>
            </a:r>
          </a:p>
          <a:p>
            <a:endParaRPr lang="en-US" dirty="0"/>
          </a:p>
          <a:p>
            <a:pPr marL="442913" indent="-350838">
              <a:buFont typeface="Wingdings" panose="05000000000000000000" pitchFamily="2" charset="2"/>
              <a:buChar char="ü"/>
            </a:pPr>
            <a:r>
              <a:rPr lang="en-US" dirty="0"/>
              <a:t>Qualifikationen</a:t>
            </a:r>
          </a:p>
          <a:p>
            <a:pPr marL="442913" indent="-350838">
              <a:buFont typeface="Wingdings" panose="05000000000000000000" pitchFamily="2" charset="2"/>
              <a:buChar char="ü"/>
            </a:pPr>
            <a:r>
              <a:rPr lang="en-US" dirty="0"/>
              <a:t>Fertigkeiten und Fähigkeiten</a:t>
            </a:r>
          </a:p>
          <a:p>
            <a:pPr marL="442913" indent="-350838">
              <a:buFont typeface="Wingdings" panose="05000000000000000000" pitchFamily="2" charset="2"/>
              <a:buChar char="ü"/>
            </a:pPr>
            <a:r>
              <a:rPr lang="en-US" dirty="0"/>
              <a:t>Abwesenheitstage</a:t>
            </a:r>
          </a:p>
          <a:p>
            <a:pPr marL="442913" indent="-350838">
              <a:buFont typeface="Wingdings" panose="05000000000000000000" pitchFamily="2" charset="2"/>
              <a:buChar char="ü"/>
            </a:pPr>
            <a:r>
              <a:rPr lang="en-US" dirty="0"/>
              <a:t>Hauptanwendungsbereiche im Projekt, Unternehmen, etc.</a:t>
            </a:r>
            <a:endParaRPr lang="de-DE" dirty="0"/>
          </a:p>
        </p:txBody>
      </p:sp>
      <p:sp>
        <p:nvSpPr>
          <p:cNvPr id="13" name="Textfeld 12">
            <a:extLst>
              <a:ext uri="{FF2B5EF4-FFF2-40B4-BE49-F238E27FC236}">
                <a16:creationId xmlns:a16="http://schemas.microsoft.com/office/drawing/2014/main" xmlns="" id="{B54F78A6-6074-4E95-8110-816BD4565CCC}"/>
              </a:ext>
            </a:extLst>
          </p:cNvPr>
          <p:cNvSpPr txBox="1"/>
          <p:nvPr/>
        </p:nvSpPr>
        <p:spPr>
          <a:xfrm>
            <a:off x="5920509" y="2594812"/>
            <a:ext cx="5218545" cy="3416320"/>
          </a:xfrm>
          <a:prstGeom prst="rect">
            <a:avLst/>
          </a:prstGeom>
          <a:noFill/>
        </p:spPr>
        <p:txBody>
          <a:bodyPr wrap="square" rtlCol="0">
            <a:spAutoFit/>
          </a:bodyPr>
          <a:lstStyle/>
          <a:p>
            <a:r>
              <a:rPr lang="en-US" b="1" dirty="0">
                <a:solidFill>
                  <a:srgbClr val="FA9106"/>
                </a:solidFill>
              </a:rPr>
              <a:t>Subjektive Bewertungskriterien</a:t>
            </a:r>
          </a:p>
          <a:p>
            <a:endParaRPr lang="en-US" dirty="0"/>
          </a:p>
          <a:p>
            <a:r>
              <a:rPr lang="en-US" dirty="0"/>
              <a:t>Es gibt keinen Mitarbeiter, der nur Stärken oder nur Schwächen hat. Erstellen Sie daher eine Liste von Kriterien, nach denen Sie alle Mitarbeiter beurteilen, </a:t>
            </a:r>
            <a:r>
              <a:rPr lang="en-US" dirty="0" err="1"/>
              <a:t>z.B:</a:t>
            </a:r>
          </a:p>
          <a:p>
            <a:endParaRPr lang="en-US" dirty="0"/>
          </a:p>
          <a:p>
            <a:pPr marL="442913" indent="-350838">
              <a:buFont typeface="Wingdings" panose="05000000000000000000" pitchFamily="2" charset="2"/>
              <a:buChar char="ü"/>
            </a:pPr>
            <a:r>
              <a:rPr lang="en-US" dirty="0"/>
              <a:t>Einhaltung der Fristen</a:t>
            </a:r>
          </a:p>
          <a:p>
            <a:pPr marL="442913" indent="-350838">
              <a:buFont typeface="Wingdings" panose="05000000000000000000" pitchFamily="2" charset="2"/>
              <a:buChar char="ü"/>
            </a:pPr>
            <a:r>
              <a:rPr lang="en-US" dirty="0"/>
              <a:t>Flexibilität</a:t>
            </a:r>
          </a:p>
          <a:p>
            <a:pPr marL="442913" indent="-350838">
              <a:buFont typeface="Wingdings" panose="05000000000000000000" pitchFamily="2" charset="2"/>
              <a:buChar char="ü"/>
            </a:pPr>
            <a:r>
              <a:rPr lang="en-US" dirty="0"/>
              <a:t>Motivation</a:t>
            </a:r>
          </a:p>
          <a:p>
            <a:pPr marL="442913" indent="-350838">
              <a:buFont typeface="Wingdings" panose="05000000000000000000" pitchFamily="2" charset="2"/>
              <a:buChar char="ü"/>
            </a:pPr>
            <a:r>
              <a:rPr lang="en-US" dirty="0"/>
              <a:t>Soziale Kompetenz</a:t>
            </a:r>
          </a:p>
          <a:p>
            <a:pPr marL="442913" indent="-350838">
              <a:buFont typeface="Wingdings" panose="05000000000000000000" pitchFamily="2" charset="2"/>
              <a:buChar char="ü"/>
            </a:pPr>
            <a:r>
              <a:rPr lang="en-US" dirty="0"/>
              <a:t>Fähigkeit, unter Druck zu arbeiten</a:t>
            </a:r>
          </a:p>
          <a:p>
            <a:pPr marL="442913" indent="-350838">
              <a:buFont typeface="Wingdings" panose="05000000000000000000" pitchFamily="2" charset="2"/>
              <a:buChar char="ü"/>
            </a:pPr>
            <a:r>
              <a:rPr lang="en-US" dirty="0"/>
              <a:t>Kritische Fähigkeiten, etc.</a:t>
            </a:r>
            <a:endParaRPr lang="de-DE" dirty="0"/>
          </a:p>
        </p:txBody>
      </p:sp>
      <p:sp>
        <p:nvSpPr>
          <p:cNvPr id="14" name="CuadroTexto 34">
            <a:extLst>
              <a:ext uri="{FF2B5EF4-FFF2-40B4-BE49-F238E27FC236}">
                <a16:creationId xmlns:a16="http://schemas.microsoft.com/office/drawing/2014/main" xmlns="" id="{44E54EA5-B936-477F-B276-BB60E2C6703D}"/>
              </a:ext>
            </a:extLst>
          </p:cNvPr>
          <p:cNvSpPr txBox="1"/>
          <p:nvPr/>
        </p:nvSpPr>
        <p:spPr>
          <a:xfrm>
            <a:off x="896492" y="6305633"/>
            <a:ext cx="5645513" cy="553998"/>
          </a:xfrm>
          <a:prstGeom prst="rect">
            <a:avLst/>
          </a:prstGeom>
          <a:noFill/>
        </p:spPr>
        <p:txBody>
          <a:bodyPr wrap="square" rtlCol="0">
            <a:spAutoFit/>
          </a:bodyPr>
          <a:lstStyle/>
          <a:p>
            <a:r>
              <a:rPr lang="en-US" sz="1000" dirty="0"/>
              <a:t>Die Unterstützung der Europäischen Kommission für die Erstellung dieser Veröffentlichung stellt keine Billigung des Inhalts dar, der ausschließlich die Meinung der Autoren widerspiegelt, und die Kommission kann nicht für die Verwendung der darin enthaltenen Informationen verantwortlich gemacht werden.</a:t>
            </a:r>
            <a:endParaRPr lang="es-ES" sz="1000" dirty="0"/>
          </a:p>
        </p:txBody>
      </p:sp>
      <p:pic>
        <p:nvPicPr>
          <p:cNvPr id="15" name="Imagen 36">
            <a:extLst>
              <a:ext uri="{FF2B5EF4-FFF2-40B4-BE49-F238E27FC236}">
                <a16:creationId xmlns="" xmlns:a16="http://schemas.microsoft.com/office/drawing/2014/main" xmlns:lc="http://schemas.openxmlformats.org/drawingml/2006/lockedCanvas" id="{796883D8-3971-4A12-BAF9-1968501B412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0427" y="6219189"/>
            <a:ext cx="905274" cy="576706"/>
          </a:xfrm>
          <a:prstGeom prst="rect">
            <a:avLst/>
          </a:prstGeom>
        </p:spPr>
      </p:pic>
      <p:pic>
        <p:nvPicPr>
          <p:cNvPr id="16" name="Immagine 15"/>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386455" y="6400204"/>
            <a:ext cx="1127226" cy="392481"/>
          </a:xfrm>
          <a:prstGeom prst="rect">
            <a:avLst/>
          </a:prstGeom>
          <a:noFill/>
        </p:spPr>
      </p:pic>
      <p:sp>
        <p:nvSpPr>
          <p:cNvPr id="17" name="CasellaDiTesto 21"/>
          <p:cNvSpPr txBox="1"/>
          <p:nvPr/>
        </p:nvSpPr>
        <p:spPr>
          <a:xfrm>
            <a:off x="7484466" y="6127102"/>
            <a:ext cx="4831775" cy="707886"/>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smtClean="0"/>
              <a:t>Legal </a:t>
            </a:r>
            <a:r>
              <a:rPr lang="en-US" sz="1000" dirty="0"/>
              <a:t>description – Creative Commons licensing: The materials published on the AKKU project website are classified as Open Educational Resources' (OER) and can be freely (without permission of their creators): downloaded, used, reused, copied, adapted, and shared by users, with information about the source of their origin.</a:t>
            </a:r>
            <a:endParaRPr lang="it-IT" sz="1000" dirty="0"/>
          </a:p>
        </p:txBody>
      </p:sp>
    </p:spTree>
    <p:extLst>
      <p:ext uri="{BB962C8B-B14F-4D97-AF65-F5344CB8AC3E}">
        <p14:creationId xmlns:p14="http://schemas.microsoft.com/office/powerpoint/2010/main" val="268939477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2">
            <a:extLst>
              <a:ext uri="{FF2B5EF4-FFF2-40B4-BE49-F238E27FC236}">
                <a16:creationId xmlns:a16="http://schemas.microsoft.com/office/drawing/2014/main" xmlns="" id="{CA8172CA-AC1D-4AF4-8BE4-BC9AF0A8E5F9}"/>
              </a:ext>
            </a:extLst>
          </p:cNvPr>
          <p:cNvSpPr txBox="1">
            <a:spLocks/>
          </p:cNvSpPr>
          <p:nvPr/>
        </p:nvSpPr>
        <p:spPr>
          <a:xfrm>
            <a:off x="838200" y="237883"/>
            <a:ext cx="10515600" cy="535531"/>
          </a:xfrm>
          <a:prstGeom prst="rect">
            <a:avLst/>
          </a:prstGeom>
          <a:noFill/>
        </p:spPr>
        <p:txBody>
          <a:bodyPr wrap="square" rtlCol="0" anchor="t">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200" b="1" dirty="0"/>
              <a:t>Zusammenfassende Schlüsselwörter</a:t>
            </a:r>
          </a:p>
        </p:txBody>
      </p:sp>
      <p:sp>
        <p:nvSpPr>
          <p:cNvPr id="2" name="Rectangle: Rounded Corners 1">
            <a:extLst>
              <a:ext uri="{FF2B5EF4-FFF2-40B4-BE49-F238E27FC236}">
                <a16:creationId xmlns:a16="http://schemas.microsoft.com/office/drawing/2014/main" xmlns="" id="{62A0AB7F-7C58-402B-BB9F-36EBA6DED795}"/>
              </a:ext>
            </a:extLst>
          </p:cNvPr>
          <p:cNvSpPr/>
          <p:nvPr/>
        </p:nvSpPr>
        <p:spPr>
          <a:xfrm rot="900000">
            <a:off x="2060440" y="1383630"/>
            <a:ext cx="1873522" cy="1873522"/>
          </a:xfrm>
          <a:prstGeom prst="roundRect">
            <a:avLst/>
          </a:prstGeom>
          <a:solidFill>
            <a:srgbClr val="00B0F0"/>
          </a:solidFill>
          <a:ln w="38100">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INSPIRIEREN</a:t>
            </a:r>
            <a:endParaRPr lang="en-ID" dirty="0"/>
          </a:p>
        </p:txBody>
      </p:sp>
      <p:sp>
        <p:nvSpPr>
          <p:cNvPr id="18" name="Rectangle: Rounded Corners 17">
            <a:extLst>
              <a:ext uri="{FF2B5EF4-FFF2-40B4-BE49-F238E27FC236}">
                <a16:creationId xmlns:a16="http://schemas.microsoft.com/office/drawing/2014/main" xmlns="" id="{D5FBA2A8-1D2F-4978-BE91-92B8711B0CB9}"/>
              </a:ext>
            </a:extLst>
          </p:cNvPr>
          <p:cNvSpPr/>
          <p:nvPr/>
        </p:nvSpPr>
        <p:spPr>
          <a:xfrm rot="900000">
            <a:off x="5159240" y="1383630"/>
            <a:ext cx="1873522" cy="1873522"/>
          </a:xfrm>
          <a:prstGeom prst="roundRect">
            <a:avLst/>
          </a:prstGeom>
          <a:solidFill>
            <a:srgbClr val="92D050"/>
          </a:solidFill>
          <a:ln w="38100">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MOTIVIEREN</a:t>
            </a:r>
            <a:endParaRPr lang="en-ID" dirty="0"/>
          </a:p>
        </p:txBody>
      </p:sp>
      <p:sp>
        <p:nvSpPr>
          <p:cNvPr id="22" name="Rectangle: Rounded Corners 21">
            <a:extLst>
              <a:ext uri="{FF2B5EF4-FFF2-40B4-BE49-F238E27FC236}">
                <a16:creationId xmlns:a16="http://schemas.microsoft.com/office/drawing/2014/main" xmlns="" id="{CD81FBA8-CFB9-4B90-83F9-38AA153D2455}"/>
              </a:ext>
            </a:extLst>
          </p:cNvPr>
          <p:cNvSpPr/>
          <p:nvPr/>
        </p:nvSpPr>
        <p:spPr>
          <a:xfrm rot="900000">
            <a:off x="8258039" y="1383630"/>
            <a:ext cx="1873522" cy="1873522"/>
          </a:xfrm>
          <a:prstGeom prst="roundRect">
            <a:avLst/>
          </a:prstGeom>
          <a:solidFill>
            <a:srgbClr val="FF0000"/>
          </a:solidFill>
          <a:ln w="38100">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VERBESSERN</a:t>
            </a:r>
            <a:endParaRPr lang="en-ID" dirty="0"/>
          </a:p>
        </p:txBody>
      </p:sp>
      <p:sp>
        <p:nvSpPr>
          <p:cNvPr id="26" name="Rectangle: Rounded Corners 25">
            <a:extLst>
              <a:ext uri="{FF2B5EF4-FFF2-40B4-BE49-F238E27FC236}">
                <a16:creationId xmlns:a16="http://schemas.microsoft.com/office/drawing/2014/main" xmlns="" id="{93A6224B-FC4B-4932-9034-347D3B684F1F}"/>
              </a:ext>
            </a:extLst>
          </p:cNvPr>
          <p:cNvSpPr/>
          <p:nvPr/>
        </p:nvSpPr>
        <p:spPr>
          <a:xfrm rot="20700000" flipH="1">
            <a:off x="2060440" y="4058047"/>
            <a:ext cx="1873522" cy="1873522"/>
          </a:xfrm>
          <a:prstGeom prst="roundRect">
            <a:avLst/>
          </a:prstGeom>
          <a:solidFill>
            <a:srgbClr val="FA9106"/>
          </a:solidFill>
          <a:ln w="38100">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POSITIV DENKEN</a:t>
            </a:r>
            <a:endParaRPr lang="en-ID" dirty="0"/>
          </a:p>
        </p:txBody>
      </p:sp>
      <p:sp>
        <p:nvSpPr>
          <p:cNvPr id="28" name="Rectangle: Rounded Corners 27">
            <a:extLst>
              <a:ext uri="{FF2B5EF4-FFF2-40B4-BE49-F238E27FC236}">
                <a16:creationId xmlns:a16="http://schemas.microsoft.com/office/drawing/2014/main" xmlns="" id="{DD82DD54-CF8B-460D-8DE2-EB8D28876301}"/>
              </a:ext>
            </a:extLst>
          </p:cNvPr>
          <p:cNvSpPr/>
          <p:nvPr/>
        </p:nvSpPr>
        <p:spPr>
          <a:xfrm rot="20700000" flipH="1">
            <a:off x="5159240" y="4058047"/>
            <a:ext cx="1873522" cy="1873522"/>
          </a:xfrm>
          <a:prstGeom prst="roundRect">
            <a:avLst/>
          </a:prstGeom>
          <a:solidFill>
            <a:srgbClr val="69116B"/>
          </a:solidFill>
          <a:ln w="38100">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FOKUSSIEREN</a:t>
            </a:r>
            <a:endParaRPr lang="en-ID" dirty="0"/>
          </a:p>
        </p:txBody>
      </p:sp>
      <p:sp>
        <p:nvSpPr>
          <p:cNvPr id="29" name="Rectangle: Rounded Corners 28">
            <a:extLst>
              <a:ext uri="{FF2B5EF4-FFF2-40B4-BE49-F238E27FC236}">
                <a16:creationId xmlns:a16="http://schemas.microsoft.com/office/drawing/2014/main" xmlns="" id="{996DAF31-3F41-4C7D-869B-BB12AE513020}"/>
              </a:ext>
            </a:extLst>
          </p:cNvPr>
          <p:cNvSpPr/>
          <p:nvPr/>
        </p:nvSpPr>
        <p:spPr>
          <a:xfrm rot="20700000" flipH="1">
            <a:off x="8258039" y="4058047"/>
            <a:ext cx="1873522" cy="1873522"/>
          </a:xfrm>
          <a:prstGeom prst="roundRect">
            <a:avLst/>
          </a:prstGeom>
          <a:solidFill>
            <a:srgbClr val="00B0F0"/>
          </a:solidFill>
          <a:ln w="38100">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KREATIV SEIN</a:t>
            </a:r>
            <a:endParaRPr lang="en-ID" dirty="0"/>
          </a:p>
        </p:txBody>
      </p:sp>
      <p:sp>
        <p:nvSpPr>
          <p:cNvPr id="3" name="Oval 2">
            <a:extLst>
              <a:ext uri="{FF2B5EF4-FFF2-40B4-BE49-F238E27FC236}">
                <a16:creationId xmlns:a16="http://schemas.microsoft.com/office/drawing/2014/main" xmlns="" id="{55AFCE57-D095-448D-AA8F-5826BD810AC3}"/>
              </a:ext>
            </a:extLst>
          </p:cNvPr>
          <p:cNvSpPr/>
          <p:nvPr/>
        </p:nvSpPr>
        <p:spPr>
          <a:xfrm>
            <a:off x="1849907" y="1173097"/>
            <a:ext cx="628650" cy="628650"/>
          </a:xfrm>
          <a:prstGeom prst="ellipse">
            <a:avLst/>
          </a:prstGeom>
          <a:solidFill>
            <a:srgbClr val="00B0F0"/>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01</a:t>
            </a:r>
            <a:endParaRPr lang="en-ID" dirty="0"/>
          </a:p>
        </p:txBody>
      </p:sp>
      <p:sp>
        <p:nvSpPr>
          <p:cNvPr id="14" name="Oval 13">
            <a:extLst>
              <a:ext uri="{FF2B5EF4-FFF2-40B4-BE49-F238E27FC236}">
                <a16:creationId xmlns:a16="http://schemas.microsoft.com/office/drawing/2014/main" xmlns="" id="{33C26BDF-0D5A-44D1-9456-BBDBC3424BBA}"/>
              </a:ext>
            </a:extLst>
          </p:cNvPr>
          <p:cNvSpPr/>
          <p:nvPr/>
        </p:nvSpPr>
        <p:spPr>
          <a:xfrm>
            <a:off x="4948707" y="1173097"/>
            <a:ext cx="628650" cy="628650"/>
          </a:xfrm>
          <a:prstGeom prst="ellipse">
            <a:avLst/>
          </a:prstGeom>
          <a:solidFill>
            <a:srgbClr val="92D050"/>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02</a:t>
            </a:r>
            <a:endParaRPr lang="en-ID" dirty="0"/>
          </a:p>
        </p:txBody>
      </p:sp>
      <p:sp>
        <p:nvSpPr>
          <p:cNvPr id="15" name="Oval 14">
            <a:extLst>
              <a:ext uri="{FF2B5EF4-FFF2-40B4-BE49-F238E27FC236}">
                <a16:creationId xmlns:a16="http://schemas.microsoft.com/office/drawing/2014/main" xmlns="" id="{FAD08170-7806-489F-97DA-9611C0F3B6BC}"/>
              </a:ext>
            </a:extLst>
          </p:cNvPr>
          <p:cNvSpPr/>
          <p:nvPr/>
        </p:nvSpPr>
        <p:spPr>
          <a:xfrm>
            <a:off x="8047506" y="1173097"/>
            <a:ext cx="628650" cy="628650"/>
          </a:xfrm>
          <a:prstGeom prst="ellipse">
            <a:avLst/>
          </a:prstGeom>
          <a:solidFill>
            <a:srgbClr val="FF0000"/>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03</a:t>
            </a:r>
            <a:endParaRPr lang="en-ID" dirty="0"/>
          </a:p>
        </p:txBody>
      </p:sp>
      <p:sp>
        <p:nvSpPr>
          <p:cNvPr id="16" name="Oval 15">
            <a:extLst>
              <a:ext uri="{FF2B5EF4-FFF2-40B4-BE49-F238E27FC236}">
                <a16:creationId xmlns:a16="http://schemas.microsoft.com/office/drawing/2014/main" xmlns="" id="{B5A5F9ED-9458-4496-A6E9-CB70AA7137B9}"/>
              </a:ext>
            </a:extLst>
          </p:cNvPr>
          <p:cNvSpPr/>
          <p:nvPr/>
        </p:nvSpPr>
        <p:spPr>
          <a:xfrm>
            <a:off x="3515845" y="3847514"/>
            <a:ext cx="628650" cy="628650"/>
          </a:xfrm>
          <a:prstGeom prst="ellipse">
            <a:avLst/>
          </a:prstGeom>
          <a:solidFill>
            <a:srgbClr val="FA9106"/>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04</a:t>
            </a:r>
            <a:endParaRPr lang="en-ID" dirty="0"/>
          </a:p>
        </p:txBody>
      </p:sp>
      <p:sp>
        <p:nvSpPr>
          <p:cNvPr id="17" name="Oval 16">
            <a:extLst>
              <a:ext uri="{FF2B5EF4-FFF2-40B4-BE49-F238E27FC236}">
                <a16:creationId xmlns:a16="http://schemas.microsoft.com/office/drawing/2014/main" xmlns="" id="{E833FCFA-7808-44FE-BCBA-A845C9588E0D}"/>
              </a:ext>
            </a:extLst>
          </p:cNvPr>
          <p:cNvSpPr/>
          <p:nvPr/>
        </p:nvSpPr>
        <p:spPr>
          <a:xfrm>
            <a:off x="6614645" y="3847514"/>
            <a:ext cx="628650" cy="628650"/>
          </a:xfrm>
          <a:prstGeom prst="ellipse">
            <a:avLst/>
          </a:prstGeom>
          <a:solidFill>
            <a:srgbClr val="69116B"/>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05</a:t>
            </a:r>
            <a:endParaRPr lang="en-ID" dirty="0"/>
          </a:p>
        </p:txBody>
      </p:sp>
      <p:sp>
        <p:nvSpPr>
          <p:cNvPr id="19" name="Oval 18">
            <a:extLst>
              <a:ext uri="{FF2B5EF4-FFF2-40B4-BE49-F238E27FC236}">
                <a16:creationId xmlns:a16="http://schemas.microsoft.com/office/drawing/2014/main" xmlns="" id="{3E4268C4-A723-4083-A869-0BD03DA67C01}"/>
              </a:ext>
            </a:extLst>
          </p:cNvPr>
          <p:cNvSpPr/>
          <p:nvPr/>
        </p:nvSpPr>
        <p:spPr>
          <a:xfrm>
            <a:off x="9713444" y="3847514"/>
            <a:ext cx="628650" cy="628650"/>
          </a:xfrm>
          <a:prstGeom prst="ellipse">
            <a:avLst/>
          </a:prstGeom>
          <a:solidFill>
            <a:srgbClr val="00B0F0"/>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06</a:t>
            </a:r>
            <a:endParaRPr lang="en-ID" dirty="0"/>
          </a:p>
        </p:txBody>
      </p:sp>
      <p:pic>
        <p:nvPicPr>
          <p:cNvPr id="20" name="Imagen 19">
            <a:extLst>
              <a:ext uri="{FF2B5EF4-FFF2-40B4-BE49-F238E27FC236}">
                <a16:creationId xmlns:a16="http://schemas.microsoft.com/office/drawing/2014/main" xmlns="" id="{60AA52F2-BE10-404A-8A9C-57687685C45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2029"/>
            <a:ext cx="2698552" cy="943042"/>
          </a:xfrm>
          <a:prstGeom prst="rect">
            <a:avLst/>
          </a:prstGeom>
        </p:spPr>
      </p:pic>
      <p:pic>
        <p:nvPicPr>
          <p:cNvPr id="21" name="Marcador de contenido 5">
            <a:extLst>
              <a:ext uri="{FF2B5EF4-FFF2-40B4-BE49-F238E27FC236}">
                <a16:creationId xmlns:a16="http://schemas.microsoft.com/office/drawing/2014/main" xmlns="" id="{92052331-B36E-4630-9811-C6539B64624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30078" y="142042"/>
            <a:ext cx="1164268" cy="1609588"/>
          </a:xfrm>
          <a:prstGeom prst="rect">
            <a:avLst/>
          </a:prstGeom>
          <a:effectLst>
            <a:outerShdw blurRad="50800" dist="38100" dir="2700000" algn="tl" rotWithShape="0">
              <a:prstClr val="black">
                <a:alpha val="40000"/>
              </a:prstClr>
            </a:outerShdw>
          </a:effectLst>
        </p:spPr>
      </p:pic>
      <p:sp>
        <p:nvSpPr>
          <p:cNvPr id="25" name="CuadroTexto 34">
            <a:extLst>
              <a:ext uri="{FF2B5EF4-FFF2-40B4-BE49-F238E27FC236}">
                <a16:creationId xmlns:a16="http://schemas.microsoft.com/office/drawing/2014/main" xmlns="" id="{44E54EA5-B936-477F-B276-BB60E2C6703D}"/>
              </a:ext>
            </a:extLst>
          </p:cNvPr>
          <p:cNvSpPr txBox="1"/>
          <p:nvPr/>
        </p:nvSpPr>
        <p:spPr>
          <a:xfrm>
            <a:off x="896492" y="6305633"/>
            <a:ext cx="5645513" cy="553998"/>
          </a:xfrm>
          <a:prstGeom prst="rect">
            <a:avLst/>
          </a:prstGeom>
          <a:noFill/>
        </p:spPr>
        <p:txBody>
          <a:bodyPr wrap="square" rtlCol="0">
            <a:spAutoFit/>
          </a:bodyPr>
          <a:lstStyle/>
          <a:p>
            <a:r>
              <a:rPr lang="en-US" sz="1000" dirty="0"/>
              <a:t>Die Unterstützung der Europäischen Kommission für die Erstellung dieser Veröffentlichung stellt keine Billigung des Inhalts dar, der ausschließlich die Meinung der Autoren widerspiegelt, und die Kommission kann nicht für die Verwendung der darin enthaltenen Informationen verantwortlich gemacht werden.</a:t>
            </a:r>
            <a:endParaRPr lang="es-ES" sz="1000" dirty="0"/>
          </a:p>
        </p:txBody>
      </p:sp>
      <p:pic>
        <p:nvPicPr>
          <p:cNvPr id="27" name="Imagen 36">
            <a:extLst>
              <a:ext uri="{FF2B5EF4-FFF2-40B4-BE49-F238E27FC236}">
                <a16:creationId xmlns="" xmlns:a16="http://schemas.microsoft.com/office/drawing/2014/main" xmlns:lc="http://schemas.openxmlformats.org/drawingml/2006/lockedCanvas" id="{796883D8-3971-4A12-BAF9-1968501B412D}"/>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0427" y="6219189"/>
            <a:ext cx="905274" cy="576706"/>
          </a:xfrm>
          <a:prstGeom prst="rect">
            <a:avLst/>
          </a:prstGeom>
        </p:spPr>
      </p:pic>
      <p:pic>
        <p:nvPicPr>
          <p:cNvPr id="30" name="Immagine 29"/>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386455" y="6400204"/>
            <a:ext cx="1127226" cy="392481"/>
          </a:xfrm>
          <a:prstGeom prst="rect">
            <a:avLst/>
          </a:prstGeom>
          <a:noFill/>
        </p:spPr>
      </p:pic>
      <p:sp>
        <p:nvSpPr>
          <p:cNvPr id="31" name="CasellaDiTesto 21"/>
          <p:cNvSpPr txBox="1"/>
          <p:nvPr/>
        </p:nvSpPr>
        <p:spPr>
          <a:xfrm>
            <a:off x="7484466" y="6127102"/>
            <a:ext cx="4831775" cy="707886"/>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smtClean="0"/>
              <a:t>Legal </a:t>
            </a:r>
            <a:r>
              <a:rPr lang="en-US" sz="1000" dirty="0"/>
              <a:t>description – Creative Commons licensing: The materials published on the AKKU project website are classified as Open Educational Resources' (OER) and can be freely (without permission of their creators): downloaded, used, reused, copied, adapted, and shared by users, with information about the source of their origin.</a:t>
            </a:r>
            <a:endParaRPr lang="it-IT" sz="1000" dirty="0"/>
          </a:p>
        </p:txBody>
      </p:sp>
    </p:spTree>
    <p:extLst>
      <p:ext uri="{BB962C8B-B14F-4D97-AF65-F5344CB8AC3E}">
        <p14:creationId xmlns:p14="http://schemas.microsoft.com/office/powerpoint/2010/main" val="219990305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06962FAD-B50C-4A95-BAB1-466DECB43BBB}"/>
              </a:ext>
            </a:extLst>
          </p:cNvPr>
          <p:cNvSpPr>
            <a:spLocks noGrp="1"/>
          </p:cNvSpPr>
          <p:nvPr>
            <p:ph type="title"/>
          </p:nvPr>
        </p:nvSpPr>
        <p:spPr>
          <a:xfrm>
            <a:off x="612559" y="3978336"/>
            <a:ext cx="11058620" cy="1325563"/>
          </a:xfrm>
        </p:spPr>
        <p:txBody>
          <a:bodyPr/>
          <a:lstStyle/>
          <a:p>
            <a:pPr algn="ctr"/>
            <a:r>
              <a:rPr lang="es-ES" dirty="0">
                <a:latin typeface="Microsoft JhengHei UI" panose="020B0604030504040204" pitchFamily="34" charset="-120"/>
                <a:ea typeface="Microsoft JhengHei UI" panose="020B0604030504040204" pitchFamily="34" charset="-120"/>
                <a:cs typeface="Dubai Medium" panose="020B0604020202020204" pitchFamily="34" charset="-78"/>
              </a:rPr>
              <a:t>VIELEN DANK FÜR IHRE AUFMERKSAMKEIT</a:t>
            </a:r>
            <a:endParaRPr lang="es-ES" dirty="0">
              <a:latin typeface="Dubai Medium" panose="020B0604020202020204" pitchFamily="34" charset="-78"/>
              <a:cs typeface="Dubai Medium" panose="020B0604020202020204" pitchFamily="34" charset="-78"/>
            </a:endParaRPr>
          </a:p>
        </p:txBody>
      </p:sp>
      <p:pic>
        <p:nvPicPr>
          <p:cNvPr id="5" name="Marcador de contenido 4">
            <a:extLst>
              <a:ext uri="{FF2B5EF4-FFF2-40B4-BE49-F238E27FC236}">
                <a16:creationId xmlns:a16="http://schemas.microsoft.com/office/drawing/2014/main" xmlns="" id="{D9683A29-BA71-45CB-AEE8-946FB95831C2}"/>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80730" y="321074"/>
            <a:ext cx="8315419" cy="2558590"/>
          </a:xfrm>
        </p:spPr>
      </p:pic>
      <p:pic>
        <p:nvPicPr>
          <p:cNvPr id="7" name="Imagen 6">
            <a:extLst>
              <a:ext uri="{FF2B5EF4-FFF2-40B4-BE49-F238E27FC236}">
                <a16:creationId xmlns:a16="http://schemas.microsoft.com/office/drawing/2014/main" xmlns="" id="{64C3AAEE-087E-4E94-82FA-A1E406B3AC9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365094" y="5914739"/>
            <a:ext cx="3302255" cy="943261"/>
          </a:xfrm>
          <a:prstGeom prst="rect">
            <a:avLst/>
          </a:prstGeom>
        </p:spPr>
      </p:pic>
      <p:sp>
        <p:nvSpPr>
          <p:cNvPr id="8" name="CuadroTexto 7">
            <a:extLst>
              <a:ext uri="{FF2B5EF4-FFF2-40B4-BE49-F238E27FC236}">
                <a16:creationId xmlns:a16="http://schemas.microsoft.com/office/drawing/2014/main" xmlns="" id="{CFF98D33-E1A8-437F-850D-C0B8BE1A0A78}"/>
              </a:ext>
            </a:extLst>
          </p:cNvPr>
          <p:cNvSpPr txBox="1"/>
          <p:nvPr/>
        </p:nvSpPr>
        <p:spPr>
          <a:xfrm>
            <a:off x="1306785" y="3233214"/>
            <a:ext cx="9783192" cy="646331"/>
          </a:xfrm>
          <a:prstGeom prst="rect">
            <a:avLst/>
          </a:prstGeom>
          <a:noFill/>
        </p:spPr>
        <p:txBody>
          <a:bodyPr wrap="square" rtlCol="0">
            <a:spAutoFit/>
          </a:bodyPr>
          <a:lstStyle/>
          <a:p>
            <a:r>
              <a:rPr lang="en-US" sz="1800" b="1" i="0" u="none" strike="noStrike" baseline="0" dirty="0" err="1">
                <a:solidFill>
                  <a:srgbClr val="000000"/>
                </a:solidFill>
                <a:latin typeface="Microsoft JhengHei" panose="020B0604030504040204" pitchFamily="34" charset="-120"/>
                <a:ea typeface="Microsoft JhengHei" panose="020B0604030504040204" pitchFamily="34" charset="-120"/>
              </a:rPr>
              <a:t>Optimierung</a:t>
            </a:r>
            <a:r>
              <a:rPr lang="en-US" sz="1800" b="1" i="0" u="none" strike="noStrike" baseline="0" dirty="0">
                <a:solidFill>
                  <a:srgbClr val="000000"/>
                </a:solidFill>
                <a:latin typeface="Microsoft JhengHei" panose="020B0604030504040204" pitchFamily="34" charset="-120"/>
                <a:ea typeface="Microsoft JhengHei" panose="020B0604030504040204" pitchFamily="34" charset="-120"/>
              </a:rPr>
              <a:t> der Arbeitsfähigkeit in Klein- und Kleinstunternehmen durch Multimedia-Tools</a:t>
            </a:r>
            <a:endParaRPr lang="es-ES" dirty="0">
              <a:latin typeface="Microsoft JhengHei" panose="020B0604030504040204" pitchFamily="34" charset="-120"/>
              <a:ea typeface="Microsoft JhengHei" panose="020B0604030504040204" pitchFamily="34" charset="-120"/>
            </a:endParaRPr>
          </a:p>
        </p:txBody>
      </p:sp>
      <p:pic>
        <p:nvPicPr>
          <p:cNvPr id="11" name="Marcador de contenido 5">
            <a:extLst>
              <a:ext uri="{FF2B5EF4-FFF2-40B4-BE49-F238E27FC236}">
                <a16:creationId xmlns:a16="http://schemas.microsoft.com/office/drawing/2014/main" xmlns="" id="{46E2CADC-EB20-4EE1-B3BA-A18D3AC411EF}"/>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30078" y="142042"/>
            <a:ext cx="1164268" cy="1609588"/>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15497351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D735F7F3-C1B5-4B60-A00A-4EB618DDFB5A}"/>
              </a:ext>
            </a:extLst>
          </p:cNvPr>
          <p:cNvSpPr>
            <a:spLocks noGrp="1"/>
          </p:cNvSpPr>
          <p:nvPr>
            <p:ph type="body" sz="quarter" idx="10"/>
          </p:nvPr>
        </p:nvSpPr>
        <p:spPr/>
        <p:txBody>
          <a:bodyPr>
            <a:normAutofit fontScale="92500" lnSpcReduction="10000"/>
          </a:bodyPr>
          <a:lstStyle/>
          <a:p>
            <a:r>
              <a:rPr lang="en-US" dirty="0">
                <a:latin typeface="Arial Black" panose="020B0A04020102020204" pitchFamily="34" charset="0"/>
              </a:rPr>
              <a:t>Inhalt</a:t>
            </a:r>
          </a:p>
        </p:txBody>
      </p:sp>
      <p:sp>
        <p:nvSpPr>
          <p:cNvPr id="8" name="TextBox 7">
            <a:extLst>
              <a:ext uri="{FF2B5EF4-FFF2-40B4-BE49-F238E27FC236}">
                <a16:creationId xmlns:a16="http://schemas.microsoft.com/office/drawing/2014/main" xmlns="" id="{EB790E39-0A9E-43B2-A53B-F50A017C9814}"/>
              </a:ext>
            </a:extLst>
          </p:cNvPr>
          <p:cNvSpPr txBox="1"/>
          <p:nvPr/>
        </p:nvSpPr>
        <p:spPr>
          <a:xfrm>
            <a:off x="6163174" y="2192566"/>
            <a:ext cx="321341" cy="523220"/>
          </a:xfrm>
          <a:prstGeom prst="rect">
            <a:avLst/>
          </a:prstGeom>
          <a:noFill/>
        </p:spPr>
        <p:txBody>
          <a:bodyPr wrap="square" rtlCol="0">
            <a:spAutoFit/>
          </a:bodyPr>
          <a:lstStyle/>
          <a:p>
            <a:pPr algn="ctr"/>
            <a:r>
              <a:rPr lang="en-US" altLang="ko-KR" sz="2800" b="1" dirty="0">
                <a:solidFill>
                  <a:srgbClr val="00B0F0"/>
                </a:solidFill>
                <a:cs typeface="Arial" pitchFamily="34" charset="0"/>
              </a:rPr>
              <a:t>A</a:t>
            </a:r>
            <a:endParaRPr lang="ko-KR" altLang="en-US" sz="2800" b="1" dirty="0">
              <a:solidFill>
                <a:srgbClr val="00B0F0"/>
              </a:solidFill>
              <a:cs typeface="Arial" pitchFamily="34" charset="0"/>
            </a:endParaRPr>
          </a:p>
        </p:txBody>
      </p:sp>
      <p:sp>
        <p:nvSpPr>
          <p:cNvPr id="9" name="TextBox 8">
            <a:extLst>
              <a:ext uri="{FF2B5EF4-FFF2-40B4-BE49-F238E27FC236}">
                <a16:creationId xmlns:a16="http://schemas.microsoft.com/office/drawing/2014/main" xmlns="" id="{1FA3BD48-89FD-468C-AD39-5F4FCCBCA7AC}"/>
              </a:ext>
            </a:extLst>
          </p:cNvPr>
          <p:cNvSpPr txBox="1"/>
          <p:nvPr/>
        </p:nvSpPr>
        <p:spPr>
          <a:xfrm>
            <a:off x="6519926" y="3004940"/>
            <a:ext cx="370614" cy="523220"/>
          </a:xfrm>
          <a:prstGeom prst="rect">
            <a:avLst/>
          </a:prstGeom>
          <a:noFill/>
        </p:spPr>
        <p:txBody>
          <a:bodyPr wrap="square" rtlCol="0">
            <a:spAutoFit/>
          </a:bodyPr>
          <a:lstStyle/>
          <a:p>
            <a:pPr algn="ctr"/>
            <a:r>
              <a:rPr lang="en-US" altLang="ko-KR" sz="2800" b="1" dirty="0">
                <a:solidFill>
                  <a:srgbClr val="92D050"/>
                </a:solidFill>
                <a:cs typeface="Arial" pitchFamily="34" charset="0"/>
              </a:rPr>
              <a:t>B</a:t>
            </a:r>
            <a:endParaRPr lang="ko-KR" altLang="en-US" sz="2800" b="1" dirty="0">
              <a:solidFill>
                <a:srgbClr val="92D050"/>
              </a:solidFill>
              <a:cs typeface="Arial" pitchFamily="34" charset="0"/>
            </a:endParaRPr>
          </a:p>
        </p:txBody>
      </p:sp>
      <p:sp>
        <p:nvSpPr>
          <p:cNvPr id="10" name="TextBox 9">
            <a:extLst>
              <a:ext uri="{FF2B5EF4-FFF2-40B4-BE49-F238E27FC236}">
                <a16:creationId xmlns:a16="http://schemas.microsoft.com/office/drawing/2014/main" xmlns="" id="{44746392-0CCB-49BF-A202-891A645A3DD5}"/>
              </a:ext>
            </a:extLst>
          </p:cNvPr>
          <p:cNvSpPr txBox="1"/>
          <p:nvPr/>
        </p:nvSpPr>
        <p:spPr>
          <a:xfrm>
            <a:off x="6144455" y="3817314"/>
            <a:ext cx="370614" cy="523220"/>
          </a:xfrm>
          <a:prstGeom prst="rect">
            <a:avLst/>
          </a:prstGeom>
          <a:noFill/>
        </p:spPr>
        <p:txBody>
          <a:bodyPr wrap="square" rtlCol="0">
            <a:spAutoFit/>
          </a:bodyPr>
          <a:lstStyle/>
          <a:p>
            <a:pPr algn="ctr"/>
            <a:r>
              <a:rPr lang="en-US" altLang="ko-KR" sz="2800" b="1" dirty="0">
                <a:solidFill>
                  <a:srgbClr val="FF0000"/>
                </a:solidFill>
                <a:cs typeface="Arial" pitchFamily="34" charset="0"/>
              </a:rPr>
              <a:t>C</a:t>
            </a:r>
            <a:endParaRPr lang="ko-KR" altLang="en-US" sz="2800" b="1" dirty="0">
              <a:solidFill>
                <a:srgbClr val="FF0000"/>
              </a:solidFill>
              <a:cs typeface="Arial" pitchFamily="34" charset="0"/>
            </a:endParaRPr>
          </a:p>
        </p:txBody>
      </p:sp>
      <p:sp>
        <p:nvSpPr>
          <p:cNvPr id="12" name="TextBox 11">
            <a:extLst>
              <a:ext uri="{FF2B5EF4-FFF2-40B4-BE49-F238E27FC236}">
                <a16:creationId xmlns:a16="http://schemas.microsoft.com/office/drawing/2014/main" xmlns="" id="{963D26C5-5DBB-42E6-B2C1-C24C3678DA73}"/>
              </a:ext>
            </a:extLst>
          </p:cNvPr>
          <p:cNvSpPr txBox="1"/>
          <p:nvPr/>
        </p:nvSpPr>
        <p:spPr>
          <a:xfrm>
            <a:off x="5768984" y="4629688"/>
            <a:ext cx="370614" cy="523220"/>
          </a:xfrm>
          <a:prstGeom prst="rect">
            <a:avLst/>
          </a:prstGeom>
          <a:noFill/>
        </p:spPr>
        <p:txBody>
          <a:bodyPr wrap="square" rtlCol="0">
            <a:spAutoFit/>
          </a:bodyPr>
          <a:lstStyle/>
          <a:p>
            <a:pPr algn="ctr"/>
            <a:r>
              <a:rPr lang="en-US" altLang="ko-KR" sz="2800" b="1" dirty="0">
                <a:solidFill>
                  <a:srgbClr val="FA9106"/>
                </a:solidFill>
                <a:cs typeface="Arial" pitchFamily="34" charset="0"/>
              </a:rPr>
              <a:t>D</a:t>
            </a:r>
            <a:endParaRPr lang="ko-KR" altLang="en-US" sz="2800" b="1" dirty="0">
              <a:solidFill>
                <a:srgbClr val="FA9106"/>
              </a:solidFill>
              <a:cs typeface="Arial" pitchFamily="34" charset="0"/>
            </a:endParaRPr>
          </a:p>
        </p:txBody>
      </p:sp>
      <p:grpSp>
        <p:nvGrpSpPr>
          <p:cNvPr id="13" name="Group 12">
            <a:extLst>
              <a:ext uri="{FF2B5EF4-FFF2-40B4-BE49-F238E27FC236}">
                <a16:creationId xmlns:a16="http://schemas.microsoft.com/office/drawing/2014/main" xmlns="" id="{50CA1238-EE64-49D0-8D49-B945A7DC9053}"/>
              </a:ext>
            </a:extLst>
          </p:cNvPr>
          <p:cNvGrpSpPr/>
          <p:nvPr/>
        </p:nvGrpSpPr>
        <p:grpSpPr>
          <a:xfrm>
            <a:off x="1587904" y="2134708"/>
            <a:ext cx="4340895" cy="454271"/>
            <a:chOff x="803640" y="3362835"/>
            <a:chExt cx="2059657" cy="454271"/>
          </a:xfrm>
        </p:grpSpPr>
        <p:sp>
          <p:nvSpPr>
            <p:cNvPr id="14" name="TextBox 13">
              <a:extLst>
                <a:ext uri="{FF2B5EF4-FFF2-40B4-BE49-F238E27FC236}">
                  <a16:creationId xmlns:a16="http://schemas.microsoft.com/office/drawing/2014/main" xmlns="" id="{03D50BB4-2AFF-4EFF-9757-C792E311594C}"/>
                </a:ext>
              </a:extLst>
            </p:cNvPr>
            <p:cNvSpPr txBox="1"/>
            <p:nvPr/>
          </p:nvSpPr>
          <p:spPr>
            <a:xfrm>
              <a:off x="803640" y="3540107"/>
              <a:ext cx="2059657" cy="276999"/>
            </a:xfrm>
            <a:prstGeom prst="rect">
              <a:avLst/>
            </a:prstGeom>
            <a:noFill/>
          </p:spPr>
          <p:txBody>
            <a:bodyPr wrap="square" rtlCol="0">
              <a:spAutoFit/>
            </a:bodyPr>
            <a:lstStyle/>
            <a:p>
              <a:pPr algn="r"/>
              <a:r>
                <a:rPr lang="en-US" altLang="ko-KR" sz="1200" dirty="0">
                  <a:solidFill>
                    <a:schemeClr val="tx1">
                      <a:lumMod val="75000"/>
                      <a:lumOff val="25000"/>
                    </a:schemeClr>
                  </a:solidFill>
                  <a:cs typeface="Arial" pitchFamily="34" charset="0"/>
                </a:rPr>
                <a:t>Der Qualitätszirkel und seine Regeln.     </a:t>
              </a:r>
              <a:endParaRPr lang="ko-KR" altLang="en-US" sz="1200" dirty="0">
                <a:solidFill>
                  <a:schemeClr val="tx1">
                    <a:lumMod val="75000"/>
                    <a:lumOff val="25000"/>
                  </a:schemeClr>
                </a:solidFill>
                <a:cs typeface="Arial" pitchFamily="34" charset="0"/>
              </a:endParaRPr>
            </a:p>
          </p:txBody>
        </p:sp>
        <p:sp>
          <p:nvSpPr>
            <p:cNvPr id="15" name="TextBox 14">
              <a:extLst>
                <a:ext uri="{FF2B5EF4-FFF2-40B4-BE49-F238E27FC236}">
                  <a16:creationId xmlns:a16="http://schemas.microsoft.com/office/drawing/2014/main" xmlns="" id="{EEB21451-3D32-45CC-BD8A-EB946C4CBC92}"/>
                </a:ext>
              </a:extLst>
            </p:cNvPr>
            <p:cNvSpPr txBox="1"/>
            <p:nvPr/>
          </p:nvSpPr>
          <p:spPr>
            <a:xfrm>
              <a:off x="803640" y="3362835"/>
              <a:ext cx="2059657" cy="276999"/>
            </a:xfrm>
            <a:prstGeom prst="rect">
              <a:avLst/>
            </a:prstGeom>
            <a:noFill/>
          </p:spPr>
          <p:txBody>
            <a:bodyPr wrap="square" rtlCol="0">
              <a:spAutoFit/>
            </a:bodyPr>
            <a:lstStyle/>
            <a:p>
              <a:pPr algn="r"/>
              <a:r>
                <a:rPr lang="en-US" altLang="ko-KR" sz="1200" b="1" dirty="0">
                  <a:solidFill>
                    <a:schemeClr val="tx1">
                      <a:lumMod val="75000"/>
                      <a:lumOff val="25000"/>
                    </a:schemeClr>
                  </a:solidFill>
                  <a:cs typeface="Arial" pitchFamily="34" charset="0"/>
                </a:rPr>
                <a:t>Unit 1</a:t>
              </a:r>
              <a:endParaRPr lang="ko-KR" altLang="en-US" sz="1200" b="1" dirty="0">
                <a:solidFill>
                  <a:schemeClr val="tx1">
                    <a:lumMod val="75000"/>
                    <a:lumOff val="25000"/>
                  </a:schemeClr>
                </a:solidFill>
                <a:cs typeface="Arial" pitchFamily="34" charset="0"/>
              </a:endParaRPr>
            </a:p>
          </p:txBody>
        </p:sp>
      </p:grpSp>
      <p:grpSp>
        <p:nvGrpSpPr>
          <p:cNvPr id="16" name="Group 15">
            <a:extLst>
              <a:ext uri="{FF2B5EF4-FFF2-40B4-BE49-F238E27FC236}">
                <a16:creationId xmlns:a16="http://schemas.microsoft.com/office/drawing/2014/main" xmlns="" id="{DB5F67C5-0C35-4A74-9380-0E6FB01419DA}"/>
              </a:ext>
            </a:extLst>
          </p:cNvPr>
          <p:cNvGrpSpPr/>
          <p:nvPr/>
        </p:nvGrpSpPr>
        <p:grpSpPr>
          <a:xfrm>
            <a:off x="1955871" y="2945236"/>
            <a:ext cx="4340895" cy="454271"/>
            <a:chOff x="803640" y="3362835"/>
            <a:chExt cx="2059657" cy="454271"/>
          </a:xfrm>
        </p:grpSpPr>
        <p:sp>
          <p:nvSpPr>
            <p:cNvPr id="17" name="TextBox 16">
              <a:extLst>
                <a:ext uri="{FF2B5EF4-FFF2-40B4-BE49-F238E27FC236}">
                  <a16:creationId xmlns:a16="http://schemas.microsoft.com/office/drawing/2014/main" xmlns="" id="{37B5E419-154A-4D5B-BCA1-E4F12B8BA449}"/>
                </a:ext>
              </a:extLst>
            </p:cNvPr>
            <p:cNvSpPr txBox="1"/>
            <p:nvPr/>
          </p:nvSpPr>
          <p:spPr>
            <a:xfrm>
              <a:off x="803640" y="3540107"/>
              <a:ext cx="2059657" cy="276999"/>
            </a:xfrm>
            <a:prstGeom prst="rect">
              <a:avLst/>
            </a:prstGeom>
            <a:noFill/>
          </p:spPr>
          <p:txBody>
            <a:bodyPr wrap="square" rtlCol="0">
              <a:spAutoFit/>
            </a:bodyPr>
            <a:lstStyle/>
            <a:p>
              <a:pPr algn="r"/>
              <a:r>
                <a:rPr lang="en-US" altLang="ko-KR" sz="1200" dirty="0">
                  <a:solidFill>
                    <a:schemeClr val="tx1">
                      <a:lumMod val="75000"/>
                      <a:lumOff val="25000"/>
                    </a:schemeClr>
                  </a:solidFill>
                  <a:cs typeface="Arial" pitchFamily="34" charset="0"/>
                </a:rPr>
                <a:t>Die 4 Rollen und der Ablauf eines Qualitätszirkels.     </a:t>
              </a:r>
              <a:endParaRPr lang="ko-KR" altLang="en-US" sz="1200" dirty="0">
                <a:solidFill>
                  <a:schemeClr val="tx1">
                    <a:lumMod val="75000"/>
                    <a:lumOff val="25000"/>
                  </a:schemeClr>
                </a:solidFill>
                <a:cs typeface="Arial" pitchFamily="34" charset="0"/>
              </a:endParaRPr>
            </a:p>
          </p:txBody>
        </p:sp>
        <p:sp>
          <p:nvSpPr>
            <p:cNvPr id="18" name="TextBox 17">
              <a:extLst>
                <a:ext uri="{FF2B5EF4-FFF2-40B4-BE49-F238E27FC236}">
                  <a16:creationId xmlns:a16="http://schemas.microsoft.com/office/drawing/2014/main" xmlns="" id="{5BAAC0B1-C454-4F64-81FC-046CDD68DA2E}"/>
                </a:ext>
              </a:extLst>
            </p:cNvPr>
            <p:cNvSpPr txBox="1"/>
            <p:nvPr/>
          </p:nvSpPr>
          <p:spPr>
            <a:xfrm>
              <a:off x="803640" y="3362835"/>
              <a:ext cx="2059657" cy="276999"/>
            </a:xfrm>
            <a:prstGeom prst="rect">
              <a:avLst/>
            </a:prstGeom>
            <a:noFill/>
          </p:spPr>
          <p:txBody>
            <a:bodyPr wrap="square" rtlCol="0">
              <a:spAutoFit/>
            </a:bodyPr>
            <a:lstStyle/>
            <a:p>
              <a:pPr algn="r"/>
              <a:r>
                <a:rPr lang="en-US" altLang="ko-KR" sz="1200" b="1" dirty="0">
                  <a:solidFill>
                    <a:schemeClr val="tx1">
                      <a:lumMod val="75000"/>
                      <a:lumOff val="25000"/>
                    </a:schemeClr>
                  </a:solidFill>
                  <a:cs typeface="Arial" pitchFamily="34" charset="0"/>
                </a:rPr>
                <a:t>Unit 2</a:t>
              </a:r>
              <a:endParaRPr lang="ko-KR" altLang="en-US" sz="1200" b="1" dirty="0">
                <a:solidFill>
                  <a:schemeClr val="tx1">
                    <a:lumMod val="75000"/>
                    <a:lumOff val="25000"/>
                  </a:schemeClr>
                </a:solidFill>
                <a:cs typeface="Arial" pitchFamily="34" charset="0"/>
              </a:endParaRPr>
            </a:p>
          </p:txBody>
        </p:sp>
      </p:grpSp>
      <p:grpSp>
        <p:nvGrpSpPr>
          <p:cNvPr id="19" name="Group 18">
            <a:extLst>
              <a:ext uri="{FF2B5EF4-FFF2-40B4-BE49-F238E27FC236}">
                <a16:creationId xmlns:a16="http://schemas.microsoft.com/office/drawing/2014/main" xmlns="" id="{64DDFC54-02B2-47A7-AB6B-A14EDBE8D9F6}"/>
              </a:ext>
            </a:extLst>
          </p:cNvPr>
          <p:cNvGrpSpPr/>
          <p:nvPr/>
        </p:nvGrpSpPr>
        <p:grpSpPr>
          <a:xfrm>
            <a:off x="1585033" y="3757610"/>
            <a:ext cx="4340895" cy="454271"/>
            <a:chOff x="803640" y="3362835"/>
            <a:chExt cx="2059657" cy="454271"/>
          </a:xfrm>
        </p:grpSpPr>
        <p:sp>
          <p:nvSpPr>
            <p:cNvPr id="20" name="TextBox 19">
              <a:extLst>
                <a:ext uri="{FF2B5EF4-FFF2-40B4-BE49-F238E27FC236}">
                  <a16:creationId xmlns:a16="http://schemas.microsoft.com/office/drawing/2014/main" xmlns="" id="{620FC092-4036-409B-A785-741981BE862A}"/>
                </a:ext>
              </a:extLst>
            </p:cNvPr>
            <p:cNvSpPr txBox="1"/>
            <p:nvPr/>
          </p:nvSpPr>
          <p:spPr>
            <a:xfrm>
              <a:off x="803640" y="3540107"/>
              <a:ext cx="2059657" cy="276999"/>
            </a:xfrm>
            <a:prstGeom prst="rect">
              <a:avLst/>
            </a:prstGeom>
            <a:noFill/>
          </p:spPr>
          <p:txBody>
            <a:bodyPr wrap="square" rtlCol="0">
              <a:spAutoFit/>
            </a:bodyPr>
            <a:lstStyle/>
            <a:p>
              <a:pPr algn="r"/>
              <a:r>
                <a:rPr lang="en-US" altLang="ko-KR" sz="1200" dirty="0">
                  <a:solidFill>
                    <a:schemeClr val="tx1">
                      <a:lumMod val="75000"/>
                      <a:lumOff val="25000"/>
                    </a:schemeClr>
                  </a:solidFill>
                  <a:cs typeface="Arial" pitchFamily="34" charset="0"/>
                </a:rPr>
                <a:t>Steigerung der Arbeitsleistung durch motivierte Mitarbeiter.     </a:t>
              </a:r>
              <a:endParaRPr lang="ko-KR" altLang="en-US" sz="1200" dirty="0">
                <a:solidFill>
                  <a:schemeClr val="tx1">
                    <a:lumMod val="75000"/>
                    <a:lumOff val="25000"/>
                  </a:schemeClr>
                </a:solidFill>
                <a:cs typeface="Arial" pitchFamily="34" charset="0"/>
              </a:endParaRPr>
            </a:p>
          </p:txBody>
        </p:sp>
        <p:sp>
          <p:nvSpPr>
            <p:cNvPr id="21" name="TextBox 20">
              <a:extLst>
                <a:ext uri="{FF2B5EF4-FFF2-40B4-BE49-F238E27FC236}">
                  <a16:creationId xmlns:a16="http://schemas.microsoft.com/office/drawing/2014/main" xmlns="" id="{2BDC7500-A9A0-4BA0-8518-582A74707798}"/>
                </a:ext>
              </a:extLst>
            </p:cNvPr>
            <p:cNvSpPr txBox="1"/>
            <p:nvPr/>
          </p:nvSpPr>
          <p:spPr>
            <a:xfrm>
              <a:off x="803640" y="3362835"/>
              <a:ext cx="2059657" cy="276999"/>
            </a:xfrm>
            <a:prstGeom prst="rect">
              <a:avLst/>
            </a:prstGeom>
            <a:noFill/>
          </p:spPr>
          <p:txBody>
            <a:bodyPr wrap="square" rtlCol="0">
              <a:spAutoFit/>
            </a:bodyPr>
            <a:lstStyle/>
            <a:p>
              <a:pPr algn="r"/>
              <a:r>
                <a:rPr lang="en-US" altLang="ko-KR" sz="1200" b="1" dirty="0">
                  <a:solidFill>
                    <a:schemeClr val="tx1">
                      <a:lumMod val="75000"/>
                      <a:lumOff val="25000"/>
                    </a:schemeClr>
                  </a:solidFill>
                  <a:cs typeface="Arial" pitchFamily="34" charset="0"/>
                </a:rPr>
                <a:t>Unit 3</a:t>
              </a:r>
              <a:endParaRPr lang="ko-KR" altLang="en-US" sz="1200" b="1" dirty="0">
                <a:solidFill>
                  <a:schemeClr val="tx1">
                    <a:lumMod val="75000"/>
                    <a:lumOff val="25000"/>
                  </a:schemeClr>
                </a:solidFill>
                <a:cs typeface="Arial" pitchFamily="34" charset="0"/>
              </a:endParaRPr>
            </a:p>
          </p:txBody>
        </p:sp>
      </p:grpSp>
      <p:grpSp>
        <p:nvGrpSpPr>
          <p:cNvPr id="22" name="Group 21">
            <a:extLst>
              <a:ext uri="{FF2B5EF4-FFF2-40B4-BE49-F238E27FC236}">
                <a16:creationId xmlns:a16="http://schemas.microsoft.com/office/drawing/2014/main" xmlns="" id="{D7431ED3-B6AC-437D-A719-A102D68CAABB}"/>
              </a:ext>
            </a:extLst>
          </p:cNvPr>
          <p:cNvGrpSpPr/>
          <p:nvPr/>
        </p:nvGrpSpPr>
        <p:grpSpPr>
          <a:xfrm>
            <a:off x="1213474" y="4569984"/>
            <a:ext cx="4340895" cy="454271"/>
            <a:chOff x="803640" y="3362835"/>
            <a:chExt cx="2059657" cy="454271"/>
          </a:xfrm>
        </p:grpSpPr>
        <p:sp>
          <p:nvSpPr>
            <p:cNvPr id="23" name="TextBox 22">
              <a:extLst>
                <a:ext uri="{FF2B5EF4-FFF2-40B4-BE49-F238E27FC236}">
                  <a16:creationId xmlns:a16="http://schemas.microsoft.com/office/drawing/2014/main" xmlns="" id="{558F5E7E-B570-4B6C-9FBB-ACCA80ACF385}"/>
                </a:ext>
              </a:extLst>
            </p:cNvPr>
            <p:cNvSpPr txBox="1"/>
            <p:nvPr/>
          </p:nvSpPr>
          <p:spPr>
            <a:xfrm>
              <a:off x="803640" y="3540107"/>
              <a:ext cx="2059657" cy="276999"/>
            </a:xfrm>
            <a:prstGeom prst="rect">
              <a:avLst/>
            </a:prstGeom>
            <a:noFill/>
          </p:spPr>
          <p:txBody>
            <a:bodyPr wrap="square" rtlCol="0">
              <a:spAutoFit/>
            </a:bodyPr>
            <a:lstStyle/>
            <a:p>
              <a:pPr algn="r"/>
              <a:r>
                <a:rPr lang="en-US" altLang="ko-KR" sz="1200" dirty="0">
                  <a:solidFill>
                    <a:schemeClr val="tx1">
                      <a:lumMod val="75000"/>
                      <a:lumOff val="25000"/>
                    </a:schemeClr>
                  </a:solidFill>
                  <a:cs typeface="Arial" pitchFamily="34" charset="0"/>
                </a:rPr>
                <a:t>Wie man die Leistung von Teammitgliedern richtig bewertet.     </a:t>
              </a:r>
              <a:endParaRPr lang="ko-KR" altLang="en-US" sz="1200" dirty="0">
                <a:solidFill>
                  <a:schemeClr val="tx1">
                    <a:lumMod val="75000"/>
                    <a:lumOff val="25000"/>
                  </a:schemeClr>
                </a:solidFill>
                <a:cs typeface="Arial" pitchFamily="34" charset="0"/>
              </a:endParaRPr>
            </a:p>
          </p:txBody>
        </p:sp>
        <p:sp>
          <p:nvSpPr>
            <p:cNvPr id="24" name="TextBox 23">
              <a:extLst>
                <a:ext uri="{FF2B5EF4-FFF2-40B4-BE49-F238E27FC236}">
                  <a16:creationId xmlns:a16="http://schemas.microsoft.com/office/drawing/2014/main" xmlns="" id="{C04F902B-62E6-4ED5-B54E-F62A75DBEABD}"/>
                </a:ext>
              </a:extLst>
            </p:cNvPr>
            <p:cNvSpPr txBox="1"/>
            <p:nvPr/>
          </p:nvSpPr>
          <p:spPr>
            <a:xfrm>
              <a:off x="803640" y="3362835"/>
              <a:ext cx="2059657" cy="276999"/>
            </a:xfrm>
            <a:prstGeom prst="rect">
              <a:avLst/>
            </a:prstGeom>
            <a:noFill/>
          </p:spPr>
          <p:txBody>
            <a:bodyPr wrap="square" rtlCol="0">
              <a:spAutoFit/>
            </a:bodyPr>
            <a:lstStyle/>
            <a:p>
              <a:pPr algn="r"/>
              <a:r>
                <a:rPr lang="en-US" altLang="ko-KR" sz="1200" b="1" dirty="0">
                  <a:solidFill>
                    <a:schemeClr val="tx1">
                      <a:lumMod val="75000"/>
                      <a:lumOff val="25000"/>
                    </a:schemeClr>
                  </a:solidFill>
                  <a:cs typeface="Arial" pitchFamily="34" charset="0"/>
                </a:rPr>
                <a:t>Unit 4</a:t>
              </a:r>
              <a:endParaRPr lang="ko-KR" altLang="en-US" sz="1200" b="1" dirty="0">
                <a:solidFill>
                  <a:schemeClr val="tx1">
                    <a:lumMod val="75000"/>
                    <a:lumOff val="25000"/>
                  </a:schemeClr>
                </a:solidFill>
                <a:cs typeface="Arial" pitchFamily="34" charset="0"/>
              </a:endParaRPr>
            </a:p>
          </p:txBody>
        </p:sp>
      </p:grpSp>
      <p:grpSp>
        <p:nvGrpSpPr>
          <p:cNvPr id="28" name="그룹 3">
            <a:extLst>
              <a:ext uri="{FF2B5EF4-FFF2-40B4-BE49-F238E27FC236}">
                <a16:creationId xmlns:a16="http://schemas.microsoft.com/office/drawing/2014/main" xmlns="" id="{4A381888-C6EC-43CD-AFBB-E5C1CB0A89E3}"/>
              </a:ext>
            </a:extLst>
          </p:cNvPr>
          <p:cNvGrpSpPr/>
          <p:nvPr/>
        </p:nvGrpSpPr>
        <p:grpSpPr>
          <a:xfrm>
            <a:off x="6954508" y="1408170"/>
            <a:ext cx="3592477" cy="4647381"/>
            <a:chOff x="7334031" y="1957604"/>
            <a:chExt cx="3230740" cy="4179423"/>
          </a:xfrm>
        </p:grpSpPr>
        <p:sp>
          <p:nvSpPr>
            <p:cNvPr id="29" name="Isosceles Triangle 1">
              <a:extLst>
                <a:ext uri="{FF2B5EF4-FFF2-40B4-BE49-F238E27FC236}">
                  <a16:creationId xmlns:a16="http://schemas.microsoft.com/office/drawing/2014/main" xmlns="" id="{F7CE0B50-C9F8-4259-9CA5-D4D3D0398600}"/>
                </a:ext>
              </a:extLst>
            </p:cNvPr>
            <p:cNvSpPr/>
            <p:nvPr/>
          </p:nvSpPr>
          <p:spPr>
            <a:xfrm>
              <a:off x="7334031" y="4888932"/>
              <a:ext cx="1941697" cy="1248095"/>
            </a:xfrm>
            <a:custGeom>
              <a:avLst/>
              <a:gdLst/>
              <a:ahLst/>
              <a:cxnLst/>
              <a:rect l="l" t="t" r="r" b="b"/>
              <a:pathLst>
                <a:path w="1512168" h="972000">
                  <a:moveTo>
                    <a:pt x="504056" y="0"/>
                  </a:moveTo>
                  <a:lnTo>
                    <a:pt x="1512168" y="0"/>
                  </a:lnTo>
                  <a:lnTo>
                    <a:pt x="1512168" y="972000"/>
                  </a:lnTo>
                  <a:lnTo>
                    <a:pt x="0" y="972000"/>
                  </a:lnTo>
                  <a:close/>
                </a:path>
              </a:pathLst>
            </a:custGeom>
            <a:solidFill>
              <a:srgbClr val="FA910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dirty="0"/>
            </a:p>
          </p:txBody>
        </p:sp>
        <p:sp>
          <p:nvSpPr>
            <p:cNvPr id="30" name="Rectangle 16">
              <a:extLst>
                <a:ext uri="{FF2B5EF4-FFF2-40B4-BE49-F238E27FC236}">
                  <a16:creationId xmlns:a16="http://schemas.microsoft.com/office/drawing/2014/main" xmlns="" id="{9986D70A-86E3-47DF-9673-CC7D8D37C244}"/>
                </a:ext>
              </a:extLst>
            </p:cNvPr>
            <p:cNvSpPr/>
            <p:nvPr/>
          </p:nvSpPr>
          <p:spPr>
            <a:xfrm rot="19800000">
              <a:off x="8184184" y="1957604"/>
              <a:ext cx="1294465" cy="1600904"/>
            </a:xfrm>
            <a:custGeom>
              <a:avLst/>
              <a:gdLst/>
              <a:ahLst/>
              <a:cxnLst/>
              <a:rect l="l" t="t" r="r" b="b"/>
              <a:pathLst>
                <a:path w="1294465" h="1600904">
                  <a:moveTo>
                    <a:pt x="647233" y="0"/>
                  </a:moveTo>
                  <a:lnTo>
                    <a:pt x="1294465" y="1248095"/>
                  </a:lnTo>
                  <a:lnTo>
                    <a:pt x="730978" y="1248095"/>
                  </a:lnTo>
                  <a:cubicBezTo>
                    <a:pt x="732008" y="1357299"/>
                    <a:pt x="814164" y="1343408"/>
                    <a:pt x="825235" y="1451213"/>
                  </a:cubicBezTo>
                  <a:cubicBezTo>
                    <a:pt x="824578" y="1543844"/>
                    <a:pt x="757290" y="1593445"/>
                    <a:pt x="652160" y="1600904"/>
                  </a:cubicBezTo>
                  <a:cubicBezTo>
                    <a:pt x="563856" y="1598932"/>
                    <a:pt x="475031" y="1557072"/>
                    <a:pt x="469230" y="1479280"/>
                  </a:cubicBezTo>
                  <a:cubicBezTo>
                    <a:pt x="469784" y="1377606"/>
                    <a:pt x="572108" y="1350747"/>
                    <a:pt x="560674" y="1248095"/>
                  </a:cubicBezTo>
                  <a:lnTo>
                    <a:pt x="0" y="1248095"/>
                  </a:lnTo>
                  <a:close/>
                </a:path>
              </a:pathLst>
            </a:cu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dirty="0"/>
            </a:p>
          </p:txBody>
        </p:sp>
        <p:sp>
          <p:nvSpPr>
            <p:cNvPr id="31" name="Isosceles Triangle 4">
              <a:extLst>
                <a:ext uri="{FF2B5EF4-FFF2-40B4-BE49-F238E27FC236}">
                  <a16:creationId xmlns:a16="http://schemas.microsoft.com/office/drawing/2014/main" xmlns="" id="{A590E6A2-8397-440E-91A6-A16558EB0A5F}"/>
                </a:ext>
              </a:extLst>
            </p:cNvPr>
            <p:cNvSpPr/>
            <p:nvPr/>
          </p:nvSpPr>
          <p:spPr>
            <a:xfrm>
              <a:off x="7991235" y="3640053"/>
              <a:ext cx="1294465" cy="1583028"/>
            </a:xfrm>
            <a:custGeom>
              <a:avLst/>
              <a:gdLst/>
              <a:ahLst/>
              <a:cxnLst/>
              <a:rect l="l" t="t" r="r" b="b"/>
              <a:pathLst>
                <a:path w="1294465" h="1583028">
                  <a:moveTo>
                    <a:pt x="647233" y="0"/>
                  </a:moveTo>
                  <a:lnTo>
                    <a:pt x="1207846" y="0"/>
                  </a:lnTo>
                  <a:cubicBezTo>
                    <a:pt x="1221046" y="104799"/>
                    <a:pt x="1117021" y="131256"/>
                    <a:pt x="1116463" y="233773"/>
                  </a:cubicBezTo>
                  <a:cubicBezTo>
                    <a:pt x="1122156" y="310112"/>
                    <a:pt x="1207800" y="351849"/>
                    <a:pt x="1294465" y="354722"/>
                  </a:cubicBezTo>
                  <a:lnTo>
                    <a:pt x="1294465" y="1248095"/>
                  </a:lnTo>
                  <a:lnTo>
                    <a:pt x="732378" y="1248095"/>
                  </a:lnTo>
                  <a:cubicBezTo>
                    <a:pt x="741388" y="1338213"/>
                    <a:pt x="814812" y="1331847"/>
                    <a:pt x="825235" y="1433338"/>
                  </a:cubicBezTo>
                  <a:cubicBezTo>
                    <a:pt x="824578" y="1525968"/>
                    <a:pt x="757290" y="1575569"/>
                    <a:pt x="652160" y="1583028"/>
                  </a:cubicBezTo>
                  <a:cubicBezTo>
                    <a:pt x="563856" y="1581056"/>
                    <a:pt x="475032" y="1539196"/>
                    <a:pt x="469230" y="1461404"/>
                  </a:cubicBezTo>
                  <a:cubicBezTo>
                    <a:pt x="469751" y="1365932"/>
                    <a:pt x="560004" y="1336426"/>
                    <a:pt x="561088" y="1248095"/>
                  </a:cubicBezTo>
                  <a:lnTo>
                    <a:pt x="0" y="1248095"/>
                  </a:lnTo>
                  <a:close/>
                </a:path>
              </a:pathLst>
            </a:cu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dirty="0"/>
            </a:p>
          </p:txBody>
        </p:sp>
        <p:sp>
          <p:nvSpPr>
            <p:cNvPr id="32" name="Isosceles Triangle 4">
              <a:extLst>
                <a:ext uri="{FF2B5EF4-FFF2-40B4-BE49-F238E27FC236}">
                  <a16:creationId xmlns:a16="http://schemas.microsoft.com/office/drawing/2014/main" xmlns="" id="{9F49F21F-B291-4F97-A98A-476F95E94E59}"/>
                </a:ext>
              </a:extLst>
            </p:cNvPr>
            <p:cNvSpPr/>
            <p:nvPr/>
          </p:nvSpPr>
          <p:spPr>
            <a:xfrm flipH="1">
              <a:off x="8950381" y="3640054"/>
              <a:ext cx="1614390" cy="1248095"/>
            </a:xfrm>
            <a:custGeom>
              <a:avLst/>
              <a:gdLst/>
              <a:ahLst/>
              <a:cxnLst/>
              <a:rect l="l" t="t" r="r" b="b"/>
              <a:pathLst>
                <a:path w="1614390" h="1248095">
                  <a:moveTo>
                    <a:pt x="1206748" y="0"/>
                  </a:moveTo>
                  <a:lnTo>
                    <a:pt x="647233" y="0"/>
                  </a:lnTo>
                  <a:lnTo>
                    <a:pt x="0" y="1248095"/>
                  </a:lnTo>
                  <a:lnTo>
                    <a:pt x="1294465" y="1248095"/>
                  </a:lnTo>
                  <a:lnTo>
                    <a:pt x="1294465" y="710919"/>
                  </a:lnTo>
                  <a:cubicBezTo>
                    <a:pt x="1369199" y="726645"/>
                    <a:pt x="1369193" y="792243"/>
                    <a:pt x="1464699" y="802051"/>
                  </a:cubicBezTo>
                  <a:cubicBezTo>
                    <a:pt x="1557329" y="801393"/>
                    <a:pt x="1606931" y="734105"/>
                    <a:pt x="1614390" y="628975"/>
                  </a:cubicBezTo>
                  <a:cubicBezTo>
                    <a:pt x="1612417" y="540671"/>
                    <a:pt x="1570557" y="451847"/>
                    <a:pt x="1492766" y="446046"/>
                  </a:cubicBezTo>
                  <a:cubicBezTo>
                    <a:pt x="1402925" y="446535"/>
                    <a:pt x="1371498" y="526484"/>
                    <a:pt x="1294465" y="537352"/>
                  </a:cubicBezTo>
                  <a:lnTo>
                    <a:pt x="1294465" y="354151"/>
                  </a:lnTo>
                  <a:lnTo>
                    <a:pt x="1285364" y="355396"/>
                  </a:lnTo>
                  <a:cubicBezTo>
                    <a:pt x="1180234" y="347937"/>
                    <a:pt x="1112946" y="298336"/>
                    <a:pt x="1112288" y="205706"/>
                  </a:cubicBezTo>
                  <a:cubicBezTo>
                    <a:pt x="1123447" y="97055"/>
                    <a:pt x="1206810" y="112018"/>
                    <a:pt x="1206748" y="0"/>
                  </a:cubicBezTo>
                  <a:close/>
                </a:path>
              </a:pathLst>
            </a:cu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dirty="0"/>
            </a:p>
          </p:txBody>
        </p:sp>
        <p:sp>
          <p:nvSpPr>
            <p:cNvPr id="34" name="TextBox 33">
              <a:extLst>
                <a:ext uri="{FF2B5EF4-FFF2-40B4-BE49-F238E27FC236}">
                  <a16:creationId xmlns:a16="http://schemas.microsoft.com/office/drawing/2014/main" xmlns="" id="{ADFD18C3-EC3E-416C-9324-DA7FDDA63898}"/>
                </a:ext>
              </a:extLst>
            </p:cNvPr>
            <p:cNvSpPr txBox="1"/>
            <p:nvPr/>
          </p:nvSpPr>
          <p:spPr>
            <a:xfrm rot="19822586">
              <a:off x="8644241" y="2525710"/>
              <a:ext cx="389519" cy="525892"/>
            </a:xfrm>
            <a:prstGeom prst="rect">
              <a:avLst/>
            </a:prstGeom>
            <a:noFill/>
          </p:spPr>
          <p:txBody>
            <a:bodyPr wrap="none" rtlCol="0">
              <a:spAutoFit/>
            </a:bodyPr>
            <a:lstStyle/>
            <a:p>
              <a:r>
                <a:rPr lang="en-US" altLang="ko-KR" sz="3200" b="1" dirty="0">
                  <a:solidFill>
                    <a:schemeClr val="bg1"/>
                  </a:solidFill>
                  <a:cs typeface="Arial" pitchFamily="34" charset="0"/>
                </a:rPr>
                <a:t>A</a:t>
              </a:r>
              <a:endParaRPr lang="ko-KR" altLang="en-US" sz="3200" b="1" dirty="0">
                <a:solidFill>
                  <a:schemeClr val="bg1"/>
                </a:solidFill>
                <a:cs typeface="Arial" pitchFamily="34" charset="0"/>
              </a:endParaRPr>
            </a:p>
          </p:txBody>
        </p:sp>
        <p:sp>
          <p:nvSpPr>
            <p:cNvPr id="35" name="TextBox 34">
              <a:extLst>
                <a:ext uri="{FF2B5EF4-FFF2-40B4-BE49-F238E27FC236}">
                  <a16:creationId xmlns:a16="http://schemas.microsoft.com/office/drawing/2014/main" xmlns="" id="{F4DD6382-D1AD-4B89-88A4-157F92C4CE01}"/>
                </a:ext>
              </a:extLst>
            </p:cNvPr>
            <p:cNvSpPr txBox="1"/>
            <p:nvPr/>
          </p:nvSpPr>
          <p:spPr>
            <a:xfrm>
              <a:off x="8397907" y="4005065"/>
              <a:ext cx="373660" cy="525892"/>
            </a:xfrm>
            <a:prstGeom prst="rect">
              <a:avLst/>
            </a:prstGeom>
            <a:noFill/>
          </p:spPr>
          <p:txBody>
            <a:bodyPr wrap="none" rtlCol="0">
              <a:spAutoFit/>
            </a:bodyPr>
            <a:lstStyle/>
            <a:p>
              <a:r>
                <a:rPr lang="en-US" altLang="ko-KR" sz="3200" b="1" dirty="0">
                  <a:solidFill>
                    <a:schemeClr val="bg1"/>
                  </a:solidFill>
                  <a:cs typeface="Arial" pitchFamily="34" charset="0"/>
                </a:rPr>
                <a:t>B</a:t>
              </a:r>
              <a:endParaRPr lang="ko-KR" altLang="en-US" sz="3200" b="1" dirty="0">
                <a:solidFill>
                  <a:schemeClr val="bg1"/>
                </a:solidFill>
                <a:cs typeface="Arial" pitchFamily="34" charset="0"/>
              </a:endParaRPr>
            </a:p>
          </p:txBody>
        </p:sp>
        <p:sp>
          <p:nvSpPr>
            <p:cNvPr id="36" name="TextBox 35">
              <a:extLst>
                <a:ext uri="{FF2B5EF4-FFF2-40B4-BE49-F238E27FC236}">
                  <a16:creationId xmlns:a16="http://schemas.microsoft.com/office/drawing/2014/main" xmlns="" id="{F2F01800-1AA8-4CDD-802B-3002C4B32990}"/>
                </a:ext>
              </a:extLst>
            </p:cNvPr>
            <p:cNvSpPr txBox="1"/>
            <p:nvPr/>
          </p:nvSpPr>
          <p:spPr>
            <a:xfrm>
              <a:off x="9516965" y="4005065"/>
              <a:ext cx="362128" cy="525892"/>
            </a:xfrm>
            <a:prstGeom prst="rect">
              <a:avLst/>
            </a:prstGeom>
            <a:noFill/>
          </p:spPr>
          <p:txBody>
            <a:bodyPr wrap="none" rtlCol="0">
              <a:spAutoFit/>
            </a:bodyPr>
            <a:lstStyle/>
            <a:p>
              <a:r>
                <a:rPr lang="en-US" altLang="ko-KR" sz="3200" b="1" dirty="0">
                  <a:solidFill>
                    <a:schemeClr val="bg1"/>
                  </a:solidFill>
                  <a:cs typeface="Arial" pitchFamily="34" charset="0"/>
                </a:rPr>
                <a:t>C</a:t>
              </a:r>
              <a:endParaRPr lang="ko-KR" altLang="en-US" sz="3200" b="1" dirty="0">
                <a:solidFill>
                  <a:schemeClr val="bg1"/>
                </a:solidFill>
                <a:cs typeface="Arial" pitchFamily="34" charset="0"/>
              </a:endParaRPr>
            </a:p>
          </p:txBody>
        </p:sp>
        <p:sp>
          <p:nvSpPr>
            <p:cNvPr id="37" name="TextBox 36">
              <a:extLst>
                <a:ext uri="{FF2B5EF4-FFF2-40B4-BE49-F238E27FC236}">
                  <a16:creationId xmlns:a16="http://schemas.microsoft.com/office/drawing/2014/main" xmlns="" id="{8F94B6C4-3405-45B5-AD97-BBB5B349149F}"/>
                </a:ext>
              </a:extLst>
            </p:cNvPr>
            <p:cNvSpPr txBox="1"/>
            <p:nvPr/>
          </p:nvSpPr>
          <p:spPr>
            <a:xfrm>
              <a:off x="8157244" y="5223082"/>
              <a:ext cx="398168" cy="525892"/>
            </a:xfrm>
            <a:prstGeom prst="rect">
              <a:avLst/>
            </a:prstGeom>
            <a:noFill/>
          </p:spPr>
          <p:txBody>
            <a:bodyPr wrap="none" rtlCol="0">
              <a:spAutoFit/>
            </a:bodyPr>
            <a:lstStyle/>
            <a:p>
              <a:r>
                <a:rPr lang="en-US" altLang="ko-KR" sz="3200" b="1" dirty="0">
                  <a:solidFill>
                    <a:schemeClr val="bg1"/>
                  </a:solidFill>
                  <a:cs typeface="Arial" pitchFamily="34" charset="0"/>
                </a:rPr>
                <a:t>D</a:t>
              </a:r>
              <a:endParaRPr lang="ko-KR" altLang="en-US" sz="3200" b="1" dirty="0">
                <a:solidFill>
                  <a:schemeClr val="bg1"/>
                </a:solidFill>
                <a:cs typeface="Arial" pitchFamily="34" charset="0"/>
              </a:endParaRPr>
            </a:p>
          </p:txBody>
        </p:sp>
        <p:sp>
          <p:nvSpPr>
            <p:cNvPr id="38" name="TextBox 37">
              <a:extLst>
                <a:ext uri="{FF2B5EF4-FFF2-40B4-BE49-F238E27FC236}">
                  <a16:creationId xmlns:a16="http://schemas.microsoft.com/office/drawing/2014/main" xmlns="" id="{C3844151-3F33-426B-ACA4-557B6731A2F3}"/>
                </a:ext>
              </a:extLst>
            </p:cNvPr>
            <p:cNvSpPr txBox="1"/>
            <p:nvPr/>
          </p:nvSpPr>
          <p:spPr>
            <a:xfrm>
              <a:off x="9838067" y="5223082"/>
              <a:ext cx="346271" cy="525892"/>
            </a:xfrm>
            <a:prstGeom prst="rect">
              <a:avLst/>
            </a:prstGeom>
            <a:noFill/>
          </p:spPr>
          <p:txBody>
            <a:bodyPr wrap="none" rtlCol="0">
              <a:spAutoFit/>
            </a:bodyPr>
            <a:lstStyle/>
            <a:p>
              <a:r>
                <a:rPr lang="en-US" altLang="ko-KR" sz="3200" b="1" dirty="0">
                  <a:solidFill>
                    <a:schemeClr val="bg1"/>
                  </a:solidFill>
                  <a:cs typeface="Arial" pitchFamily="34" charset="0"/>
                </a:rPr>
                <a:t>E</a:t>
              </a:r>
              <a:endParaRPr lang="ko-KR" altLang="en-US" sz="3200" b="1" dirty="0">
                <a:solidFill>
                  <a:schemeClr val="bg1"/>
                </a:solidFill>
                <a:cs typeface="Arial" pitchFamily="34" charset="0"/>
              </a:endParaRPr>
            </a:p>
          </p:txBody>
        </p:sp>
      </p:grpSp>
      <p:sp>
        <p:nvSpPr>
          <p:cNvPr id="39" name="Freeform 15">
            <a:extLst>
              <a:ext uri="{FF2B5EF4-FFF2-40B4-BE49-F238E27FC236}">
                <a16:creationId xmlns:a16="http://schemas.microsoft.com/office/drawing/2014/main" xmlns="" id="{7424D6A8-ED9A-4C5D-9138-14BBAF9C5AEC}"/>
              </a:ext>
            </a:extLst>
          </p:cNvPr>
          <p:cNvSpPr/>
          <p:nvPr/>
        </p:nvSpPr>
        <p:spPr>
          <a:xfrm flipH="1">
            <a:off x="8574193" y="413322"/>
            <a:ext cx="1745432" cy="2015386"/>
          </a:xfrm>
          <a:custGeom>
            <a:avLst/>
            <a:gdLst>
              <a:gd name="connsiteX0" fmla="*/ 657277 w 1286167"/>
              <a:gd name="connsiteY0" fmla="*/ 0 h 1635343"/>
              <a:gd name="connsiteX1" fmla="*/ 0 w 1286167"/>
              <a:gd name="connsiteY1" fmla="*/ 85964 h 1635343"/>
              <a:gd name="connsiteX2" fmla="*/ 202361 w 1286167"/>
              <a:gd name="connsiteY2" fmla="*/ 516695 h 1635343"/>
              <a:gd name="connsiteX3" fmla="*/ 281735 w 1286167"/>
              <a:gd name="connsiteY3" fmla="*/ 1030909 h 1635343"/>
              <a:gd name="connsiteX4" fmla="*/ 617145 w 1286167"/>
              <a:gd name="connsiteY4" fmla="*/ 1624788 h 1635343"/>
              <a:gd name="connsiteX5" fmla="*/ 670736 w 1286167"/>
              <a:gd name="connsiteY5" fmla="*/ 1347585 h 1635343"/>
              <a:gd name="connsiteX6" fmla="*/ 584804 w 1286167"/>
              <a:gd name="connsiteY6" fmla="*/ 1105319 h 1635343"/>
              <a:gd name="connsiteX7" fmla="*/ 626846 w 1286167"/>
              <a:gd name="connsiteY7" fmla="*/ 930825 h 1635343"/>
              <a:gd name="connsiteX8" fmla="*/ 1012531 w 1286167"/>
              <a:gd name="connsiteY8" fmla="*/ 1142811 h 1635343"/>
              <a:gd name="connsiteX9" fmla="*/ 1015937 w 1286167"/>
              <a:gd name="connsiteY9" fmla="*/ 1241005 h 1635343"/>
              <a:gd name="connsiteX10" fmla="*/ 1286167 w 1286167"/>
              <a:gd name="connsiteY10" fmla="*/ 1072342 h 1635343"/>
              <a:gd name="connsiteX11" fmla="*/ 1262175 w 1286167"/>
              <a:gd name="connsiteY11" fmla="*/ 962717 h 1635343"/>
              <a:gd name="connsiteX12" fmla="*/ 903613 w 1286167"/>
              <a:gd name="connsiteY12" fmla="*/ 532228 h 1635343"/>
              <a:gd name="connsiteX13" fmla="*/ 658324 w 1286167"/>
              <a:gd name="connsiteY13" fmla="*/ 353162 h 1635343"/>
              <a:gd name="connsiteX14" fmla="*/ 657277 w 1286167"/>
              <a:gd name="connsiteY14" fmla="*/ 0 h 1635343"/>
              <a:gd name="connsiteX0" fmla="*/ 657277 w 1286167"/>
              <a:gd name="connsiteY0" fmla="*/ 0 h 1567090"/>
              <a:gd name="connsiteX1" fmla="*/ 0 w 1286167"/>
              <a:gd name="connsiteY1" fmla="*/ 85964 h 1567090"/>
              <a:gd name="connsiteX2" fmla="*/ 202361 w 1286167"/>
              <a:gd name="connsiteY2" fmla="*/ 516695 h 1567090"/>
              <a:gd name="connsiteX3" fmla="*/ 281735 w 1286167"/>
              <a:gd name="connsiteY3" fmla="*/ 1030909 h 1567090"/>
              <a:gd name="connsiteX4" fmla="*/ 785395 w 1286167"/>
              <a:gd name="connsiteY4" fmla="*/ 1551636 h 1567090"/>
              <a:gd name="connsiteX5" fmla="*/ 670736 w 1286167"/>
              <a:gd name="connsiteY5" fmla="*/ 1347585 h 1567090"/>
              <a:gd name="connsiteX6" fmla="*/ 584804 w 1286167"/>
              <a:gd name="connsiteY6" fmla="*/ 1105319 h 1567090"/>
              <a:gd name="connsiteX7" fmla="*/ 626846 w 1286167"/>
              <a:gd name="connsiteY7" fmla="*/ 930825 h 1567090"/>
              <a:gd name="connsiteX8" fmla="*/ 1012531 w 1286167"/>
              <a:gd name="connsiteY8" fmla="*/ 1142811 h 1567090"/>
              <a:gd name="connsiteX9" fmla="*/ 1015937 w 1286167"/>
              <a:gd name="connsiteY9" fmla="*/ 1241005 h 1567090"/>
              <a:gd name="connsiteX10" fmla="*/ 1286167 w 1286167"/>
              <a:gd name="connsiteY10" fmla="*/ 1072342 h 1567090"/>
              <a:gd name="connsiteX11" fmla="*/ 1262175 w 1286167"/>
              <a:gd name="connsiteY11" fmla="*/ 962717 h 1567090"/>
              <a:gd name="connsiteX12" fmla="*/ 903613 w 1286167"/>
              <a:gd name="connsiteY12" fmla="*/ 532228 h 1567090"/>
              <a:gd name="connsiteX13" fmla="*/ 658324 w 1286167"/>
              <a:gd name="connsiteY13" fmla="*/ 353162 h 1567090"/>
              <a:gd name="connsiteX14" fmla="*/ 657277 w 1286167"/>
              <a:gd name="connsiteY14" fmla="*/ 0 h 1567090"/>
              <a:gd name="connsiteX0" fmla="*/ 657277 w 1286167"/>
              <a:gd name="connsiteY0" fmla="*/ 0 h 1561547"/>
              <a:gd name="connsiteX1" fmla="*/ 0 w 1286167"/>
              <a:gd name="connsiteY1" fmla="*/ 85964 h 1561547"/>
              <a:gd name="connsiteX2" fmla="*/ 202361 w 1286167"/>
              <a:gd name="connsiteY2" fmla="*/ 516695 h 1561547"/>
              <a:gd name="connsiteX3" fmla="*/ 281735 w 1286167"/>
              <a:gd name="connsiteY3" fmla="*/ 1030909 h 1561547"/>
              <a:gd name="connsiteX4" fmla="*/ 785395 w 1286167"/>
              <a:gd name="connsiteY4" fmla="*/ 1551636 h 1561547"/>
              <a:gd name="connsiteX5" fmla="*/ 707312 w 1286167"/>
              <a:gd name="connsiteY5" fmla="*/ 1259803 h 1561547"/>
              <a:gd name="connsiteX6" fmla="*/ 584804 w 1286167"/>
              <a:gd name="connsiteY6" fmla="*/ 1105319 h 1561547"/>
              <a:gd name="connsiteX7" fmla="*/ 626846 w 1286167"/>
              <a:gd name="connsiteY7" fmla="*/ 930825 h 1561547"/>
              <a:gd name="connsiteX8" fmla="*/ 1012531 w 1286167"/>
              <a:gd name="connsiteY8" fmla="*/ 1142811 h 1561547"/>
              <a:gd name="connsiteX9" fmla="*/ 1015937 w 1286167"/>
              <a:gd name="connsiteY9" fmla="*/ 1241005 h 1561547"/>
              <a:gd name="connsiteX10" fmla="*/ 1286167 w 1286167"/>
              <a:gd name="connsiteY10" fmla="*/ 1072342 h 1561547"/>
              <a:gd name="connsiteX11" fmla="*/ 1262175 w 1286167"/>
              <a:gd name="connsiteY11" fmla="*/ 962717 h 1561547"/>
              <a:gd name="connsiteX12" fmla="*/ 903613 w 1286167"/>
              <a:gd name="connsiteY12" fmla="*/ 532228 h 1561547"/>
              <a:gd name="connsiteX13" fmla="*/ 658324 w 1286167"/>
              <a:gd name="connsiteY13" fmla="*/ 353162 h 1561547"/>
              <a:gd name="connsiteX14" fmla="*/ 657277 w 1286167"/>
              <a:gd name="connsiteY14" fmla="*/ 0 h 1561547"/>
              <a:gd name="connsiteX0" fmla="*/ 657277 w 1286167"/>
              <a:gd name="connsiteY0" fmla="*/ 0 h 1563321"/>
              <a:gd name="connsiteX1" fmla="*/ 0 w 1286167"/>
              <a:gd name="connsiteY1" fmla="*/ 85964 h 1563321"/>
              <a:gd name="connsiteX2" fmla="*/ 202361 w 1286167"/>
              <a:gd name="connsiteY2" fmla="*/ 516695 h 1563321"/>
              <a:gd name="connsiteX3" fmla="*/ 281735 w 1286167"/>
              <a:gd name="connsiteY3" fmla="*/ 1030909 h 1563321"/>
              <a:gd name="connsiteX4" fmla="*/ 785395 w 1286167"/>
              <a:gd name="connsiteY4" fmla="*/ 1551636 h 1563321"/>
              <a:gd name="connsiteX5" fmla="*/ 758519 w 1286167"/>
              <a:gd name="connsiteY5" fmla="*/ 1296379 h 1563321"/>
              <a:gd name="connsiteX6" fmla="*/ 584804 w 1286167"/>
              <a:gd name="connsiteY6" fmla="*/ 1105319 h 1563321"/>
              <a:gd name="connsiteX7" fmla="*/ 626846 w 1286167"/>
              <a:gd name="connsiteY7" fmla="*/ 930825 h 1563321"/>
              <a:gd name="connsiteX8" fmla="*/ 1012531 w 1286167"/>
              <a:gd name="connsiteY8" fmla="*/ 1142811 h 1563321"/>
              <a:gd name="connsiteX9" fmla="*/ 1015937 w 1286167"/>
              <a:gd name="connsiteY9" fmla="*/ 1241005 h 1563321"/>
              <a:gd name="connsiteX10" fmla="*/ 1286167 w 1286167"/>
              <a:gd name="connsiteY10" fmla="*/ 1072342 h 1563321"/>
              <a:gd name="connsiteX11" fmla="*/ 1262175 w 1286167"/>
              <a:gd name="connsiteY11" fmla="*/ 962717 h 1563321"/>
              <a:gd name="connsiteX12" fmla="*/ 903613 w 1286167"/>
              <a:gd name="connsiteY12" fmla="*/ 532228 h 1563321"/>
              <a:gd name="connsiteX13" fmla="*/ 658324 w 1286167"/>
              <a:gd name="connsiteY13" fmla="*/ 353162 h 1563321"/>
              <a:gd name="connsiteX14" fmla="*/ 657277 w 1286167"/>
              <a:gd name="connsiteY14" fmla="*/ 0 h 1563321"/>
              <a:gd name="connsiteX0" fmla="*/ 657277 w 1286167"/>
              <a:gd name="connsiteY0" fmla="*/ 0 h 1563321"/>
              <a:gd name="connsiteX1" fmla="*/ 0 w 1286167"/>
              <a:gd name="connsiteY1" fmla="*/ 85964 h 1563321"/>
              <a:gd name="connsiteX2" fmla="*/ 202361 w 1286167"/>
              <a:gd name="connsiteY2" fmla="*/ 516695 h 1563321"/>
              <a:gd name="connsiteX3" fmla="*/ 281735 w 1286167"/>
              <a:gd name="connsiteY3" fmla="*/ 1030909 h 1563321"/>
              <a:gd name="connsiteX4" fmla="*/ 785395 w 1286167"/>
              <a:gd name="connsiteY4" fmla="*/ 1551636 h 1563321"/>
              <a:gd name="connsiteX5" fmla="*/ 758519 w 1286167"/>
              <a:gd name="connsiteY5" fmla="*/ 1296379 h 1563321"/>
              <a:gd name="connsiteX6" fmla="*/ 599435 w 1286167"/>
              <a:gd name="connsiteY6" fmla="*/ 1076058 h 1563321"/>
              <a:gd name="connsiteX7" fmla="*/ 626846 w 1286167"/>
              <a:gd name="connsiteY7" fmla="*/ 930825 h 1563321"/>
              <a:gd name="connsiteX8" fmla="*/ 1012531 w 1286167"/>
              <a:gd name="connsiteY8" fmla="*/ 1142811 h 1563321"/>
              <a:gd name="connsiteX9" fmla="*/ 1015937 w 1286167"/>
              <a:gd name="connsiteY9" fmla="*/ 1241005 h 1563321"/>
              <a:gd name="connsiteX10" fmla="*/ 1286167 w 1286167"/>
              <a:gd name="connsiteY10" fmla="*/ 1072342 h 1563321"/>
              <a:gd name="connsiteX11" fmla="*/ 1262175 w 1286167"/>
              <a:gd name="connsiteY11" fmla="*/ 962717 h 1563321"/>
              <a:gd name="connsiteX12" fmla="*/ 903613 w 1286167"/>
              <a:gd name="connsiteY12" fmla="*/ 532228 h 1563321"/>
              <a:gd name="connsiteX13" fmla="*/ 658324 w 1286167"/>
              <a:gd name="connsiteY13" fmla="*/ 353162 h 1563321"/>
              <a:gd name="connsiteX14" fmla="*/ 657277 w 1286167"/>
              <a:gd name="connsiteY14" fmla="*/ 0 h 1563321"/>
              <a:gd name="connsiteX0" fmla="*/ 657277 w 1286167"/>
              <a:gd name="connsiteY0" fmla="*/ 0 h 1563321"/>
              <a:gd name="connsiteX1" fmla="*/ 0 w 1286167"/>
              <a:gd name="connsiteY1" fmla="*/ 85964 h 1563321"/>
              <a:gd name="connsiteX2" fmla="*/ 202361 w 1286167"/>
              <a:gd name="connsiteY2" fmla="*/ 516695 h 1563321"/>
              <a:gd name="connsiteX3" fmla="*/ 281735 w 1286167"/>
              <a:gd name="connsiteY3" fmla="*/ 1030909 h 1563321"/>
              <a:gd name="connsiteX4" fmla="*/ 785395 w 1286167"/>
              <a:gd name="connsiteY4" fmla="*/ 1551636 h 1563321"/>
              <a:gd name="connsiteX5" fmla="*/ 758519 w 1286167"/>
              <a:gd name="connsiteY5" fmla="*/ 1296379 h 1563321"/>
              <a:gd name="connsiteX6" fmla="*/ 599435 w 1286167"/>
              <a:gd name="connsiteY6" fmla="*/ 1076058 h 1563321"/>
              <a:gd name="connsiteX7" fmla="*/ 626846 w 1286167"/>
              <a:gd name="connsiteY7" fmla="*/ 930825 h 1563321"/>
              <a:gd name="connsiteX8" fmla="*/ 1012531 w 1286167"/>
              <a:gd name="connsiteY8" fmla="*/ 1142811 h 1563321"/>
              <a:gd name="connsiteX9" fmla="*/ 1015937 w 1286167"/>
              <a:gd name="connsiteY9" fmla="*/ 1241005 h 1563321"/>
              <a:gd name="connsiteX10" fmla="*/ 1286167 w 1286167"/>
              <a:gd name="connsiteY10" fmla="*/ 1072342 h 1563321"/>
              <a:gd name="connsiteX11" fmla="*/ 1262175 w 1286167"/>
              <a:gd name="connsiteY11" fmla="*/ 962717 h 1563321"/>
              <a:gd name="connsiteX12" fmla="*/ 903613 w 1286167"/>
              <a:gd name="connsiteY12" fmla="*/ 532228 h 1563321"/>
              <a:gd name="connsiteX13" fmla="*/ 658324 w 1286167"/>
              <a:gd name="connsiteY13" fmla="*/ 353162 h 1563321"/>
              <a:gd name="connsiteX14" fmla="*/ 657277 w 1286167"/>
              <a:gd name="connsiteY14" fmla="*/ 0 h 1563321"/>
              <a:gd name="connsiteX0" fmla="*/ 657277 w 1286167"/>
              <a:gd name="connsiteY0" fmla="*/ 0 h 1562240"/>
              <a:gd name="connsiteX1" fmla="*/ 0 w 1286167"/>
              <a:gd name="connsiteY1" fmla="*/ 85964 h 1562240"/>
              <a:gd name="connsiteX2" fmla="*/ 202361 w 1286167"/>
              <a:gd name="connsiteY2" fmla="*/ 516695 h 1562240"/>
              <a:gd name="connsiteX3" fmla="*/ 281735 w 1286167"/>
              <a:gd name="connsiteY3" fmla="*/ 1030909 h 1562240"/>
              <a:gd name="connsiteX4" fmla="*/ 785395 w 1286167"/>
              <a:gd name="connsiteY4" fmla="*/ 1551636 h 1562240"/>
              <a:gd name="connsiteX5" fmla="*/ 758519 w 1286167"/>
              <a:gd name="connsiteY5" fmla="*/ 1296379 h 1562240"/>
              <a:gd name="connsiteX6" fmla="*/ 599435 w 1286167"/>
              <a:gd name="connsiteY6" fmla="*/ 1076058 h 1562240"/>
              <a:gd name="connsiteX7" fmla="*/ 626846 w 1286167"/>
              <a:gd name="connsiteY7" fmla="*/ 930825 h 1562240"/>
              <a:gd name="connsiteX8" fmla="*/ 1012531 w 1286167"/>
              <a:gd name="connsiteY8" fmla="*/ 1142811 h 1562240"/>
              <a:gd name="connsiteX9" fmla="*/ 1015937 w 1286167"/>
              <a:gd name="connsiteY9" fmla="*/ 1241005 h 1562240"/>
              <a:gd name="connsiteX10" fmla="*/ 1286167 w 1286167"/>
              <a:gd name="connsiteY10" fmla="*/ 1072342 h 1562240"/>
              <a:gd name="connsiteX11" fmla="*/ 1262175 w 1286167"/>
              <a:gd name="connsiteY11" fmla="*/ 962717 h 1562240"/>
              <a:gd name="connsiteX12" fmla="*/ 903613 w 1286167"/>
              <a:gd name="connsiteY12" fmla="*/ 532228 h 1562240"/>
              <a:gd name="connsiteX13" fmla="*/ 658324 w 1286167"/>
              <a:gd name="connsiteY13" fmla="*/ 353162 h 1562240"/>
              <a:gd name="connsiteX14" fmla="*/ 657277 w 1286167"/>
              <a:gd name="connsiteY14" fmla="*/ 0 h 1562240"/>
              <a:gd name="connsiteX0" fmla="*/ 657277 w 1286167"/>
              <a:gd name="connsiteY0" fmla="*/ 0 h 1562240"/>
              <a:gd name="connsiteX1" fmla="*/ 0 w 1286167"/>
              <a:gd name="connsiteY1" fmla="*/ 85964 h 1562240"/>
              <a:gd name="connsiteX2" fmla="*/ 202361 w 1286167"/>
              <a:gd name="connsiteY2" fmla="*/ 516695 h 1562240"/>
              <a:gd name="connsiteX3" fmla="*/ 281735 w 1286167"/>
              <a:gd name="connsiteY3" fmla="*/ 1104061 h 1562240"/>
              <a:gd name="connsiteX4" fmla="*/ 785395 w 1286167"/>
              <a:gd name="connsiteY4" fmla="*/ 1551636 h 1562240"/>
              <a:gd name="connsiteX5" fmla="*/ 758519 w 1286167"/>
              <a:gd name="connsiteY5" fmla="*/ 1296379 h 1562240"/>
              <a:gd name="connsiteX6" fmla="*/ 599435 w 1286167"/>
              <a:gd name="connsiteY6" fmla="*/ 1076058 h 1562240"/>
              <a:gd name="connsiteX7" fmla="*/ 626846 w 1286167"/>
              <a:gd name="connsiteY7" fmla="*/ 930825 h 1562240"/>
              <a:gd name="connsiteX8" fmla="*/ 1012531 w 1286167"/>
              <a:gd name="connsiteY8" fmla="*/ 1142811 h 1562240"/>
              <a:gd name="connsiteX9" fmla="*/ 1015937 w 1286167"/>
              <a:gd name="connsiteY9" fmla="*/ 1241005 h 1562240"/>
              <a:gd name="connsiteX10" fmla="*/ 1286167 w 1286167"/>
              <a:gd name="connsiteY10" fmla="*/ 1072342 h 1562240"/>
              <a:gd name="connsiteX11" fmla="*/ 1262175 w 1286167"/>
              <a:gd name="connsiteY11" fmla="*/ 962717 h 1562240"/>
              <a:gd name="connsiteX12" fmla="*/ 903613 w 1286167"/>
              <a:gd name="connsiteY12" fmla="*/ 532228 h 1562240"/>
              <a:gd name="connsiteX13" fmla="*/ 658324 w 1286167"/>
              <a:gd name="connsiteY13" fmla="*/ 353162 h 1562240"/>
              <a:gd name="connsiteX14" fmla="*/ 657277 w 1286167"/>
              <a:gd name="connsiteY14" fmla="*/ 0 h 1562240"/>
              <a:gd name="connsiteX0" fmla="*/ 671907 w 1300797"/>
              <a:gd name="connsiteY0" fmla="*/ 1818 h 1564058"/>
              <a:gd name="connsiteX1" fmla="*/ 0 w 1300797"/>
              <a:gd name="connsiteY1" fmla="*/ 0 h 1564058"/>
              <a:gd name="connsiteX2" fmla="*/ 216991 w 1300797"/>
              <a:gd name="connsiteY2" fmla="*/ 518513 h 1564058"/>
              <a:gd name="connsiteX3" fmla="*/ 296365 w 1300797"/>
              <a:gd name="connsiteY3" fmla="*/ 1105879 h 1564058"/>
              <a:gd name="connsiteX4" fmla="*/ 800025 w 1300797"/>
              <a:gd name="connsiteY4" fmla="*/ 1553454 h 1564058"/>
              <a:gd name="connsiteX5" fmla="*/ 773149 w 1300797"/>
              <a:gd name="connsiteY5" fmla="*/ 1298197 h 1564058"/>
              <a:gd name="connsiteX6" fmla="*/ 614065 w 1300797"/>
              <a:gd name="connsiteY6" fmla="*/ 1077876 h 1564058"/>
              <a:gd name="connsiteX7" fmla="*/ 641476 w 1300797"/>
              <a:gd name="connsiteY7" fmla="*/ 932643 h 1564058"/>
              <a:gd name="connsiteX8" fmla="*/ 1027161 w 1300797"/>
              <a:gd name="connsiteY8" fmla="*/ 1144629 h 1564058"/>
              <a:gd name="connsiteX9" fmla="*/ 1030567 w 1300797"/>
              <a:gd name="connsiteY9" fmla="*/ 1242823 h 1564058"/>
              <a:gd name="connsiteX10" fmla="*/ 1300797 w 1300797"/>
              <a:gd name="connsiteY10" fmla="*/ 1074160 h 1564058"/>
              <a:gd name="connsiteX11" fmla="*/ 1276805 w 1300797"/>
              <a:gd name="connsiteY11" fmla="*/ 964535 h 1564058"/>
              <a:gd name="connsiteX12" fmla="*/ 918243 w 1300797"/>
              <a:gd name="connsiteY12" fmla="*/ 534046 h 1564058"/>
              <a:gd name="connsiteX13" fmla="*/ 672954 w 1300797"/>
              <a:gd name="connsiteY13" fmla="*/ 354980 h 1564058"/>
              <a:gd name="connsiteX14" fmla="*/ 671907 w 1300797"/>
              <a:gd name="connsiteY14" fmla="*/ 1818 h 1564058"/>
              <a:gd name="connsiteX0" fmla="*/ 423190 w 1300797"/>
              <a:gd name="connsiteY0" fmla="*/ 0 h 1569555"/>
              <a:gd name="connsiteX1" fmla="*/ 0 w 1300797"/>
              <a:gd name="connsiteY1" fmla="*/ 5497 h 1569555"/>
              <a:gd name="connsiteX2" fmla="*/ 216991 w 1300797"/>
              <a:gd name="connsiteY2" fmla="*/ 524010 h 1569555"/>
              <a:gd name="connsiteX3" fmla="*/ 296365 w 1300797"/>
              <a:gd name="connsiteY3" fmla="*/ 1111376 h 1569555"/>
              <a:gd name="connsiteX4" fmla="*/ 800025 w 1300797"/>
              <a:gd name="connsiteY4" fmla="*/ 1558951 h 1569555"/>
              <a:gd name="connsiteX5" fmla="*/ 773149 w 1300797"/>
              <a:gd name="connsiteY5" fmla="*/ 1303694 h 1569555"/>
              <a:gd name="connsiteX6" fmla="*/ 614065 w 1300797"/>
              <a:gd name="connsiteY6" fmla="*/ 1083373 h 1569555"/>
              <a:gd name="connsiteX7" fmla="*/ 641476 w 1300797"/>
              <a:gd name="connsiteY7" fmla="*/ 938140 h 1569555"/>
              <a:gd name="connsiteX8" fmla="*/ 1027161 w 1300797"/>
              <a:gd name="connsiteY8" fmla="*/ 1150126 h 1569555"/>
              <a:gd name="connsiteX9" fmla="*/ 1030567 w 1300797"/>
              <a:gd name="connsiteY9" fmla="*/ 1248320 h 1569555"/>
              <a:gd name="connsiteX10" fmla="*/ 1300797 w 1300797"/>
              <a:gd name="connsiteY10" fmla="*/ 1079657 h 1569555"/>
              <a:gd name="connsiteX11" fmla="*/ 1276805 w 1300797"/>
              <a:gd name="connsiteY11" fmla="*/ 970032 h 1569555"/>
              <a:gd name="connsiteX12" fmla="*/ 918243 w 1300797"/>
              <a:gd name="connsiteY12" fmla="*/ 539543 h 1569555"/>
              <a:gd name="connsiteX13" fmla="*/ 672954 w 1300797"/>
              <a:gd name="connsiteY13" fmla="*/ 360477 h 1569555"/>
              <a:gd name="connsiteX14" fmla="*/ 423190 w 1300797"/>
              <a:gd name="connsiteY14" fmla="*/ 0 h 1569555"/>
              <a:gd name="connsiteX0" fmla="*/ 576810 w 1454417"/>
              <a:gd name="connsiteY0" fmla="*/ 0 h 1569555"/>
              <a:gd name="connsiteX1" fmla="*/ 0 w 1454417"/>
              <a:gd name="connsiteY1" fmla="*/ 137170 h 1569555"/>
              <a:gd name="connsiteX2" fmla="*/ 370611 w 1454417"/>
              <a:gd name="connsiteY2" fmla="*/ 524010 h 1569555"/>
              <a:gd name="connsiteX3" fmla="*/ 449985 w 1454417"/>
              <a:gd name="connsiteY3" fmla="*/ 1111376 h 1569555"/>
              <a:gd name="connsiteX4" fmla="*/ 953645 w 1454417"/>
              <a:gd name="connsiteY4" fmla="*/ 1558951 h 1569555"/>
              <a:gd name="connsiteX5" fmla="*/ 926769 w 1454417"/>
              <a:gd name="connsiteY5" fmla="*/ 1303694 h 1569555"/>
              <a:gd name="connsiteX6" fmla="*/ 767685 w 1454417"/>
              <a:gd name="connsiteY6" fmla="*/ 1083373 h 1569555"/>
              <a:gd name="connsiteX7" fmla="*/ 795096 w 1454417"/>
              <a:gd name="connsiteY7" fmla="*/ 938140 h 1569555"/>
              <a:gd name="connsiteX8" fmla="*/ 1180781 w 1454417"/>
              <a:gd name="connsiteY8" fmla="*/ 1150126 h 1569555"/>
              <a:gd name="connsiteX9" fmla="*/ 1184187 w 1454417"/>
              <a:gd name="connsiteY9" fmla="*/ 1248320 h 1569555"/>
              <a:gd name="connsiteX10" fmla="*/ 1454417 w 1454417"/>
              <a:gd name="connsiteY10" fmla="*/ 1079657 h 1569555"/>
              <a:gd name="connsiteX11" fmla="*/ 1430425 w 1454417"/>
              <a:gd name="connsiteY11" fmla="*/ 970032 h 1569555"/>
              <a:gd name="connsiteX12" fmla="*/ 1071863 w 1454417"/>
              <a:gd name="connsiteY12" fmla="*/ 539543 h 1569555"/>
              <a:gd name="connsiteX13" fmla="*/ 826574 w 1454417"/>
              <a:gd name="connsiteY13" fmla="*/ 360477 h 1569555"/>
              <a:gd name="connsiteX14" fmla="*/ 576810 w 1454417"/>
              <a:gd name="connsiteY14" fmla="*/ 0 h 1569555"/>
              <a:gd name="connsiteX0" fmla="*/ 576810 w 1454417"/>
              <a:gd name="connsiteY0" fmla="*/ 0 h 1569555"/>
              <a:gd name="connsiteX1" fmla="*/ 0 w 1454417"/>
              <a:gd name="connsiteY1" fmla="*/ 137170 h 1569555"/>
              <a:gd name="connsiteX2" fmla="*/ 370611 w 1454417"/>
              <a:gd name="connsiteY2" fmla="*/ 524010 h 1569555"/>
              <a:gd name="connsiteX3" fmla="*/ 449985 w 1454417"/>
              <a:gd name="connsiteY3" fmla="*/ 1111376 h 1569555"/>
              <a:gd name="connsiteX4" fmla="*/ 953645 w 1454417"/>
              <a:gd name="connsiteY4" fmla="*/ 1558951 h 1569555"/>
              <a:gd name="connsiteX5" fmla="*/ 926769 w 1454417"/>
              <a:gd name="connsiteY5" fmla="*/ 1303694 h 1569555"/>
              <a:gd name="connsiteX6" fmla="*/ 767685 w 1454417"/>
              <a:gd name="connsiteY6" fmla="*/ 1083373 h 1569555"/>
              <a:gd name="connsiteX7" fmla="*/ 795096 w 1454417"/>
              <a:gd name="connsiteY7" fmla="*/ 938140 h 1569555"/>
              <a:gd name="connsiteX8" fmla="*/ 1180781 w 1454417"/>
              <a:gd name="connsiteY8" fmla="*/ 1150126 h 1569555"/>
              <a:gd name="connsiteX9" fmla="*/ 1184187 w 1454417"/>
              <a:gd name="connsiteY9" fmla="*/ 1248320 h 1569555"/>
              <a:gd name="connsiteX10" fmla="*/ 1454417 w 1454417"/>
              <a:gd name="connsiteY10" fmla="*/ 1079657 h 1569555"/>
              <a:gd name="connsiteX11" fmla="*/ 1430425 w 1454417"/>
              <a:gd name="connsiteY11" fmla="*/ 970032 h 1569555"/>
              <a:gd name="connsiteX12" fmla="*/ 1071863 w 1454417"/>
              <a:gd name="connsiteY12" fmla="*/ 539543 h 1569555"/>
              <a:gd name="connsiteX13" fmla="*/ 826574 w 1454417"/>
              <a:gd name="connsiteY13" fmla="*/ 360477 h 1569555"/>
              <a:gd name="connsiteX14" fmla="*/ 576810 w 1454417"/>
              <a:gd name="connsiteY14" fmla="*/ 0 h 1569555"/>
              <a:gd name="connsiteX0" fmla="*/ 481712 w 1359319"/>
              <a:gd name="connsiteY0" fmla="*/ 0 h 1569555"/>
              <a:gd name="connsiteX1" fmla="*/ 0 w 1359319"/>
              <a:gd name="connsiteY1" fmla="*/ 173746 h 1569555"/>
              <a:gd name="connsiteX2" fmla="*/ 275513 w 1359319"/>
              <a:gd name="connsiteY2" fmla="*/ 524010 h 1569555"/>
              <a:gd name="connsiteX3" fmla="*/ 354887 w 1359319"/>
              <a:gd name="connsiteY3" fmla="*/ 1111376 h 1569555"/>
              <a:gd name="connsiteX4" fmla="*/ 858547 w 1359319"/>
              <a:gd name="connsiteY4" fmla="*/ 1558951 h 1569555"/>
              <a:gd name="connsiteX5" fmla="*/ 831671 w 1359319"/>
              <a:gd name="connsiteY5" fmla="*/ 1303694 h 1569555"/>
              <a:gd name="connsiteX6" fmla="*/ 672587 w 1359319"/>
              <a:gd name="connsiteY6" fmla="*/ 1083373 h 1569555"/>
              <a:gd name="connsiteX7" fmla="*/ 699998 w 1359319"/>
              <a:gd name="connsiteY7" fmla="*/ 938140 h 1569555"/>
              <a:gd name="connsiteX8" fmla="*/ 1085683 w 1359319"/>
              <a:gd name="connsiteY8" fmla="*/ 1150126 h 1569555"/>
              <a:gd name="connsiteX9" fmla="*/ 1089089 w 1359319"/>
              <a:gd name="connsiteY9" fmla="*/ 1248320 h 1569555"/>
              <a:gd name="connsiteX10" fmla="*/ 1359319 w 1359319"/>
              <a:gd name="connsiteY10" fmla="*/ 1079657 h 1569555"/>
              <a:gd name="connsiteX11" fmla="*/ 1335327 w 1359319"/>
              <a:gd name="connsiteY11" fmla="*/ 970032 h 1569555"/>
              <a:gd name="connsiteX12" fmla="*/ 976765 w 1359319"/>
              <a:gd name="connsiteY12" fmla="*/ 539543 h 1569555"/>
              <a:gd name="connsiteX13" fmla="*/ 731476 w 1359319"/>
              <a:gd name="connsiteY13" fmla="*/ 360477 h 1569555"/>
              <a:gd name="connsiteX14" fmla="*/ 481712 w 1359319"/>
              <a:gd name="connsiteY14" fmla="*/ 0 h 15695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359319" h="1569555">
                <a:moveTo>
                  <a:pt x="481712" y="0"/>
                </a:moveTo>
                <a:lnTo>
                  <a:pt x="0" y="173746"/>
                </a:lnTo>
                <a:cubicBezTo>
                  <a:pt x="156408" y="327895"/>
                  <a:pt x="235460" y="366520"/>
                  <a:pt x="275513" y="524010"/>
                </a:cubicBezTo>
                <a:cubicBezTo>
                  <a:pt x="305214" y="688403"/>
                  <a:pt x="276554" y="939924"/>
                  <a:pt x="354887" y="1111376"/>
                </a:cubicBezTo>
                <a:cubicBezTo>
                  <a:pt x="514114" y="1391429"/>
                  <a:pt x="819538" y="1558054"/>
                  <a:pt x="858547" y="1558951"/>
                </a:cubicBezTo>
                <a:cubicBezTo>
                  <a:pt x="918941" y="1614168"/>
                  <a:pt x="990000" y="1442526"/>
                  <a:pt x="831671" y="1303694"/>
                </a:cubicBezTo>
                <a:cubicBezTo>
                  <a:pt x="783217" y="1229194"/>
                  <a:pt x="691562" y="1180029"/>
                  <a:pt x="672587" y="1083373"/>
                </a:cubicBezTo>
                <a:cubicBezTo>
                  <a:pt x="664534" y="998822"/>
                  <a:pt x="629286" y="951447"/>
                  <a:pt x="699998" y="938140"/>
                </a:cubicBezTo>
                <a:cubicBezTo>
                  <a:pt x="772331" y="938959"/>
                  <a:pt x="999946" y="982285"/>
                  <a:pt x="1085683" y="1150126"/>
                </a:cubicBezTo>
                <a:cubicBezTo>
                  <a:pt x="1085248" y="1181184"/>
                  <a:pt x="1086375" y="1214348"/>
                  <a:pt x="1089089" y="1248320"/>
                </a:cubicBezTo>
                <a:lnTo>
                  <a:pt x="1359319" y="1079657"/>
                </a:lnTo>
                <a:cubicBezTo>
                  <a:pt x="1350276" y="1041053"/>
                  <a:pt x="1342018" y="1003838"/>
                  <a:pt x="1335327" y="970032"/>
                </a:cubicBezTo>
                <a:cubicBezTo>
                  <a:pt x="1258828" y="807882"/>
                  <a:pt x="1077407" y="641135"/>
                  <a:pt x="976765" y="539543"/>
                </a:cubicBezTo>
                <a:cubicBezTo>
                  <a:pt x="844384" y="437291"/>
                  <a:pt x="815539" y="414413"/>
                  <a:pt x="731476" y="360477"/>
                </a:cubicBezTo>
                <a:lnTo>
                  <a:pt x="481712" y="0"/>
                </a:lnTo>
                <a:close/>
              </a:path>
            </a:pathLst>
          </a:custGeom>
          <a:solidFill>
            <a:srgbClr val="FEC88A"/>
          </a:solidFill>
          <a:ln w="3423"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ko-KR" altLang="en-US">
              <a:solidFill>
                <a:schemeClr val="tx1"/>
              </a:solidFill>
            </a:endParaRPr>
          </a:p>
        </p:txBody>
      </p:sp>
      <p:sp>
        <p:nvSpPr>
          <p:cNvPr id="40" name="Rectangle 39">
            <a:extLst>
              <a:ext uri="{FF2B5EF4-FFF2-40B4-BE49-F238E27FC236}">
                <a16:creationId xmlns:a16="http://schemas.microsoft.com/office/drawing/2014/main" xmlns="" id="{43F70076-1048-436B-BD8E-82A571293D22}"/>
              </a:ext>
            </a:extLst>
          </p:cNvPr>
          <p:cNvSpPr/>
          <p:nvPr/>
        </p:nvSpPr>
        <p:spPr>
          <a:xfrm rot="2072551">
            <a:off x="9359267" y="578459"/>
            <a:ext cx="869183" cy="34296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dirty="0"/>
          </a:p>
        </p:txBody>
      </p:sp>
      <p:sp>
        <p:nvSpPr>
          <p:cNvPr id="41" name="Rectangle 42">
            <a:extLst>
              <a:ext uri="{FF2B5EF4-FFF2-40B4-BE49-F238E27FC236}">
                <a16:creationId xmlns:a16="http://schemas.microsoft.com/office/drawing/2014/main" xmlns="" id="{1533F12C-AB79-4F27-B044-1B014576EF71}"/>
              </a:ext>
            </a:extLst>
          </p:cNvPr>
          <p:cNvSpPr/>
          <p:nvPr/>
        </p:nvSpPr>
        <p:spPr>
          <a:xfrm rot="2072551">
            <a:off x="9692852" y="-405650"/>
            <a:ext cx="1066637" cy="1146066"/>
          </a:xfrm>
          <a:custGeom>
            <a:avLst/>
            <a:gdLst>
              <a:gd name="connsiteX0" fmla="*/ 0 w 777759"/>
              <a:gd name="connsiteY0" fmla="*/ 0 h 968130"/>
              <a:gd name="connsiteX1" fmla="*/ 777759 w 777759"/>
              <a:gd name="connsiteY1" fmla="*/ 0 h 968130"/>
              <a:gd name="connsiteX2" fmla="*/ 777759 w 777759"/>
              <a:gd name="connsiteY2" fmla="*/ 968130 h 968130"/>
              <a:gd name="connsiteX3" fmla="*/ 0 w 777759"/>
              <a:gd name="connsiteY3" fmla="*/ 968130 h 968130"/>
              <a:gd name="connsiteX4" fmla="*/ 0 w 777759"/>
              <a:gd name="connsiteY4" fmla="*/ 0 h 968130"/>
              <a:gd name="connsiteX0" fmla="*/ 0 w 789458"/>
              <a:gd name="connsiteY0" fmla="*/ 500269 h 968130"/>
              <a:gd name="connsiteX1" fmla="*/ 789458 w 789458"/>
              <a:gd name="connsiteY1" fmla="*/ 0 h 968130"/>
              <a:gd name="connsiteX2" fmla="*/ 789458 w 789458"/>
              <a:gd name="connsiteY2" fmla="*/ 968130 h 968130"/>
              <a:gd name="connsiteX3" fmla="*/ 11699 w 789458"/>
              <a:gd name="connsiteY3" fmla="*/ 968130 h 968130"/>
              <a:gd name="connsiteX4" fmla="*/ 0 w 789458"/>
              <a:gd name="connsiteY4" fmla="*/ 500269 h 968130"/>
              <a:gd name="connsiteX0" fmla="*/ 0 w 788533"/>
              <a:gd name="connsiteY0" fmla="*/ 562468 h 968130"/>
              <a:gd name="connsiteX1" fmla="*/ 788533 w 788533"/>
              <a:gd name="connsiteY1" fmla="*/ 0 h 968130"/>
              <a:gd name="connsiteX2" fmla="*/ 788533 w 788533"/>
              <a:gd name="connsiteY2" fmla="*/ 968130 h 968130"/>
              <a:gd name="connsiteX3" fmla="*/ 10774 w 788533"/>
              <a:gd name="connsiteY3" fmla="*/ 968130 h 968130"/>
              <a:gd name="connsiteX4" fmla="*/ 0 w 788533"/>
              <a:gd name="connsiteY4" fmla="*/ 562468 h 968130"/>
              <a:gd name="connsiteX0" fmla="*/ 0 w 788995"/>
              <a:gd name="connsiteY0" fmla="*/ 531368 h 968130"/>
              <a:gd name="connsiteX1" fmla="*/ 788995 w 788995"/>
              <a:gd name="connsiteY1" fmla="*/ 0 h 968130"/>
              <a:gd name="connsiteX2" fmla="*/ 788995 w 788995"/>
              <a:gd name="connsiteY2" fmla="*/ 968130 h 968130"/>
              <a:gd name="connsiteX3" fmla="*/ 11236 w 788995"/>
              <a:gd name="connsiteY3" fmla="*/ 968130 h 968130"/>
              <a:gd name="connsiteX4" fmla="*/ 0 w 788995"/>
              <a:gd name="connsiteY4" fmla="*/ 531368 h 968130"/>
              <a:gd name="connsiteX0" fmla="*/ 0 w 791382"/>
              <a:gd name="connsiteY0" fmla="*/ 370911 h 968130"/>
              <a:gd name="connsiteX1" fmla="*/ 791382 w 791382"/>
              <a:gd name="connsiteY1" fmla="*/ 0 h 968130"/>
              <a:gd name="connsiteX2" fmla="*/ 791382 w 791382"/>
              <a:gd name="connsiteY2" fmla="*/ 968130 h 968130"/>
              <a:gd name="connsiteX3" fmla="*/ 13623 w 791382"/>
              <a:gd name="connsiteY3" fmla="*/ 968130 h 968130"/>
              <a:gd name="connsiteX4" fmla="*/ 0 w 791382"/>
              <a:gd name="connsiteY4" fmla="*/ 370911 h 968130"/>
              <a:gd name="connsiteX0" fmla="*/ 0 w 797009"/>
              <a:gd name="connsiteY0" fmla="*/ 545890 h 1143109"/>
              <a:gd name="connsiteX1" fmla="*/ 797009 w 797009"/>
              <a:gd name="connsiteY1" fmla="*/ 0 h 1143109"/>
              <a:gd name="connsiteX2" fmla="*/ 791382 w 797009"/>
              <a:gd name="connsiteY2" fmla="*/ 1143109 h 1143109"/>
              <a:gd name="connsiteX3" fmla="*/ 13623 w 797009"/>
              <a:gd name="connsiteY3" fmla="*/ 1143109 h 1143109"/>
              <a:gd name="connsiteX4" fmla="*/ 0 w 797009"/>
              <a:gd name="connsiteY4" fmla="*/ 545890 h 1143109"/>
              <a:gd name="connsiteX0" fmla="*/ 0 w 789665"/>
              <a:gd name="connsiteY0" fmla="*/ 805888 h 1143109"/>
              <a:gd name="connsiteX1" fmla="*/ 789665 w 789665"/>
              <a:gd name="connsiteY1" fmla="*/ 0 h 1143109"/>
              <a:gd name="connsiteX2" fmla="*/ 784038 w 789665"/>
              <a:gd name="connsiteY2" fmla="*/ 1143109 h 1143109"/>
              <a:gd name="connsiteX3" fmla="*/ 6279 w 789665"/>
              <a:gd name="connsiteY3" fmla="*/ 1143109 h 1143109"/>
              <a:gd name="connsiteX4" fmla="*/ 0 w 789665"/>
              <a:gd name="connsiteY4" fmla="*/ 805888 h 1143109"/>
              <a:gd name="connsiteX0" fmla="*/ 0 w 786044"/>
              <a:gd name="connsiteY0" fmla="*/ 537896 h 875117"/>
              <a:gd name="connsiteX1" fmla="*/ 786044 w 786044"/>
              <a:gd name="connsiteY1" fmla="*/ 0 h 875117"/>
              <a:gd name="connsiteX2" fmla="*/ 784038 w 786044"/>
              <a:gd name="connsiteY2" fmla="*/ 875117 h 875117"/>
              <a:gd name="connsiteX3" fmla="*/ 6279 w 786044"/>
              <a:gd name="connsiteY3" fmla="*/ 875117 h 875117"/>
              <a:gd name="connsiteX4" fmla="*/ 0 w 786044"/>
              <a:gd name="connsiteY4" fmla="*/ 537896 h 875117"/>
              <a:gd name="connsiteX0" fmla="*/ 0 w 784222"/>
              <a:gd name="connsiteY0" fmla="*/ 555319 h 892540"/>
              <a:gd name="connsiteX1" fmla="*/ 774722 w 784222"/>
              <a:gd name="connsiteY1" fmla="*/ 0 h 892540"/>
              <a:gd name="connsiteX2" fmla="*/ 784038 w 784222"/>
              <a:gd name="connsiteY2" fmla="*/ 892540 h 892540"/>
              <a:gd name="connsiteX3" fmla="*/ 6279 w 784222"/>
              <a:gd name="connsiteY3" fmla="*/ 892540 h 892540"/>
              <a:gd name="connsiteX4" fmla="*/ 0 w 784222"/>
              <a:gd name="connsiteY4" fmla="*/ 555319 h 8925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84222" h="892540">
                <a:moveTo>
                  <a:pt x="0" y="555319"/>
                </a:moveTo>
                <a:lnTo>
                  <a:pt x="774722" y="0"/>
                </a:lnTo>
                <a:cubicBezTo>
                  <a:pt x="772846" y="381036"/>
                  <a:pt x="785914" y="511504"/>
                  <a:pt x="784038" y="892540"/>
                </a:cubicBezTo>
                <a:lnTo>
                  <a:pt x="6279" y="892540"/>
                </a:lnTo>
                <a:lnTo>
                  <a:pt x="0" y="555319"/>
                </a:ln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a:p>
        </p:txBody>
      </p:sp>
      <p:pic>
        <p:nvPicPr>
          <p:cNvPr id="42" name="Imagen 41">
            <a:extLst>
              <a:ext uri="{FF2B5EF4-FFF2-40B4-BE49-F238E27FC236}">
                <a16:creationId xmlns:a16="http://schemas.microsoft.com/office/drawing/2014/main" xmlns="" id="{2E61834E-5ECA-45B9-9A17-AA713EF7DF7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2029"/>
            <a:ext cx="2698552" cy="943042"/>
          </a:xfrm>
          <a:prstGeom prst="rect">
            <a:avLst/>
          </a:prstGeom>
        </p:spPr>
      </p:pic>
      <p:pic>
        <p:nvPicPr>
          <p:cNvPr id="43" name="Marcador de contenido 5">
            <a:extLst>
              <a:ext uri="{FF2B5EF4-FFF2-40B4-BE49-F238E27FC236}">
                <a16:creationId xmlns:a16="http://schemas.microsoft.com/office/drawing/2014/main" xmlns="" id="{F00DBABD-EB25-42DD-A2DD-0819EF2CDC1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30078" y="142042"/>
            <a:ext cx="1164268" cy="1609588"/>
          </a:xfrm>
          <a:prstGeom prst="rect">
            <a:avLst/>
          </a:prstGeom>
          <a:effectLst>
            <a:outerShdw blurRad="50800" dist="38100" dir="2700000" algn="tl" rotWithShape="0">
              <a:prstClr val="black">
                <a:alpha val="40000"/>
              </a:prstClr>
            </a:outerShdw>
          </a:effectLst>
        </p:spPr>
      </p:pic>
      <p:sp>
        <p:nvSpPr>
          <p:cNvPr id="46" name="CuadroTexto 34">
            <a:extLst>
              <a:ext uri="{FF2B5EF4-FFF2-40B4-BE49-F238E27FC236}">
                <a16:creationId xmlns:a16="http://schemas.microsoft.com/office/drawing/2014/main" xmlns="" id="{44E54EA5-B936-477F-B276-BB60E2C6703D}"/>
              </a:ext>
            </a:extLst>
          </p:cNvPr>
          <p:cNvSpPr txBox="1"/>
          <p:nvPr/>
        </p:nvSpPr>
        <p:spPr>
          <a:xfrm>
            <a:off x="896492" y="6305633"/>
            <a:ext cx="5645513" cy="553998"/>
          </a:xfrm>
          <a:prstGeom prst="rect">
            <a:avLst/>
          </a:prstGeom>
          <a:noFill/>
        </p:spPr>
        <p:txBody>
          <a:bodyPr wrap="square" rtlCol="0">
            <a:spAutoFit/>
          </a:bodyPr>
          <a:lstStyle/>
          <a:p>
            <a:r>
              <a:rPr lang="en-US" sz="1000" dirty="0"/>
              <a:t>Die Unterstützung der Europäischen Kommission für die Erstellung dieser Veröffentlichung stellt keine Billigung des Inhalts dar, der ausschließlich die Meinung der Autoren widerspiegelt, und die Kommission kann nicht für die Verwendung der darin enthaltenen Informationen verantwortlich gemacht werden.</a:t>
            </a:r>
            <a:endParaRPr lang="es-ES" sz="1000" dirty="0"/>
          </a:p>
        </p:txBody>
      </p:sp>
      <p:pic>
        <p:nvPicPr>
          <p:cNvPr id="47" name="Imagen 36">
            <a:extLst>
              <a:ext uri="{FF2B5EF4-FFF2-40B4-BE49-F238E27FC236}">
                <a16:creationId xmlns="" xmlns:a16="http://schemas.microsoft.com/office/drawing/2014/main" xmlns:lc="http://schemas.openxmlformats.org/drawingml/2006/lockedCanvas" id="{796883D8-3971-4A12-BAF9-1968501B412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0427" y="6219189"/>
            <a:ext cx="905274" cy="576706"/>
          </a:xfrm>
          <a:prstGeom prst="rect">
            <a:avLst/>
          </a:prstGeom>
        </p:spPr>
      </p:pic>
      <p:pic>
        <p:nvPicPr>
          <p:cNvPr id="48" name="Immagine 47"/>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386455" y="6400204"/>
            <a:ext cx="1127226" cy="392481"/>
          </a:xfrm>
          <a:prstGeom prst="rect">
            <a:avLst/>
          </a:prstGeom>
          <a:noFill/>
        </p:spPr>
      </p:pic>
      <p:sp>
        <p:nvSpPr>
          <p:cNvPr id="49" name="CasellaDiTesto 21"/>
          <p:cNvSpPr txBox="1"/>
          <p:nvPr/>
        </p:nvSpPr>
        <p:spPr>
          <a:xfrm>
            <a:off x="7484466" y="6127102"/>
            <a:ext cx="4831775" cy="707886"/>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smtClean="0"/>
              <a:t>Legal </a:t>
            </a:r>
            <a:r>
              <a:rPr lang="en-US" sz="1000" dirty="0"/>
              <a:t>description – Creative Commons licensing: The materials published on the AKKU project website are classified as Open Educational Resources' (OER) and can be freely (without permission of their creators): downloaded, used, reused, copied, adapted, and shared by users, with information about the source of their origin.</a:t>
            </a:r>
            <a:endParaRPr lang="it-IT" sz="1000" dirty="0"/>
          </a:p>
        </p:txBody>
      </p:sp>
    </p:spTree>
    <p:extLst>
      <p:ext uri="{BB962C8B-B14F-4D97-AF65-F5344CB8AC3E}">
        <p14:creationId xmlns:p14="http://schemas.microsoft.com/office/powerpoint/2010/main" val="8482126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27A16B15-C455-42ED-97A3-BBDCBDB4566C}"/>
              </a:ext>
            </a:extLst>
          </p:cNvPr>
          <p:cNvSpPr>
            <a:spLocks noGrp="1"/>
          </p:cNvSpPr>
          <p:nvPr>
            <p:ph type="title"/>
          </p:nvPr>
        </p:nvSpPr>
        <p:spPr>
          <a:xfrm>
            <a:off x="2728928" y="311859"/>
            <a:ext cx="7765972" cy="1135111"/>
          </a:xfrm>
        </p:spPr>
        <p:txBody>
          <a:bodyPr/>
          <a:lstStyle/>
          <a:p>
            <a:pPr algn="ctr"/>
            <a:r>
              <a:rPr lang="en-GB" dirty="0">
                <a:latin typeface="Arial Black" panose="020B0A04020102020204" pitchFamily="34" charset="0"/>
              </a:rPr>
              <a:t>Einführung</a:t>
            </a:r>
          </a:p>
        </p:txBody>
      </p:sp>
      <p:sp>
        <p:nvSpPr>
          <p:cNvPr id="9" name="Marcador de contenido 8">
            <a:extLst>
              <a:ext uri="{FF2B5EF4-FFF2-40B4-BE49-F238E27FC236}">
                <a16:creationId xmlns:a16="http://schemas.microsoft.com/office/drawing/2014/main" xmlns="" id="{128988AF-09E3-4708-B8A9-2A226B674873}"/>
              </a:ext>
            </a:extLst>
          </p:cNvPr>
          <p:cNvSpPr>
            <a:spLocks noGrp="1"/>
          </p:cNvSpPr>
          <p:nvPr>
            <p:ph idx="1"/>
          </p:nvPr>
        </p:nvSpPr>
        <p:spPr>
          <a:xfrm>
            <a:off x="838201" y="1825625"/>
            <a:ext cx="8352934" cy="3816050"/>
          </a:xfrm>
        </p:spPr>
        <p:txBody>
          <a:bodyPr>
            <a:noAutofit/>
          </a:bodyPr>
          <a:lstStyle/>
          <a:p>
            <a:pPr marL="0" indent="0">
              <a:buNone/>
            </a:pPr>
            <a:r>
              <a:rPr lang="en-US" sz="2400" dirty="0"/>
              <a:t>Wie Ihre Mitarbeiter die Qualität in Ihrem Unternehmen verbessern</a:t>
            </a:r>
          </a:p>
          <a:p>
            <a:pPr marL="0" indent="0" algn="just">
              <a:buNone/>
            </a:pPr>
            <a:r>
              <a:rPr lang="en-US" sz="1600" dirty="0"/>
              <a:t>Als Führungskraft ist es Ihnen nicht immer möglich, bis in die kleinsten Winkel Ihres Unternehmens zu blicken. Sie sind auf die Hilfe Ihrer Mitarbeiter angewiesen, wenn es darum geht, Schwachstellen aufzudecken und diese sinnvoll zu verbessern.</a:t>
            </a:r>
          </a:p>
          <a:p>
            <a:pPr marL="0" indent="0" algn="just">
              <a:buNone/>
            </a:pPr>
            <a:r>
              <a:rPr lang="en-US" sz="1600" dirty="0"/>
              <a:t>Ein Instrument zur Verbesserung der Qualität in Ihrem Unternehmen ist ein so genannter </a:t>
            </a:r>
            <a:r>
              <a:rPr lang="en-US" sz="1600" b="1" dirty="0"/>
              <a:t>Qualitätszirkel</a:t>
            </a:r>
            <a:r>
              <a:rPr lang="en-US" sz="1600" dirty="0"/>
              <a:t>. Im Gegensatz zu einfachen Besprechungen oder Arbeitsgruppen ist es hier das klare Ziel, positive Veränderungen in Ihrem Unternehmen herbeizuführen. Wichtig ist, dass die Teilnahme absolut freiwillig ist. Freiwilligkeit schafft Motivation und führt zu einem greifbaren Ergebnis.</a:t>
            </a:r>
          </a:p>
          <a:p>
            <a:pPr marL="0" indent="0" algn="just">
              <a:buNone/>
            </a:pPr>
            <a:r>
              <a:rPr lang="en-US" sz="1600" dirty="0"/>
              <a:t>Langfristig wird Ihre Qualitätsverbesserung zum Selbstläufer, wenn alle Beteiligten mit einer positiven Einstellung an den Qualitätszirkeln teilnehmen und diese Form der Zusammenarbeit unterstützen. </a:t>
            </a:r>
          </a:p>
        </p:txBody>
      </p:sp>
      <p:pic>
        <p:nvPicPr>
          <p:cNvPr id="10" name="Marcador de contenido 5">
            <a:extLst>
              <a:ext uri="{FF2B5EF4-FFF2-40B4-BE49-F238E27FC236}">
                <a16:creationId xmlns:a16="http://schemas.microsoft.com/office/drawing/2014/main" xmlns="" id="{CB75E8F4-71EF-48EC-8BC0-297A595CACC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930078" y="142042"/>
            <a:ext cx="1164268" cy="1609588"/>
          </a:xfrm>
          <a:prstGeom prst="rect">
            <a:avLst/>
          </a:prstGeom>
          <a:effectLst>
            <a:outerShdw blurRad="50800" dist="38100" dir="2700000" algn="tl" rotWithShape="0">
              <a:prstClr val="black">
                <a:alpha val="40000"/>
              </a:prstClr>
            </a:outerShdw>
          </a:effectLst>
        </p:spPr>
      </p:pic>
      <p:pic>
        <p:nvPicPr>
          <p:cNvPr id="7" name="Imagen 6">
            <a:extLst>
              <a:ext uri="{FF2B5EF4-FFF2-40B4-BE49-F238E27FC236}">
                <a16:creationId xmlns:a16="http://schemas.microsoft.com/office/drawing/2014/main" xmlns="" id="{4C701042-E131-46B8-B534-847F436978D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2029"/>
            <a:ext cx="2698552" cy="943042"/>
          </a:xfrm>
          <a:prstGeom prst="rect">
            <a:avLst/>
          </a:prstGeom>
        </p:spPr>
      </p:pic>
      <p:pic>
        <p:nvPicPr>
          <p:cNvPr id="4" name="Grafik 3">
            <a:extLst>
              <a:ext uri="{FF2B5EF4-FFF2-40B4-BE49-F238E27FC236}">
                <a16:creationId xmlns:a16="http://schemas.microsoft.com/office/drawing/2014/main" xmlns="" id="{4F35164A-6DE2-4278-A7F8-07C9776421B8}"/>
              </a:ext>
            </a:extLst>
          </p:cNvPr>
          <p:cNvPicPr>
            <a:picLocks noChangeAspect="1"/>
          </p:cNvPicPr>
          <p:nvPr/>
        </p:nvPicPr>
        <p:blipFill rotWithShape="1">
          <a:blip r:embed="rId4">
            <a:extLst>
              <a:ext uri="{28A0092B-C50C-407E-A947-70E740481C1C}">
                <a14:useLocalDpi xmlns:a14="http://schemas.microsoft.com/office/drawing/2010/main" val="0"/>
              </a:ext>
            </a:extLst>
          </a:blip>
          <a:srcRect r="22899"/>
          <a:stretch/>
        </p:blipFill>
        <p:spPr>
          <a:xfrm>
            <a:off x="9277697" y="1847300"/>
            <a:ext cx="2914303" cy="4182218"/>
          </a:xfrm>
          <a:prstGeom prst="rect">
            <a:avLst/>
          </a:prstGeom>
        </p:spPr>
      </p:pic>
      <p:sp>
        <p:nvSpPr>
          <p:cNvPr id="6" name="Textfeld 5">
            <a:extLst>
              <a:ext uri="{FF2B5EF4-FFF2-40B4-BE49-F238E27FC236}">
                <a16:creationId xmlns:a16="http://schemas.microsoft.com/office/drawing/2014/main" xmlns="" id="{BCA4AEE9-2C88-40AE-ADA8-AEFEE98F6931}"/>
              </a:ext>
            </a:extLst>
          </p:cNvPr>
          <p:cNvSpPr txBox="1"/>
          <p:nvPr/>
        </p:nvSpPr>
        <p:spPr>
          <a:xfrm>
            <a:off x="1998441" y="5412407"/>
            <a:ext cx="7279256" cy="769441"/>
          </a:xfrm>
          <a:prstGeom prst="rect">
            <a:avLst/>
          </a:prstGeom>
          <a:noFill/>
        </p:spPr>
        <p:txBody>
          <a:bodyPr wrap="square" rtlCol="0">
            <a:spAutoFit/>
          </a:bodyPr>
          <a:lstStyle/>
          <a:p>
            <a:pPr algn="ctr"/>
            <a:r>
              <a:rPr lang="en-US" sz="2200" b="1" dirty="0">
                <a:solidFill>
                  <a:srgbClr val="00B0F0"/>
                </a:solidFill>
              </a:rPr>
              <a:t>Letztlich sind dann alle gemeinsam für den Erfolg Ihres Unternehmens verantwortlich!</a:t>
            </a:r>
            <a:endParaRPr lang="de-DE" sz="2200" b="1" dirty="0">
              <a:solidFill>
                <a:srgbClr val="00B0F0"/>
              </a:solidFill>
            </a:endParaRPr>
          </a:p>
        </p:txBody>
      </p:sp>
      <p:sp>
        <p:nvSpPr>
          <p:cNvPr id="13" name="CuadroTexto 34">
            <a:extLst>
              <a:ext uri="{FF2B5EF4-FFF2-40B4-BE49-F238E27FC236}">
                <a16:creationId xmlns:a16="http://schemas.microsoft.com/office/drawing/2014/main" xmlns="" id="{44E54EA5-B936-477F-B276-BB60E2C6703D}"/>
              </a:ext>
            </a:extLst>
          </p:cNvPr>
          <p:cNvSpPr txBox="1"/>
          <p:nvPr/>
        </p:nvSpPr>
        <p:spPr>
          <a:xfrm>
            <a:off x="896492" y="6305633"/>
            <a:ext cx="5645513" cy="553998"/>
          </a:xfrm>
          <a:prstGeom prst="rect">
            <a:avLst/>
          </a:prstGeom>
          <a:noFill/>
        </p:spPr>
        <p:txBody>
          <a:bodyPr wrap="square" rtlCol="0">
            <a:spAutoFit/>
          </a:bodyPr>
          <a:lstStyle/>
          <a:p>
            <a:r>
              <a:rPr lang="en-US" sz="1000" dirty="0"/>
              <a:t>Die Unterstützung der Europäischen Kommission für die Erstellung dieser Veröffentlichung stellt keine Billigung des Inhalts dar, der ausschließlich die Meinung der Autoren widerspiegelt, und die Kommission kann nicht für die Verwendung der darin enthaltenen Informationen verantwortlich gemacht werden.</a:t>
            </a:r>
            <a:endParaRPr lang="es-ES" sz="1000" dirty="0"/>
          </a:p>
        </p:txBody>
      </p:sp>
      <p:pic>
        <p:nvPicPr>
          <p:cNvPr id="14" name="Imagen 36">
            <a:extLst>
              <a:ext uri="{FF2B5EF4-FFF2-40B4-BE49-F238E27FC236}">
                <a16:creationId xmlns="" xmlns:a16="http://schemas.microsoft.com/office/drawing/2014/main" xmlns:lc="http://schemas.openxmlformats.org/drawingml/2006/lockedCanvas" id="{796883D8-3971-4A12-BAF9-1968501B412D}"/>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0427" y="6219189"/>
            <a:ext cx="905274" cy="576706"/>
          </a:xfrm>
          <a:prstGeom prst="rect">
            <a:avLst/>
          </a:prstGeom>
        </p:spPr>
      </p:pic>
      <p:pic>
        <p:nvPicPr>
          <p:cNvPr id="15" name="Immagine 14"/>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386455" y="6400204"/>
            <a:ext cx="1127226" cy="392481"/>
          </a:xfrm>
          <a:prstGeom prst="rect">
            <a:avLst/>
          </a:prstGeom>
          <a:noFill/>
        </p:spPr>
      </p:pic>
      <p:sp>
        <p:nvSpPr>
          <p:cNvPr id="16" name="CasellaDiTesto 21"/>
          <p:cNvSpPr txBox="1"/>
          <p:nvPr/>
        </p:nvSpPr>
        <p:spPr>
          <a:xfrm>
            <a:off x="7484466" y="6127102"/>
            <a:ext cx="4831775" cy="707886"/>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smtClean="0"/>
              <a:t>Legal </a:t>
            </a:r>
            <a:r>
              <a:rPr lang="en-US" sz="1000" dirty="0"/>
              <a:t>description – Creative Commons licensing: The materials published on the AKKU project website are classified as Open Educational Resources' (OER) and can be freely (without permission of their creators): downloaded, used, reused, copied, adapted, and shared by users, with information about the source of their origin.</a:t>
            </a:r>
            <a:endParaRPr lang="it-IT" sz="1000" dirty="0"/>
          </a:p>
        </p:txBody>
      </p:sp>
    </p:spTree>
    <p:extLst>
      <p:ext uri="{BB962C8B-B14F-4D97-AF65-F5344CB8AC3E}">
        <p14:creationId xmlns:p14="http://schemas.microsoft.com/office/powerpoint/2010/main" val="41505609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27A16B15-C455-42ED-97A3-BBDCBDB4566C}"/>
              </a:ext>
            </a:extLst>
          </p:cNvPr>
          <p:cNvSpPr>
            <a:spLocks noGrp="1"/>
          </p:cNvSpPr>
          <p:nvPr>
            <p:ph type="title"/>
          </p:nvPr>
        </p:nvSpPr>
        <p:spPr>
          <a:xfrm>
            <a:off x="2728928" y="311859"/>
            <a:ext cx="7765972" cy="1135111"/>
          </a:xfrm>
        </p:spPr>
        <p:txBody>
          <a:bodyPr/>
          <a:lstStyle/>
          <a:p>
            <a:pPr algn="ctr"/>
            <a:r>
              <a:rPr lang="en-GB" dirty="0">
                <a:latin typeface="Arial Black" panose="020B0A04020102020204" pitchFamily="34" charset="0"/>
              </a:rPr>
              <a:t>Unit 1 </a:t>
            </a:r>
          </a:p>
        </p:txBody>
      </p:sp>
      <p:sp>
        <p:nvSpPr>
          <p:cNvPr id="9" name="Marcador de contenido 8">
            <a:extLst>
              <a:ext uri="{FF2B5EF4-FFF2-40B4-BE49-F238E27FC236}">
                <a16:creationId xmlns:a16="http://schemas.microsoft.com/office/drawing/2014/main" xmlns="" id="{128988AF-09E3-4708-B8A9-2A226B674873}"/>
              </a:ext>
            </a:extLst>
          </p:cNvPr>
          <p:cNvSpPr>
            <a:spLocks noGrp="1"/>
          </p:cNvSpPr>
          <p:nvPr>
            <p:ph idx="1"/>
          </p:nvPr>
        </p:nvSpPr>
        <p:spPr>
          <a:xfrm>
            <a:off x="838200" y="1825625"/>
            <a:ext cx="9174018" cy="4036654"/>
          </a:xfrm>
        </p:spPr>
        <p:txBody>
          <a:bodyPr>
            <a:normAutofit lnSpcReduction="10000"/>
          </a:bodyPr>
          <a:lstStyle/>
          <a:p>
            <a:pPr marL="0" indent="0">
              <a:buNone/>
            </a:pPr>
            <a:r>
              <a:rPr lang="en-GB" sz="2000" b="1" dirty="0"/>
              <a:t>Die Ziele des Qualitätszirkels</a:t>
            </a:r>
          </a:p>
          <a:p>
            <a:pPr marL="0" indent="0">
              <a:buNone/>
            </a:pPr>
            <a:endParaRPr lang="en-US" sz="1800" dirty="0"/>
          </a:p>
          <a:p>
            <a:pPr marL="442913" indent="-350838">
              <a:buFont typeface="Wingdings" panose="05000000000000000000" pitchFamily="2" charset="2"/>
              <a:buChar char="Ø"/>
            </a:pPr>
            <a:r>
              <a:rPr lang="en-US" sz="1800" dirty="0"/>
              <a:t>Verbesserung der Produktivität im Arbeitsbereich</a:t>
            </a:r>
            <a:endParaRPr lang="de-DE" sz="1800" dirty="0"/>
          </a:p>
          <a:p>
            <a:pPr marL="442913" indent="-350838">
              <a:buFont typeface="Wingdings" panose="05000000000000000000" pitchFamily="2" charset="2"/>
              <a:buChar char="Ø"/>
            </a:pPr>
            <a:r>
              <a:rPr lang="de-DE" sz="1800" dirty="0" err="1"/>
              <a:t>Beseitigung von Fehlern </a:t>
            </a:r>
            <a:r>
              <a:rPr lang="de-DE" sz="1800" dirty="0"/>
              <a:t>in der </a:t>
            </a:r>
            <a:r>
              <a:rPr lang="de-DE" sz="1800" dirty="0" err="1"/>
              <a:t>Produktion</a:t>
            </a:r>
            <a:endParaRPr lang="de-DE" sz="1800" dirty="0"/>
          </a:p>
          <a:p>
            <a:pPr marL="442913" indent="-350838">
              <a:buFont typeface="Wingdings" panose="05000000000000000000" pitchFamily="2" charset="2"/>
              <a:buChar char="Ø"/>
            </a:pPr>
            <a:r>
              <a:rPr lang="de-DE" sz="1800" dirty="0" err="1"/>
              <a:t>Sicherung der Qualität </a:t>
            </a:r>
            <a:r>
              <a:rPr lang="de-DE" sz="1800" dirty="0"/>
              <a:t>in der </a:t>
            </a:r>
            <a:r>
              <a:rPr lang="de-DE" sz="1800" dirty="0" err="1"/>
              <a:t>Produktion</a:t>
            </a:r>
            <a:endParaRPr lang="de-DE" sz="1800" dirty="0"/>
          </a:p>
          <a:p>
            <a:pPr marL="442913" indent="-350838">
              <a:buFont typeface="Wingdings" panose="05000000000000000000" pitchFamily="2" charset="2"/>
              <a:buChar char="Ø"/>
            </a:pPr>
            <a:r>
              <a:rPr lang="en-US" sz="1800" dirty="0" err="1"/>
              <a:t>Entdecken</a:t>
            </a:r>
            <a:r>
              <a:rPr lang="en-US" sz="1800" dirty="0"/>
              <a:t> neuer Einstellungen und </a:t>
            </a:r>
            <a:r>
              <a:rPr lang="en-US" sz="1800" dirty="0" err="1"/>
              <a:t>Verhaltensweisen</a:t>
            </a:r>
            <a:endParaRPr lang="de-DE" sz="1800" dirty="0"/>
          </a:p>
          <a:p>
            <a:pPr marL="442913" indent="-350838">
              <a:buFont typeface="Wingdings" panose="05000000000000000000" pitchFamily="2" charset="2"/>
              <a:buChar char="Ø"/>
            </a:pPr>
            <a:r>
              <a:rPr lang="en-US" sz="1800" dirty="0"/>
              <a:t>Entwicklung von mehr Selbstwertgefühl und sozialer Kompetenz</a:t>
            </a:r>
            <a:endParaRPr lang="de-DE" sz="1800" dirty="0"/>
          </a:p>
          <a:p>
            <a:pPr marL="442913" indent="-350838">
              <a:buFont typeface="Wingdings" panose="05000000000000000000" pitchFamily="2" charset="2"/>
              <a:buChar char="Ø"/>
            </a:pPr>
            <a:r>
              <a:rPr lang="de-DE" sz="1800" dirty="0" err="1"/>
              <a:t>Verbesserung der gruppendynamischen Prozesse</a:t>
            </a:r>
            <a:endParaRPr lang="de-DE" sz="1800" dirty="0"/>
          </a:p>
          <a:p>
            <a:pPr marL="0" indent="0">
              <a:buNone/>
            </a:pPr>
            <a:endParaRPr lang="de-DE" sz="1800" dirty="0"/>
          </a:p>
          <a:p>
            <a:pPr marL="0" indent="0">
              <a:buNone/>
            </a:pPr>
            <a:r>
              <a:rPr lang="de-DE" sz="1800" dirty="0"/>
              <a:t>Weitere </a:t>
            </a:r>
            <a:r>
              <a:rPr lang="de-DE" sz="1800" dirty="0" err="1"/>
              <a:t>Informationen über den Qualitätszirkel </a:t>
            </a:r>
            <a:r>
              <a:rPr lang="de-DE" sz="1800" dirty="0"/>
              <a:t>finden </a:t>
            </a:r>
            <a:r>
              <a:rPr lang="de-DE" sz="1800" dirty="0" err="1"/>
              <a:t>Sie hier</a:t>
            </a:r>
            <a:r>
              <a:rPr lang="de-DE" sz="1800" dirty="0"/>
              <a:t>:</a:t>
            </a:r>
          </a:p>
          <a:p>
            <a:pPr marL="0" indent="0">
              <a:buNone/>
            </a:pPr>
            <a:r>
              <a:rPr lang="en-US" sz="1800" b="1" dirty="0">
                <a:solidFill>
                  <a:srgbClr val="00B0F0"/>
                </a:solidFill>
              </a:rPr>
              <a:t>https://study.com/academy/lesson/quality-circle-definition-process.html#quiz-course-links</a:t>
            </a:r>
            <a:endParaRPr lang="de-DE" sz="1800" dirty="0"/>
          </a:p>
        </p:txBody>
      </p:sp>
      <p:pic>
        <p:nvPicPr>
          <p:cNvPr id="10" name="Marcador de contenido 5">
            <a:extLst>
              <a:ext uri="{FF2B5EF4-FFF2-40B4-BE49-F238E27FC236}">
                <a16:creationId xmlns:a16="http://schemas.microsoft.com/office/drawing/2014/main" xmlns="" id="{CB75E8F4-71EF-48EC-8BC0-297A595CACC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930078" y="142042"/>
            <a:ext cx="1164268" cy="1609588"/>
          </a:xfrm>
          <a:prstGeom prst="rect">
            <a:avLst/>
          </a:prstGeom>
          <a:effectLst>
            <a:outerShdw blurRad="50800" dist="38100" dir="2700000" algn="tl" rotWithShape="0">
              <a:prstClr val="black">
                <a:alpha val="40000"/>
              </a:prstClr>
            </a:outerShdw>
          </a:effectLst>
        </p:spPr>
      </p:pic>
      <p:pic>
        <p:nvPicPr>
          <p:cNvPr id="7" name="Imagen 6">
            <a:extLst>
              <a:ext uri="{FF2B5EF4-FFF2-40B4-BE49-F238E27FC236}">
                <a16:creationId xmlns:a16="http://schemas.microsoft.com/office/drawing/2014/main" xmlns="" id="{4C701042-E131-46B8-B534-847F436978D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2029"/>
            <a:ext cx="2698552" cy="943042"/>
          </a:xfrm>
          <a:prstGeom prst="rect">
            <a:avLst/>
          </a:prstGeom>
        </p:spPr>
      </p:pic>
      <p:sp>
        <p:nvSpPr>
          <p:cNvPr id="8" name="CuadroTexto 34">
            <a:extLst>
              <a:ext uri="{FF2B5EF4-FFF2-40B4-BE49-F238E27FC236}">
                <a16:creationId xmlns:a16="http://schemas.microsoft.com/office/drawing/2014/main" xmlns="" id="{44E54EA5-B936-477F-B276-BB60E2C6703D}"/>
              </a:ext>
            </a:extLst>
          </p:cNvPr>
          <p:cNvSpPr txBox="1"/>
          <p:nvPr/>
        </p:nvSpPr>
        <p:spPr>
          <a:xfrm>
            <a:off x="896492" y="6305633"/>
            <a:ext cx="5645513" cy="553998"/>
          </a:xfrm>
          <a:prstGeom prst="rect">
            <a:avLst/>
          </a:prstGeom>
          <a:noFill/>
        </p:spPr>
        <p:txBody>
          <a:bodyPr wrap="square" rtlCol="0">
            <a:spAutoFit/>
          </a:bodyPr>
          <a:lstStyle/>
          <a:p>
            <a:r>
              <a:rPr lang="en-US" sz="1000" dirty="0"/>
              <a:t>Die Unterstützung der Europäischen Kommission für die Erstellung dieser Veröffentlichung stellt keine Billigung des Inhalts dar, der ausschließlich die Meinung der Autoren widerspiegelt, und die Kommission kann nicht für die Verwendung der darin enthaltenen Informationen verantwortlich gemacht werden.</a:t>
            </a:r>
            <a:endParaRPr lang="es-ES" sz="1000" dirty="0"/>
          </a:p>
        </p:txBody>
      </p:sp>
      <p:pic>
        <p:nvPicPr>
          <p:cNvPr id="13" name="Imagen 36">
            <a:extLst>
              <a:ext uri="{FF2B5EF4-FFF2-40B4-BE49-F238E27FC236}">
                <a16:creationId xmlns="" xmlns:a16="http://schemas.microsoft.com/office/drawing/2014/main" xmlns:lc="http://schemas.openxmlformats.org/drawingml/2006/lockedCanvas" id="{796883D8-3971-4A12-BAF9-1968501B412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0427" y="6219189"/>
            <a:ext cx="905274" cy="576706"/>
          </a:xfrm>
          <a:prstGeom prst="rect">
            <a:avLst/>
          </a:prstGeom>
        </p:spPr>
      </p:pic>
      <p:pic>
        <p:nvPicPr>
          <p:cNvPr id="14" name="Immagine 13"/>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386455" y="6400204"/>
            <a:ext cx="1127226" cy="392481"/>
          </a:xfrm>
          <a:prstGeom prst="rect">
            <a:avLst/>
          </a:prstGeom>
          <a:noFill/>
        </p:spPr>
      </p:pic>
      <p:sp>
        <p:nvSpPr>
          <p:cNvPr id="15" name="CasellaDiTesto 21"/>
          <p:cNvSpPr txBox="1"/>
          <p:nvPr/>
        </p:nvSpPr>
        <p:spPr>
          <a:xfrm>
            <a:off x="7484466" y="6127102"/>
            <a:ext cx="4831775" cy="707886"/>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smtClean="0"/>
              <a:t>Legal </a:t>
            </a:r>
            <a:r>
              <a:rPr lang="en-US" sz="1000" dirty="0"/>
              <a:t>description – Creative Commons licensing: The materials published on the AKKU project website are classified as Open Educational Resources' (OER) and can be freely (without permission of their creators): downloaded, used, reused, copied, adapted, and shared by users, with information about the source of their origin.</a:t>
            </a:r>
            <a:endParaRPr lang="it-IT" sz="1000" dirty="0"/>
          </a:p>
        </p:txBody>
      </p:sp>
    </p:spTree>
    <p:extLst>
      <p:ext uri="{BB962C8B-B14F-4D97-AF65-F5344CB8AC3E}">
        <p14:creationId xmlns:p14="http://schemas.microsoft.com/office/powerpoint/2010/main" val="1434352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27A16B15-C455-42ED-97A3-BBDCBDB4566C}"/>
              </a:ext>
            </a:extLst>
          </p:cNvPr>
          <p:cNvSpPr>
            <a:spLocks noGrp="1"/>
          </p:cNvSpPr>
          <p:nvPr>
            <p:ph type="title"/>
          </p:nvPr>
        </p:nvSpPr>
        <p:spPr>
          <a:xfrm>
            <a:off x="2728928" y="311859"/>
            <a:ext cx="7765972" cy="1135111"/>
          </a:xfrm>
        </p:spPr>
        <p:txBody>
          <a:bodyPr/>
          <a:lstStyle/>
          <a:p>
            <a:pPr algn="ctr"/>
            <a:r>
              <a:rPr lang="en-GB" dirty="0">
                <a:latin typeface="Arial Black" panose="020B0A04020102020204" pitchFamily="34" charset="0"/>
              </a:rPr>
              <a:t>Unit 1 </a:t>
            </a:r>
          </a:p>
        </p:txBody>
      </p:sp>
      <p:sp>
        <p:nvSpPr>
          <p:cNvPr id="9" name="Marcador de contenido 8">
            <a:extLst>
              <a:ext uri="{FF2B5EF4-FFF2-40B4-BE49-F238E27FC236}">
                <a16:creationId xmlns:a16="http://schemas.microsoft.com/office/drawing/2014/main" xmlns="" id="{128988AF-09E3-4708-B8A9-2A226B674873}"/>
              </a:ext>
            </a:extLst>
          </p:cNvPr>
          <p:cNvSpPr>
            <a:spLocks noGrp="1"/>
          </p:cNvSpPr>
          <p:nvPr>
            <p:ph idx="1"/>
          </p:nvPr>
        </p:nvSpPr>
        <p:spPr>
          <a:xfrm>
            <a:off x="838199" y="1825625"/>
            <a:ext cx="10652185" cy="2246043"/>
          </a:xfrm>
        </p:spPr>
        <p:txBody>
          <a:bodyPr/>
          <a:lstStyle/>
          <a:p>
            <a:pPr marL="0" indent="0" algn="ctr">
              <a:buNone/>
            </a:pPr>
            <a:r>
              <a:rPr lang="en-GB" dirty="0"/>
              <a:t>Der Qualitätszirkel und seine Regeln</a:t>
            </a:r>
          </a:p>
          <a:p>
            <a:pPr marL="0" indent="0" algn="ctr">
              <a:buNone/>
            </a:pPr>
            <a:endParaRPr lang="en-US" sz="1600" dirty="0"/>
          </a:p>
          <a:p>
            <a:pPr marL="0" indent="0" algn="ctr">
              <a:buNone/>
            </a:pPr>
            <a:r>
              <a:rPr lang="en-US" sz="2000" dirty="0"/>
              <a:t>Der Qualitätszirkel hat seinen Ursprung in Japan und ist eine Form der Teamarbeit. Teams haben die Aufgabe, die Qualität von Prozessen </a:t>
            </a:r>
            <a:r>
              <a:rPr lang="en-GB" sz="2000" dirty="0"/>
              <a:t>und </a:t>
            </a:r>
            <a:r>
              <a:rPr lang="en-US" sz="2000" dirty="0"/>
              <a:t>Produkten im Unternehmen zu steigern. </a:t>
            </a:r>
            <a:r>
              <a:rPr lang="en-GB" sz="2000" dirty="0"/>
              <a:t>Außerdem wird das Leistungspotenzial besser ausgeschöpft und das Betriebsklima verbessert. </a:t>
            </a:r>
            <a:r>
              <a:rPr lang="en-US" sz="2000" dirty="0"/>
              <a:t>In den definierten Arbeitskreisen bringt jeder Mitarbeiter sein Wissen und seine Erfahrungen ein.</a:t>
            </a:r>
          </a:p>
        </p:txBody>
      </p:sp>
      <p:pic>
        <p:nvPicPr>
          <p:cNvPr id="10" name="Marcador de contenido 5">
            <a:extLst>
              <a:ext uri="{FF2B5EF4-FFF2-40B4-BE49-F238E27FC236}">
                <a16:creationId xmlns:a16="http://schemas.microsoft.com/office/drawing/2014/main" xmlns="" id="{CB75E8F4-71EF-48EC-8BC0-297A595CACC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930078" y="142042"/>
            <a:ext cx="1164268" cy="1609588"/>
          </a:xfrm>
          <a:prstGeom prst="rect">
            <a:avLst/>
          </a:prstGeom>
          <a:effectLst>
            <a:outerShdw blurRad="50800" dist="38100" dir="2700000" algn="tl" rotWithShape="0">
              <a:prstClr val="black">
                <a:alpha val="40000"/>
              </a:prstClr>
            </a:outerShdw>
          </a:effectLst>
        </p:spPr>
      </p:pic>
      <p:pic>
        <p:nvPicPr>
          <p:cNvPr id="7" name="Imagen 6">
            <a:extLst>
              <a:ext uri="{FF2B5EF4-FFF2-40B4-BE49-F238E27FC236}">
                <a16:creationId xmlns:a16="http://schemas.microsoft.com/office/drawing/2014/main" xmlns="" id="{4C701042-E131-46B8-B534-847F436978D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2029"/>
            <a:ext cx="2698552" cy="943042"/>
          </a:xfrm>
          <a:prstGeom prst="rect">
            <a:avLst/>
          </a:prstGeom>
        </p:spPr>
      </p:pic>
      <p:pic>
        <p:nvPicPr>
          <p:cNvPr id="4" name="Grafik 3">
            <a:extLst>
              <a:ext uri="{FF2B5EF4-FFF2-40B4-BE49-F238E27FC236}">
                <a16:creationId xmlns:a16="http://schemas.microsoft.com/office/drawing/2014/main" xmlns="" id="{2DA28A8E-C3B0-4FAD-8EBB-501C97BDFC0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703384" y="4325065"/>
            <a:ext cx="4785231" cy="1620000"/>
          </a:xfrm>
          <a:prstGeom prst="rect">
            <a:avLst/>
          </a:prstGeom>
        </p:spPr>
      </p:pic>
      <p:sp>
        <p:nvSpPr>
          <p:cNvPr id="13" name="CuadroTexto 34">
            <a:extLst>
              <a:ext uri="{FF2B5EF4-FFF2-40B4-BE49-F238E27FC236}">
                <a16:creationId xmlns:a16="http://schemas.microsoft.com/office/drawing/2014/main" xmlns="" id="{44E54EA5-B936-477F-B276-BB60E2C6703D}"/>
              </a:ext>
            </a:extLst>
          </p:cNvPr>
          <p:cNvSpPr txBox="1"/>
          <p:nvPr/>
        </p:nvSpPr>
        <p:spPr>
          <a:xfrm>
            <a:off x="896492" y="6305633"/>
            <a:ext cx="5645513" cy="553998"/>
          </a:xfrm>
          <a:prstGeom prst="rect">
            <a:avLst/>
          </a:prstGeom>
          <a:noFill/>
        </p:spPr>
        <p:txBody>
          <a:bodyPr wrap="square" rtlCol="0">
            <a:spAutoFit/>
          </a:bodyPr>
          <a:lstStyle/>
          <a:p>
            <a:r>
              <a:rPr lang="en-US" sz="1000" dirty="0"/>
              <a:t>Die Unterstützung der Europäischen Kommission für die Erstellung dieser Veröffentlichung stellt keine Billigung des Inhalts dar, der ausschließlich die Meinung der Autoren widerspiegelt, und die Kommission kann nicht für die Verwendung der darin enthaltenen Informationen verantwortlich gemacht werden.</a:t>
            </a:r>
            <a:endParaRPr lang="es-ES" sz="1000" dirty="0"/>
          </a:p>
        </p:txBody>
      </p:sp>
      <p:pic>
        <p:nvPicPr>
          <p:cNvPr id="14" name="Imagen 36">
            <a:extLst>
              <a:ext uri="{FF2B5EF4-FFF2-40B4-BE49-F238E27FC236}">
                <a16:creationId xmlns="" xmlns:a16="http://schemas.microsoft.com/office/drawing/2014/main" xmlns:lc="http://schemas.openxmlformats.org/drawingml/2006/lockedCanvas" id="{796883D8-3971-4A12-BAF9-1968501B412D}"/>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0427" y="6219189"/>
            <a:ext cx="905274" cy="576706"/>
          </a:xfrm>
          <a:prstGeom prst="rect">
            <a:avLst/>
          </a:prstGeom>
        </p:spPr>
      </p:pic>
      <p:pic>
        <p:nvPicPr>
          <p:cNvPr id="15" name="Immagine 14"/>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386455" y="6400204"/>
            <a:ext cx="1127226" cy="392481"/>
          </a:xfrm>
          <a:prstGeom prst="rect">
            <a:avLst/>
          </a:prstGeom>
          <a:noFill/>
        </p:spPr>
      </p:pic>
      <p:sp>
        <p:nvSpPr>
          <p:cNvPr id="16" name="CasellaDiTesto 21"/>
          <p:cNvSpPr txBox="1"/>
          <p:nvPr/>
        </p:nvSpPr>
        <p:spPr>
          <a:xfrm>
            <a:off x="7484466" y="6127102"/>
            <a:ext cx="4831775" cy="707886"/>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smtClean="0"/>
              <a:t>Legal </a:t>
            </a:r>
            <a:r>
              <a:rPr lang="en-US" sz="1000" dirty="0"/>
              <a:t>description – Creative Commons licensing: The materials published on the AKKU project website are classified as Open Educational Resources' (OER) and can be freely (without permission of their creators): downloaded, used, reused, copied, adapted, and shared by users, with information about the source of their origin.</a:t>
            </a:r>
            <a:endParaRPr lang="it-IT" sz="1000" dirty="0"/>
          </a:p>
        </p:txBody>
      </p:sp>
    </p:spTree>
    <p:extLst>
      <p:ext uri="{BB962C8B-B14F-4D97-AF65-F5344CB8AC3E}">
        <p14:creationId xmlns:p14="http://schemas.microsoft.com/office/powerpoint/2010/main" val="8294807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27A16B15-C455-42ED-97A3-BBDCBDB4566C}"/>
              </a:ext>
            </a:extLst>
          </p:cNvPr>
          <p:cNvSpPr>
            <a:spLocks noGrp="1"/>
          </p:cNvSpPr>
          <p:nvPr>
            <p:ph type="title"/>
          </p:nvPr>
        </p:nvSpPr>
        <p:spPr>
          <a:xfrm>
            <a:off x="2728928" y="311859"/>
            <a:ext cx="7765972" cy="1135111"/>
          </a:xfrm>
        </p:spPr>
        <p:txBody>
          <a:bodyPr/>
          <a:lstStyle/>
          <a:p>
            <a:pPr algn="ctr"/>
            <a:r>
              <a:rPr lang="en-GB" dirty="0">
                <a:latin typeface="Arial Black" panose="020B0A04020102020204" pitchFamily="34" charset="0"/>
              </a:rPr>
              <a:t>Unit 1 </a:t>
            </a:r>
          </a:p>
        </p:txBody>
      </p:sp>
      <p:sp>
        <p:nvSpPr>
          <p:cNvPr id="9" name="Marcador de contenido 8">
            <a:extLst>
              <a:ext uri="{FF2B5EF4-FFF2-40B4-BE49-F238E27FC236}">
                <a16:creationId xmlns:a16="http://schemas.microsoft.com/office/drawing/2014/main" xmlns="" id="{128988AF-09E3-4708-B8A9-2A226B674873}"/>
              </a:ext>
            </a:extLst>
          </p:cNvPr>
          <p:cNvSpPr>
            <a:spLocks noGrp="1"/>
          </p:cNvSpPr>
          <p:nvPr>
            <p:ph idx="1"/>
          </p:nvPr>
        </p:nvSpPr>
        <p:spPr>
          <a:xfrm>
            <a:off x="838199" y="1825624"/>
            <a:ext cx="10652185" cy="1299652"/>
          </a:xfrm>
        </p:spPr>
        <p:txBody>
          <a:bodyPr>
            <a:noAutofit/>
          </a:bodyPr>
          <a:lstStyle/>
          <a:p>
            <a:pPr marL="0" indent="0">
              <a:buNone/>
            </a:pPr>
            <a:r>
              <a:rPr lang="en-GB" dirty="0"/>
              <a:t>Der Qualitätszirkel und seine Regeln</a:t>
            </a:r>
          </a:p>
          <a:p>
            <a:pPr marL="0" indent="0">
              <a:buNone/>
            </a:pPr>
            <a:r>
              <a:rPr lang="en-US" sz="2000" dirty="0"/>
              <a:t>Für einen Qualitätszirkel sind 5 Regeln zu beachten, um die Gruppenarbeit zu strukturieren:</a:t>
            </a:r>
            <a:endParaRPr lang="en-GB" sz="2000" dirty="0"/>
          </a:p>
        </p:txBody>
      </p:sp>
      <p:pic>
        <p:nvPicPr>
          <p:cNvPr id="10" name="Marcador de contenido 5">
            <a:extLst>
              <a:ext uri="{FF2B5EF4-FFF2-40B4-BE49-F238E27FC236}">
                <a16:creationId xmlns:a16="http://schemas.microsoft.com/office/drawing/2014/main" xmlns="" id="{CB75E8F4-71EF-48EC-8BC0-297A595CACC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930078" y="142042"/>
            <a:ext cx="1164268" cy="1609588"/>
          </a:xfrm>
          <a:prstGeom prst="rect">
            <a:avLst/>
          </a:prstGeom>
          <a:effectLst>
            <a:outerShdw blurRad="50800" dist="38100" dir="2700000" algn="tl" rotWithShape="0">
              <a:prstClr val="black">
                <a:alpha val="40000"/>
              </a:prstClr>
            </a:outerShdw>
          </a:effectLst>
        </p:spPr>
      </p:pic>
      <p:pic>
        <p:nvPicPr>
          <p:cNvPr id="7" name="Imagen 6">
            <a:extLst>
              <a:ext uri="{FF2B5EF4-FFF2-40B4-BE49-F238E27FC236}">
                <a16:creationId xmlns:a16="http://schemas.microsoft.com/office/drawing/2014/main" xmlns="" id="{4C701042-E131-46B8-B534-847F436978D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2029"/>
            <a:ext cx="2698552" cy="943042"/>
          </a:xfrm>
          <a:prstGeom prst="rect">
            <a:avLst/>
          </a:prstGeom>
        </p:spPr>
      </p:pic>
      <p:sp>
        <p:nvSpPr>
          <p:cNvPr id="13" name="Rectangle: Rounded Corners 1">
            <a:extLst>
              <a:ext uri="{FF2B5EF4-FFF2-40B4-BE49-F238E27FC236}">
                <a16:creationId xmlns:a16="http://schemas.microsoft.com/office/drawing/2014/main" xmlns="" id="{9E4BCDD2-2DB9-4DDF-B0F0-BF8C2A25CA27}"/>
              </a:ext>
            </a:extLst>
          </p:cNvPr>
          <p:cNvSpPr/>
          <p:nvPr/>
        </p:nvSpPr>
        <p:spPr>
          <a:xfrm>
            <a:off x="780170" y="3159134"/>
            <a:ext cx="1873522" cy="1873522"/>
          </a:xfrm>
          <a:prstGeom prst="roundRect">
            <a:avLst/>
          </a:prstGeom>
          <a:solidFill>
            <a:srgbClr val="00B0F0"/>
          </a:solidFill>
          <a:ln w="38100">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Der </a:t>
            </a:r>
            <a:r>
              <a:rPr lang="en-US" sz="1400" b="1" dirty="0"/>
              <a:t>Kreis der Teilnehmer ist genau definiert </a:t>
            </a:r>
            <a:r>
              <a:rPr lang="en-US" sz="1400" dirty="0"/>
              <a:t>und wird nicht spontan erweitert.</a:t>
            </a:r>
            <a:endParaRPr lang="en-ID" sz="1400" dirty="0"/>
          </a:p>
        </p:txBody>
      </p:sp>
      <p:sp>
        <p:nvSpPr>
          <p:cNvPr id="14" name="Rectangle: Rounded Corners 17">
            <a:extLst>
              <a:ext uri="{FF2B5EF4-FFF2-40B4-BE49-F238E27FC236}">
                <a16:creationId xmlns:a16="http://schemas.microsoft.com/office/drawing/2014/main" xmlns="" id="{845E4510-F0DA-4F55-A5F6-CBB130FE6856}"/>
              </a:ext>
            </a:extLst>
          </p:cNvPr>
          <p:cNvSpPr/>
          <p:nvPr/>
        </p:nvSpPr>
        <p:spPr>
          <a:xfrm>
            <a:off x="2963503" y="3160521"/>
            <a:ext cx="1873522" cy="1873522"/>
          </a:xfrm>
          <a:prstGeom prst="roundRect">
            <a:avLst/>
          </a:prstGeom>
          <a:solidFill>
            <a:srgbClr val="92D050"/>
          </a:solidFill>
          <a:ln w="38100">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Der Qualitätszirkel richtet sich an eine </a:t>
            </a:r>
            <a:r>
              <a:rPr lang="en-US" b="1" dirty="0"/>
              <a:t>bestimmte Zielgruppe</a:t>
            </a:r>
            <a:endParaRPr lang="en-ID" b="1" dirty="0"/>
          </a:p>
        </p:txBody>
      </p:sp>
      <p:sp>
        <p:nvSpPr>
          <p:cNvPr id="15" name="Rectangle: Rounded Corners 21">
            <a:extLst>
              <a:ext uri="{FF2B5EF4-FFF2-40B4-BE49-F238E27FC236}">
                <a16:creationId xmlns:a16="http://schemas.microsoft.com/office/drawing/2014/main" xmlns="" id="{8B2141C9-2D65-4F69-8CA0-EFF45DF8D5A0}"/>
              </a:ext>
            </a:extLst>
          </p:cNvPr>
          <p:cNvSpPr/>
          <p:nvPr/>
        </p:nvSpPr>
        <p:spPr>
          <a:xfrm>
            <a:off x="5159239" y="3159134"/>
            <a:ext cx="1873522" cy="1873522"/>
          </a:xfrm>
          <a:prstGeom prst="roundRect">
            <a:avLst/>
          </a:prstGeom>
          <a:solidFill>
            <a:srgbClr val="FF0000"/>
          </a:solidFill>
          <a:ln w="38100">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Zu </a:t>
            </a:r>
            <a:r>
              <a:rPr lang="en-US" sz="1600" dirty="0" err="1"/>
              <a:t>Beginn</a:t>
            </a:r>
            <a:r>
              <a:rPr lang="en-US" sz="1600" dirty="0"/>
              <a:t> </a:t>
            </a:r>
          </a:p>
          <a:p>
            <a:pPr algn="ctr"/>
            <a:r>
              <a:rPr lang="en-US" sz="1600" b="1" dirty="0" err="1"/>
              <a:t>werden</a:t>
            </a:r>
            <a:r>
              <a:rPr lang="en-US" sz="1600" b="1" dirty="0"/>
              <a:t> feste Zeiten festgelegt</a:t>
            </a:r>
            <a:r>
              <a:rPr lang="en-US" sz="1600" dirty="0"/>
              <a:t>, zu denen sich der Qualitätszirkel trifft</a:t>
            </a:r>
            <a:endParaRPr lang="en-ID" sz="1600" dirty="0"/>
          </a:p>
        </p:txBody>
      </p:sp>
      <p:sp>
        <p:nvSpPr>
          <p:cNvPr id="16" name="Rectangle: Rounded Corners 25">
            <a:extLst>
              <a:ext uri="{FF2B5EF4-FFF2-40B4-BE49-F238E27FC236}">
                <a16:creationId xmlns:a16="http://schemas.microsoft.com/office/drawing/2014/main" xmlns="" id="{5A396574-25D6-48A7-A8F5-EF7C3D8593BF}"/>
              </a:ext>
            </a:extLst>
          </p:cNvPr>
          <p:cNvSpPr/>
          <p:nvPr/>
        </p:nvSpPr>
        <p:spPr>
          <a:xfrm flipH="1">
            <a:off x="7414817" y="3159134"/>
            <a:ext cx="1873522" cy="1873522"/>
          </a:xfrm>
          <a:prstGeom prst="roundRect">
            <a:avLst/>
          </a:prstGeom>
          <a:solidFill>
            <a:srgbClr val="FA9106"/>
          </a:solidFill>
          <a:ln w="38100">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Die </a:t>
            </a:r>
            <a:r>
              <a:rPr lang="en-US" sz="1600" b="1" dirty="0"/>
              <a:t>Arbeit und der Fortschritt </a:t>
            </a:r>
            <a:r>
              <a:rPr lang="en-US" sz="1600" dirty="0"/>
              <a:t>des </a:t>
            </a:r>
            <a:r>
              <a:rPr lang="en-US" sz="1600" dirty="0" err="1"/>
              <a:t>Qualitäts-zirkels</a:t>
            </a:r>
            <a:r>
              <a:rPr lang="en-US" sz="1600" dirty="0"/>
              <a:t> </a:t>
            </a:r>
            <a:r>
              <a:rPr lang="en-US" sz="1600" b="1" dirty="0"/>
              <a:t>werden aufgezeichnet</a:t>
            </a:r>
            <a:endParaRPr lang="en-ID" sz="1600" b="1" dirty="0"/>
          </a:p>
        </p:txBody>
      </p:sp>
      <p:sp>
        <p:nvSpPr>
          <p:cNvPr id="17" name="Rectangle: Rounded Corners 27">
            <a:extLst>
              <a:ext uri="{FF2B5EF4-FFF2-40B4-BE49-F238E27FC236}">
                <a16:creationId xmlns:a16="http://schemas.microsoft.com/office/drawing/2014/main" xmlns="" id="{FA4F0373-D2F7-4828-96B5-2DF85084A311}"/>
              </a:ext>
            </a:extLst>
          </p:cNvPr>
          <p:cNvSpPr/>
          <p:nvPr/>
        </p:nvSpPr>
        <p:spPr>
          <a:xfrm flipH="1">
            <a:off x="9741974" y="3206181"/>
            <a:ext cx="1873522" cy="1873522"/>
          </a:xfrm>
          <a:prstGeom prst="roundRect">
            <a:avLst/>
          </a:prstGeom>
          <a:solidFill>
            <a:srgbClr val="69116B"/>
          </a:solidFill>
          <a:ln w="38100">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b="1" dirty="0"/>
          </a:p>
          <a:p>
            <a:pPr algn="ctr"/>
            <a:r>
              <a:rPr lang="en-US" sz="1400" b="1" dirty="0"/>
              <a:t>Die Ergebnisse werden </a:t>
            </a:r>
            <a:r>
              <a:rPr lang="en-US" sz="1400" dirty="0"/>
              <a:t>in regel-</a:t>
            </a:r>
            <a:r>
              <a:rPr lang="en-US" sz="1400" dirty="0" err="1"/>
              <a:t>mäßigen</a:t>
            </a:r>
            <a:r>
              <a:rPr lang="en-US" sz="1400" dirty="0"/>
              <a:t> Abständen </a:t>
            </a:r>
            <a:r>
              <a:rPr lang="en-US" sz="1400" b="1" dirty="0"/>
              <a:t>überwacht</a:t>
            </a:r>
            <a:r>
              <a:rPr lang="en-US" sz="1400" dirty="0"/>
              <a:t>, um die Umsetzung und Wirksamkeit zu überprüfen.</a:t>
            </a:r>
            <a:endParaRPr lang="en-ID" sz="1400" dirty="0"/>
          </a:p>
        </p:txBody>
      </p:sp>
      <p:sp>
        <p:nvSpPr>
          <p:cNvPr id="19" name="Oval 2">
            <a:extLst>
              <a:ext uri="{FF2B5EF4-FFF2-40B4-BE49-F238E27FC236}">
                <a16:creationId xmlns:a16="http://schemas.microsoft.com/office/drawing/2014/main" xmlns="" id="{CFB5D85D-7480-46F7-8B19-CE68CA6A74B5}"/>
              </a:ext>
            </a:extLst>
          </p:cNvPr>
          <p:cNvSpPr/>
          <p:nvPr/>
        </p:nvSpPr>
        <p:spPr>
          <a:xfrm>
            <a:off x="569637" y="2948601"/>
            <a:ext cx="628650" cy="628650"/>
          </a:xfrm>
          <a:prstGeom prst="ellipse">
            <a:avLst/>
          </a:prstGeom>
          <a:solidFill>
            <a:srgbClr val="00B0F0"/>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01</a:t>
            </a:r>
            <a:endParaRPr lang="en-ID" dirty="0"/>
          </a:p>
        </p:txBody>
      </p:sp>
      <p:sp>
        <p:nvSpPr>
          <p:cNvPr id="20" name="Oval 13">
            <a:extLst>
              <a:ext uri="{FF2B5EF4-FFF2-40B4-BE49-F238E27FC236}">
                <a16:creationId xmlns:a16="http://schemas.microsoft.com/office/drawing/2014/main" xmlns="" id="{6B0AABBC-3844-45DB-B878-4FEEA7941075}"/>
              </a:ext>
            </a:extLst>
          </p:cNvPr>
          <p:cNvSpPr/>
          <p:nvPr/>
        </p:nvSpPr>
        <p:spPr>
          <a:xfrm>
            <a:off x="2752970" y="2949988"/>
            <a:ext cx="628650" cy="628650"/>
          </a:xfrm>
          <a:prstGeom prst="ellipse">
            <a:avLst/>
          </a:prstGeom>
          <a:solidFill>
            <a:srgbClr val="92D050"/>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02</a:t>
            </a:r>
            <a:endParaRPr lang="en-ID" dirty="0"/>
          </a:p>
        </p:txBody>
      </p:sp>
      <p:sp>
        <p:nvSpPr>
          <p:cNvPr id="21" name="Oval 14">
            <a:extLst>
              <a:ext uri="{FF2B5EF4-FFF2-40B4-BE49-F238E27FC236}">
                <a16:creationId xmlns:a16="http://schemas.microsoft.com/office/drawing/2014/main" xmlns="" id="{19439283-307C-46EB-A395-7B584BAD41AC}"/>
              </a:ext>
            </a:extLst>
          </p:cNvPr>
          <p:cNvSpPr/>
          <p:nvPr/>
        </p:nvSpPr>
        <p:spPr>
          <a:xfrm>
            <a:off x="4948706" y="2948601"/>
            <a:ext cx="628650" cy="628650"/>
          </a:xfrm>
          <a:prstGeom prst="ellipse">
            <a:avLst/>
          </a:prstGeom>
          <a:solidFill>
            <a:srgbClr val="FF0000"/>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03</a:t>
            </a:r>
            <a:endParaRPr lang="en-ID" dirty="0"/>
          </a:p>
        </p:txBody>
      </p:sp>
      <p:sp>
        <p:nvSpPr>
          <p:cNvPr id="22" name="Oval 15">
            <a:extLst>
              <a:ext uri="{FF2B5EF4-FFF2-40B4-BE49-F238E27FC236}">
                <a16:creationId xmlns:a16="http://schemas.microsoft.com/office/drawing/2014/main" xmlns="" id="{E03815F9-8DC0-4712-A28A-E43D386B9EC4}"/>
              </a:ext>
            </a:extLst>
          </p:cNvPr>
          <p:cNvSpPr/>
          <p:nvPr/>
        </p:nvSpPr>
        <p:spPr>
          <a:xfrm>
            <a:off x="7144442" y="2912729"/>
            <a:ext cx="628650" cy="628650"/>
          </a:xfrm>
          <a:prstGeom prst="ellipse">
            <a:avLst/>
          </a:prstGeom>
          <a:solidFill>
            <a:srgbClr val="FA9106"/>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04</a:t>
            </a:r>
            <a:endParaRPr lang="en-ID" dirty="0"/>
          </a:p>
        </p:txBody>
      </p:sp>
      <p:sp>
        <p:nvSpPr>
          <p:cNvPr id="23" name="Oval 16">
            <a:extLst>
              <a:ext uri="{FF2B5EF4-FFF2-40B4-BE49-F238E27FC236}">
                <a16:creationId xmlns:a16="http://schemas.microsoft.com/office/drawing/2014/main" xmlns="" id="{0C5F2DE5-E3DE-4D84-9A09-79B6E29D8B29}"/>
              </a:ext>
            </a:extLst>
          </p:cNvPr>
          <p:cNvSpPr/>
          <p:nvPr/>
        </p:nvSpPr>
        <p:spPr>
          <a:xfrm>
            <a:off x="9427649" y="2948601"/>
            <a:ext cx="628650" cy="628650"/>
          </a:xfrm>
          <a:prstGeom prst="ellipse">
            <a:avLst/>
          </a:prstGeom>
          <a:solidFill>
            <a:srgbClr val="69116B"/>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05</a:t>
            </a:r>
            <a:endParaRPr lang="en-ID" dirty="0"/>
          </a:p>
        </p:txBody>
      </p:sp>
      <p:sp>
        <p:nvSpPr>
          <p:cNvPr id="26" name="Textfeld 25">
            <a:extLst>
              <a:ext uri="{FF2B5EF4-FFF2-40B4-BE49-F238E27FC236}">
                <a16:creationId xmlns:a16="http://schemas.microsoft.com/office/drawing/2014/main" xmlns="" id="{CC44ADFF-9908-4F47-AF5D-10D91890465D}"/>
              </a:ext>
            </a:extLst>
          </p:cNvPr>
          <p:cNvSpPr txBox="1"/>
          <p:nvPr/>
        </p:nvSpPr>
        <p:spPr>
          <a:xfrm>
            <a:off x="748930" y="5405432"/>
            <a:ext cx="9745969" cy="707886"/>
          </a:xfrm>
          <a:prstGeom prst="rect">
            <a:avLst/>
          </a:prstGeom>
          <a:noFill/>
        </p:spPr>
        <p:txBody>
          <a:bodyPr wrap="square">
            <a:spAutoFit/>
          </a:bodyPr>
          <a:lstStyle/>
          <a:p>
            <a:r>
              <a:rPr lang="de-DE" sz="2000" dirty="0" err="1"/>
              <a:t>Die Einhaltung dieser Regeln sorgt dafür, dass die Teamarbeit </a:t>
            </a:r>
            <a:r>
              <a:rPr lang="de-DE" sz="2000" dirty="0"/>
              <a:t>nicht </a:t>
            </a:r>
            <a:r>
              <a:rPr lang="de-DE" sz="2000" dirty="0" err="1"/>
              <a:t>zu </a:t>
            </a:r>
            <a:r>
              <a:rPr lang="de-DE" sz="2000" dirty="0"/>
              <a:t>einer Kaffeepause </a:t>
            </a:r>
            <a:r>
              <a:rPr lang="de-DE" sz="2000" dirty="0" err="1"/>
              <a:t>wird</a:t>
            </a:r>
            <a:r>
              <a:rPr lang="de-DE" sz="2000" dirty="0"/>
              <a:t>, sondern </a:t>
            </a:r>
            <a:r>
              <a:rPr lang="de-DE" sz="2000" dirty="0" err="1"/>
              <a:t>zu einer konstruktiven Zusammenarbeit</a:t>
            </a:r>
            <a:r>
              <a:rPr lang="de-DE" sz="2000" dirty="0"/>
              <a:t>.</a:t>
            </a:r>
          </a:p>
        </p:txBody>
      </p:sp>
      <p:sp>
        <p:nvSpPr>
          <p:cNvPr id="24" name="CuadroTexto 34">
            <a:extLst>
              <a:ext uri="{FF2B5EF4-FFF2-40B4-BE49-F238E27FC236}">
                <a16:creationId xmlns:a16="http://schemas.microsoft.com/office/drawing/2014/main" xmlns="" id="{44E54EA5-B936-477F-B276-BB60E2C6703D}"/>
              </a:ext>
            </a:extLst>
          </p:cNvPr>
          <p:cNvSpPr txBox="1"/>
          <p:nvPr/>
        </p:nvSpPr>
        <p:spPr>
          <a:xfrm>
            <a:off x="896492" y="6305633"/>
            <a:ext cx="5645513" cy="553998"/>
          </a:xfrm>
          <a:prstGeom prst="rect">
            <a:avLst/>
          </a:prstGeom>
          <a:noFill/>
        </p:spPr>
        <p:txBody>
          <a:bodyPr wrap="square" rtlCol="0">
            <a:spAutoFit/>
          </a:bodyPr>
          <a:lstStyle/>
          <a:p>
            <a:r>
              <a:rPr lang="en-US" sz="1000" dirty="0"/>
              <a:t>Die Unterstützung der Europäischen Kommission für die Erstellung dieser Veröffentlichung stellt keine Billigung des Inhalts dar, der ausschließlich die Meinung der Autoren widerspiegelt, und die Kommission kann nicht für die Verwendung der darin enthaltenen Informationen verantwortlich gemacht werden.</a:t>
            </a:r>
            <a:endParaRPr lang="es-ES" sz="1000" dirty="0"/>
          </a:p>
        </p:txBody>
      </p:sp>
      <p:pic>
        <p:nvPicPr>
          <p:cNvPr id="25" name="Imagen 36">
            <a:extLst>
              <a:ext uri="{FF2B5EF4-FFF2-40B4-BE49-F238E27FC236}">
                <a16:creationId xmlns="" xmlns:a16="http://schemas.microsoft.com/office/drawing/2014/main" xmlns:lc="http://schemas.openxmlformats.org/drawingml/2006/lockedCanvas" id="{796883D8-3971-4A12-BAF9-1968501B412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0427" y="6219189"/>
            <a:ext cx="905274" cy="576706"/>
          </a:xfrm>
          <a:prstGeom prst="rect">
            <a:avLst/>
          </a:prstGeom>
        </p:spPr>
      </p:pic>
      <p:pic>
        <p:nvPicPr>
          <p:cNvPr id="27" name="Immagine 26"/>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386455" y="6400204"/>
            <a:ext cx="1127226" cy="392481"/>
          </a:xfrm>
          <a:prstGeom prst="rect">
            <a:avLst/>
          </a:prstGeom>
          <a:noFill/>
        </p:spPr>
      </p:pic>
      <p:sp>
        <p:nvSpPr>
          <p:cNvPr id="28" name="CasellaDiTesto 21"/>
          <p:cNvSpPr txBox="1"/>
          <p:nvPr/>
        </p:nvSpPr>
        <p:spPr>
          <a:xfrm>
            <a:off x="7484466" y="6127102"/>
            <a:ext cx="4831775" cy="707886"/>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smtClean="0"/>
              <a:t>Legal </a:t>
            </a:r>
            <a:r>
              <a:rPr lang="en-US" sz="1000" dirty="0"/>
              <a:t>description – Creative Commons licensing: The materials published on the AKKU project website are classified as Open Educational Resources' (OER) and can be freely (without permission of their creators): downloaded, used, reused, copied, adapted, and shared by users, with information about the source of their origin.</a:t>
            </a:r>
            <a:endParaRPr lang="it-IT" sz="1000" dirty="0"/>
          </a:p>
        </p:txBody>
      </p:sp>
    </p:spTree>
    <p:extLst>
      <p:ext uri="{BB962C8B-B14F-4D97-AF65-F5344CB8AC3E}">
        <p14:creationId xmlns:p14="http://schemas.microsoft.com/office/powerpoint/2010/main" val="9234053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27A16B15-C455-42ED-97A3-BBDCBDB4566C}"/>
              </a:ext>
            </a:extLst>
          </p:cNvPr>
          <p:cNvSpPr>
            <a:spLocks noGrp="1"/>
          </p:cNvSpPr>
          <p:nvPr>
            <p:ph type="title"/>
          </p:nvPr>
        </p:nvSpPr>
        <p:spPr>
          <a:xfrm>
            <a:off x="2728928" y="311859"/>
            <a:ext cx="7765972" cy="1135111"/>
          </a:xfrm>
        </p:spPr>
        <p:txBody>
          <a:bodyPr/>
          <a:lstStyle/>
          <a:p>
            <a:pPr algn="ctr"/>
            <a:r>
              <a:rPr lang="en-GB" dirty="0">
                <a:latin typeface="Arial Black" panose="020B0A04020102020204" pitchFamily="34" charset="0"/>
              </a:rPr>
              <a:t>Unit 2 </a:t>
            </a:r>
          </a:p>
        </p:txBody>
      </p:sp>
      <p:sp>
        <p:nvSpPr>
          <p:cNvPr id="9" name="Marcador de contenido 8">
            <a:extLst>
              <a:ext uri="{FF2B5EF4-FFF2-40B4-BE49-F238E27FC236}">
                <a16:creationId xmlns:a16="http://schemas.microsoft.com/office/drawing/2014/main" xmlns="" id="{128988AF-09E3-4708-B8A9-2A226B674873}"/>
              </a:ext>
            </a:extLst>
          </p:cNvPr>
          <p:cNvSpPr>
            <a:spLocks noGrp="1"/>
          </p:cNvSpPr>
          <p:nvPr>
            <p:ph idx="1"/>
          </p:nvPr>
        </p:nvSpPr>
        <p:spPr>
          <a:xfrm>
            <a:off x="838199" y="1825625"/>
            <a:ext cx="5510787" cy="4508553"/>
          </a:xfrm>
        </p:spPr>
        <p:txBody>
          <a:bodyPr/>
          <a:lstStyle/>
          <a:p>
            <a:pPr marL="0" indent="0">
              <a:buNone/>
            </a:pPr>
            <a:r>
              <a:rPr lang="en-GB" dirty="0"/>
              <a:t>Die 4 Rollen eines Qualitätszirkels</a:t>
            </a:r>
            <a:endParaRPr lang="en-US" sz="2000" dirty="0"/>
          </a:p>
          <a:p>
            <a:pPr marL="0" indent="0">
              <a:buNone/>
            </a:pPr>
            <a:endParaRPr lang="en-US" sz="2000" dirty="0"/>
          </a:p>
          <a:p>
            <a:pPr marL="0" indent="0">
              <a:buNone/>
            </a:pPr>
            <a:r>
              <a:rPr lang="en-US" sz="2000" dirty="0"/>
              <a:t>In einem Qualitätszirkel gibt es 4 Rollen mit definierten Aufgaben. Die Mitarbeiter im Qualitätszirkel gehören entweder zu einer Projektgruppe oder zum Qualitätszirkelteam.</a:t>
            </a:r>
          </a:p>
          <a:p>
            <a:pPr marL="0" indent="0">
              <a:buNone/>
            </a:pPr>
            <a:r>
              <a:rPr lang="en-US" sz="2000" dirty="0"/>
              <a:t>In einem Qualitätszirkel ist die Koordination besonders wichtig. Deshalb bilden die Rollen steuernde und koordinierende Instanzen. Die genaue Verteilung der Aufgaben fördert die aktive Beteiligung.</a:t>
            </a:r>
          </a:p>
        </p:txBody>
      </p:sp>
      <p:pic>
        <p:nvPicPr>
          <p:cNvPr id="10" name="Marcador de contenido 5">
            <a:extLst>
              <a:ext uri="{FF2B5EF4-FFF2-40B4-BE49-F238E27FC236}">
                <a16:creationId xmlns:a16="http://schemas.microsoft.com/office/drawing/2014/main" xmlns="" id="{CB75E8F4-71EF-48EC-8BC0-297A595CACC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930078" y="142042"/>
            <a:ext cx="1164268" cy="1609588"/>
          </a:xfrm>
          <a:prstGeom prst="rect">
            <a:avLst/>
          </a:prstGeom>
          <a:effectLst>
            <a:outerShdw blurRad="50800" dist="38100" dir="2700000" algn="tl" rotWithShape="0">
              <a:prstClr val="black">
                <a:alpha val="40000"/>
              </a:prstClr>
            </a:outerShdw>
          </a:effectLst>
        </p:spPr>
      </p:pic>
      <p:pic>
        <p:nvPicPr>
          <p:cNvPr id="7" name="Imagen 6">
            <a:extLst>
              <a:ext uri="{FF2B5EF4-FFF2-40B4-BE49-F238E27FC236}">
                <a16:creationId xmlns:a16="http://schemas.microsoft.com/office/drawing/2014/main" xmlns="" id="{4C701042-E131-46B8-B534-847F436978D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2029"/>
            <a:ext cx="2698552" cy="943042"/>
          </a:xfrm>
          <a:prstGeom prst="rect">
            <a:avLst/>
          </a:prstGeom>
        </p:spPr>
      </p:pic>
      <p:grpSp>
        <p:nvGrpSpPr>
          <p:cNvPr id="13" name="그룹 4">
            <a:extLst>
              <a:ext uri="{FF2B5EF4-FFF2-40B4-BE49-F238E27FC236}">
                <a16:creationId xmlns:a16="http://schemas.microsoft.com/office/drawing/2014/main" xmlns="" id="{61EE115C-999E-4DFF-851E-2A0E7937480F}"/>
              </a:ext>
            </a:extLst>
          </p:cNvPr>
          <p:cNvGrpSpPr/>
          <p:nvPr/>
        </p:nvGrpSpPr>
        <p:grpSpPr>
          <a:xfrm>
            <a:off x="6755660" y="1779429"/>
            <a:ext cx="3532862" cy="4209710"/>
            <a:chOff x="4737813" y="2390015"/>
            <a:chExt cx="3159393" cy="3764690"/>
          </a:xfrm>
        </p:grpSpPr>
        <p:grpSp>
          <p:nvGrpSpPr>
            <p:cNvPr id="14" name="Group 3">
              <a:extLst>
                <a:ext uri="{FF2B5EF4-FFF2-40B4-BE49-F238E27FC236}">
                  <a16:creationId xmlns:a16="http://schemas.microsoft.com/office/drawing/2014/main" xmlns="" id="{EE1716C8-5FFA-4D6A-8770-508DC6B1760D}"/>
                </a:ext>
              </a:extLst>
            </p:cNvPr>
            <p:cNvGrpSpPr/>
            <p:nvPr/>
          </p:nvGrpSpPr>
          <p:grpSpPr>
            <a:xfrm rot="19800000">
              <a:off x="5964234" y="4473736"/>
              <a:ext cx="1932972" cy="1680969"/>
              <a:chOff x="2084105" y="5383623"/>
              <a:chExt cx="815482" cy="891098"/>
            </a:xfrm>
          </p:grpSpPr>
          <p:sp>
            <p:nvSpPr>
              <p:cNvPr id="19" name="Rectangle 8">
                <a:extLst>
                  <a:ext uri="{FF2B5EF4-FFF2-40B4-BE49-F238E27FC236}">
                    <a16:creationId xmlns:a16="http://schemas.microsoft.com/office/drawing/2014/main" xmlns="" id="{91ED1CC3-52F0-4319-9033-16B97C2E50AE}"/>
                  </a:ext>
                </a:extLst>
              </p:cNvPr>
              <p:cNvSpPr/>
              <p:nvPr/>
            </p:nvSpPr>
            <p:spPr>
              <a:xfrm>
                <a:off x="2084105" y="5383623"/>
                <a:ext cx="815482" cy="891098"/>
              </a:xfrm>
              <a:custGeom>
                <a:avLst/>
                <a:gdLst/>
                <a:ahLst/>
                <a:cxnLst/>
                <a:rect l="l" t="t" r="r" b="b"/>
                <a:pathLst>
                  <a:path w="1802378" h="1800199">
                    <a:moveTo>
                      <a:pt x="0" y="0"/>
                    </a:moveTo>
                    <a:lnTo>
                      <a:pt x="1802378" y="0"/>
                    </a:lnTo>
                    <a:lnTo>
                      <a:pt x="1802378" y="289727"/>
                    </a:lnTo>
                    <a:lnTo>
                      <a:pt x="1801366" y="289727"/>
                    </a:lnTo>
                    <a:lnTo>
                      <a:pt x="901188" y="1800199"/>
                    </a:lnTo>
                    <a:lnTo>
                      <a:pt x="1012" y="289727"/>
                    </a:lnTo>
                    <a:lnTo>
                      <a:pt x="0" y="289727"/>
                    </a:lnTo>
                    <a:lnTo>
                      <a:pt x="0" y="288030"/>
                    </a:lnTo>
                    <a:close/>
                  </a:path>
                </a:pathLst>
              </a:custGeom>
              <a:gradFill>
                <a:gsLst>
                  <a:gs pos="0">
                    <a:schemeClr val="accent6">
                      <a:lumMod val="55000"/>
                      <a:lumOff val="45000"/>
                    </a:schemeClr>
                  </a:gs>
                  <a:gs pos="100000">
                    <a:schemeClr val="accent6">
                      <a:lumMod val="55000"/>
                      <a:lumOff val="45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20" name="Rectangle 8">
                <a:extLst>
                  <a:ext uri="{FF2B5EF4-FFF2-40B4-BE49-F238E27FC236}">
                    <a16:creationId xmlns:a16="http://schemas.microsoft.com/office/drawing/2014/main" xmlns="" id="{01AB0CB5-E625-4E6C-8AE4-1E08CDE54A1F}"/>
                  </a:ext>
                </a:extLst>
              </p:cNvPr>
              <p:cNvSpPr/>
              <p:nvPr/>
            </p:nvSpPr>
            <p:spPr>
              <a:xfrm>
                <a:off x="2084106" y="5383623"/>
                <a:ext cx="614896" cy="884728"/>
              </a:xfrm>
              <a:custGeom>
                <a:avLst/>
                <a:gdLst/>
                <a:ahLst/>
                <a:cxnLst/>
                <a:rect l="l" t="t" r="r" b="b"/>
                <a:pathLst>
                  <a:path w="1359043" h="1787331">
                    <a:moveTo>
                      <a:pt x="0" y="0"/>
                    </a:moveTo>
                    <a:lnTo>
                      <a:pt x="1359043" y="0"/>
                    </a:lnTo>
                    <a:lnTo>
                      <a:pt x="1359043" y="212596"/>
                    </a:lnTo>
                    <a:lnTo>
                      <a:pt x="893519" y="1787331"/>
                    </a:lnTo>
                    <a:lnTo>
                      <a:pt x="1012" y="289727"/>
                    </a:lnTo>
                    <a:lnTo>
                      <a:pt x="0" y="289727"/>
                    </a:lnTo>
                    <a:lnTo>
                      <a:pt x="0" y="288030"/>
                    </a:lnTo>
                    <a:close/>
                  </a:path>
                </a:pathLst>
              </a:custGeom>
              <a:gradFill>
                <a:gsLst>
                  <a:gs pos="0">
                    <a:schemeClr val="accent6">
                      <a:lumMod val="45000"/>
                      <a:lumOff val="55000"/>
                    </a:schemeClr>
                  </a:gs>
                  <a:gs pos="100000">
                    <a:schemeClr val="accent6">
                      <a:lumMod val="45000"/>
                      <a:lumOff val="55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21" name="Rectangle 8">
                <a:extLst>
                  <a:ext uri="{FF2B5EF4-FFF2-40B4-BE49-F238E27FC236}">
                    <a16:creationId xmlns:a16="http://schemas.microsoft.com/office/drawing/2014/main" xmlns="" id="{0B72EDFD-16FE-4AC0-BA8D-CEE8D8FB6873}"/>
                  </a:ext>
                </a:extLst>
              </p:cNvPr>
              <p:cNvSpPr/>
              <p:nvPr/>
            </p:nvSpPr>
            <p:spPr>
              <a:xfrm>
                <a:off x="2084106" y="5383623"/>
                <a:ext cx="408037" cy="885995"/>
              </a:xfrm>
              <a:custGeom>
                <a:avLst/>
                <a:gdLst/>
                <a:ahLst/>
                <a:cxnLst/>
                <a:rect l="l" t="t" r="r" b="b"/>
                <a:pathLst>
                  <a:path w="901843" h="1789890">
                    <a:moveTo>
                      <a:pt x="0" y="0"/>
                    </a:moveTo>
                    <a:lnTo>
                      <a:pt x="897414" y="0"/>
                    </a:lnTo>
                    <a:lnTo>
                      <a:pt x="901843" y="212596"/>
                    </a:lnTo>
                    <a:lnTo>
                      <a:pt x="895045" y="1789890"/>
                    </a:lnTo>
                    <a:lnTo>
                      <a:pt x="1012" y="289727"/>
                    </a:lnTo>
                    <a:lnTo>
                      <a:pt x="0" y="289727"/>
                    </a:lnTo>
                    <a:lnTo>
                      <a:pt x="0" y="288030"/>
                    </a:lnTo>
                    <a:close/>
                  </a:path>
                </a:pathLst>
              </a:custGeom>
              <a:gradFill>
                <a:gsLst>
                  <a:gs pos="0">
                    <a:schemeClr val="accent6">
                      <a:lumMod val="30000"/>
                      <a:lumOff val="70000"/>
                    </a:schemeClr>
                  </a:gs>
                  <a:gs pos="100000">
                    <a:schemeClr val="accent6">
                      <a:lumMod val="30000"/>
                      <a:lumOff val="70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22" name="Rectangle 8">
                <a:extLst>
                  <a:ext uri="{FF2B5EF4-FFF2-40B4-BE49-F238E27FC236}">
                    <a16:creationId xmlns:a16="http://schemas.microsoft.com/office/drawing/2014/main" xmlns="" id="{5CE63949-1E6E-4A43-8BAA-632190E19935}"/>
                  </a:ext>
                </a:extLst>
              </p:cNvPr>
              <p:cNvSpPr/>
              <p:nvPr/>
            </p:nvSpPr>
            <p:spPr>
              <a:xfrm>
                <a:off x="2084105" y="5383623"/>
                <a:ext cx="405505" cy="886992"/>
              </a:xfrm>
              <a:custGeom>
                <a:avLst/>
                <a:gdLst/>
                <a:ahLst/>
                <a:cxnLst/>
                <a:rect l="l" t="t" r="r" b="b"/>
                <a:pathLst>
                  <a:path w="896246" h="1791906">
                    <a:moveTo>
                      <a:pt x="0" y="0"/>
                    </a:moveTo>
                    <a:lnTo>
                      <a:pt x="440115" y="0"/>
                    </a:lnTo>
                    <a:lnTo>
                      <a:pt x="452263" y="212596"/>
                    </a:lnTo>
                    <a:lnTo>
                      <a:pt x="896246" y="1791906"/>
                    </a:lnTo>
                    <a:lnTo>
                      <a:pt x="1012" y="289727"/>
                    </a:lnTo>
                    <a:lnTo>
                      <a:pt x="0" y="289727"/>
                    </a:lnTo>
                    <a:lnTo>
                      <a:pt x="0" y="288030"/>
                    </a:lnTo>
                    <a:close/>
                  </a:path>
                </a:pathLst>
              </a:custGeom>
              <a:gradFill>
                <a:gsLst>
                  <a:gs pos="0">
                    <a:schemeClr val="accent6">
                      <a:lumMod val="20000"/>
                      <a:lumOff val="80000"/>
                    </a:schemeClr>
                  </a:gs>
                  <a:gs pos="100000">
                    <a:schemeClr val="accent6">
                      <a:lumMod val="20000"/>
                      <a:lumOff val="80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23" name="Rectangle 8">
                <a:extLst>
                  <a:ext uri="{FF2B5EF4-FFF2-40B4-BE49-F238E27FC236}">
                    <a16:creationId xmlns:a16="http://schemas.microsoft.com/office/drawing/2014/main" xmlns="" id="{ED918B14-1FD1-4ADD-AB17-886E06336360}"/>
                  </a:ext>
                </a:extLst>
              </p:cNvPr>
              <p:cNvSpPr/>
              <p:nvPr/>
            </p:nvSpPr>
            <p:spPr>
              <a:xfrm>
                <a:off x="2397817" y="6070896"/>
                <a:ext cx="184225" cy="202494"/>
              </a:xfrm>
              <a:custGeom>
                <a:avLst/>
                <a:gdLst/>
                <a:ahLst/>
                <a:cxnLst/>
                <a:rect l="l" t="t" r="r" b="b"/>
                <a:pathLst>
                  <a:path w="1791810" h="1800199">
                    <a:moveTo>
                      <a:pt x="229620" y="140779"/>
                    </a:moveTo>
                    <a:cubicBezTo>
                      <a:pt x="334730" y="140779"/>
                      <a:pt x="422984" y="212958"/>
                      <a:pt x="445844" y="310765"/>
                    </a:cubicBezTo>
                    <a:lnTo>
                      <a:pt x="454300" y="310765"/>
                    </a:lnTo>
                    <a:lnTo>
                      <a:pt x="462757" y="310765"/>
                    </a:lnTo>
                    <a:cubicBezTo>
                      <a:pt x="485617" y="212958"/>
                      <a:pt x="573869" y="140779"/>
                      <a:pt x="678980" y="140779"/>
                    </a:cubicBezTo>
                    <a:cubicBezTo>
                      <a:pt x="784090" y="140779"/>
                      <a:pt x="872344" y="212958"/>
                      <a:pt x="895204" y="310765"/>
                    </a:cubicBezTo>
                    <a:lnTo>
                      <a:pt x="903659" y="310765"/>
                    </a:lnTo>
                    <a:lnTo>
                      <a:pt x="903660" y="310765"/>
                    </a:lnTo>
                    <a:lnTo>
                      <a:pt x="912116" y="310765"/>
                    </a:lnTo>
                    <a:cubicBezTo>
                      <a:pt x="934976" y="212958"/>
                      <a:pt x="1023228" y="140779"/>
                      <a:pt x="1128339" y="140779"/>
                    </a:cubicBezTo>
                    <a:cubicBezTo>
                      <a:pt x="1233450" y="140779"/>
                      <a:pt x="1321703" y="212958"/>
                      <a:pt x="1344563" y="310765"/>
                    </a:cubicBezTo>
                    <a:lnTo>
                      <a:pt x="1353019" y="310765"/>
                    </a:lnTo>
                    <a:lnTo>
                      <a:pt x="1361476" y="310765"/>
                    </a:lnTo>
                    <a:cubicBezTo>
                      <a:pt x="1384336" y="212958"/>
                      <a:pt x="1472588" y="140779"/>
                      <a:pt x="1577699" y="140779"/>
                    </a:cubicBezTo>
                    <a:cubicBezTo>
                      <a:pt x="1680932" y="140779"/>
                      <a:pt x="1767904" y="210402"/>
                      <a:pt x="1791810" y="305762"/>
                    </a:cubicBezTo>
                    <a:lnTo>
                      <a:pt x="901188" y="1800199"/>
                    </a:lnTo>
                    <a:lnTo>
                      <a:pt x="13460" y="310615"/>
                    </a:lnTo>
                    <a:cubicBezTo>
                      <a:pt x="36351" y="212881"/>
                      <a:pt x="124565" y="140779"/>
                      <a:pt x="229620" y="140779"/>
                    </a:cubicBezTo>
                    <a:close/>
                    <a:moveTo>
                      <a:pt x="0" y="0"/>
                    </a:moveTo>
                    <a:lnTo>
                      <a:pt x="1" y="0"/>
                    </a:lnTo>
                    <a:lnTo>
                      <a:pt x="4940" y="0"/>
                    </a:lnTo>
                    <a:lnTo>
                      <a:pt x="4940" y="296318"/>
                    </a:lnTo>
                    <a:lnTo>
                      <a:pt x="1012" y="289727"/>
                    </a:lnTo>
                    <a:lnTo>
                      <a:pt x="1" y="289727"/>
                    </a:lnTo>
                    <a:lnTo>
                      <a:pt x="0" y="289727"/>
                    </a:lnTo>
                    <a:lnTo>
                      <a:pt x="0" y="288030"/>
                    </a:lnTo>
                    <a:close/>
                  </a:path>
                </a:pathLst>
              </a:custGeom>
              <a:gradFill>
                <a:gsLst>
                  <a:gs pos="15000">
                    <a:schemeClr val="tx1">
                      <a:lumMod val="72000"/>
                      <a:lumOff val="28000"/>
                    </a:schemeClr>
                  </a:gs>
                  <a:gs pos="100000">
                    <a:schemeClr val="tx1">
                      <a:lumMod val="31000"/>
                      <a:lumOff val="69000"/>
                    </a:schemeClr>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grpSp>
        <p:sp>
          <p:nvSpPr>
            <p:cNvPr id="15" name="Rounded Rectangle 1">
              <a:extLst>
                <a:ext uri="{FF2B5EF4-FFF2-40B4-BE49-F238E27FC236}">
                  <a16:creationId xmlns:a16="http://schemas.microsoft.com/office/drawing/2014/main" xmlns="" id="{D1887AEB-00FC-44F9-94B1-299C0D72AC72}"/>
                </a:ext>
              </a:extLst>
            </p:cNvPr>
            <p:cNvSpPr/>
            <p:nvPr/>
          </p:nvSpPr>
          <p:spPr>
            <a:xfrm rot="14400000">
              <a:off x="5606012" y="4024339"/>
              <a:ext cx="989547" cy="1217904"/>
            </a:xfrm>
            <a:custGeom>
              <a:avLst/>
              <a:gdLst/>
              <a:ahLst/>
              <a:cxnLst/>
              <a:rect l="l" t="t" r="r" b="b"/>
              <a:pathLst>
                <a:path w="936104" h="1152128">
                  <a:moveTo>
                    <a:pt x="156020" y="0"/>
                  </a:moveTo>
                  <a:lnTo>
                    <a:pt x="780084" y="0"/>
                  </a:lnTo>
                  <a:cubicBezTo>
                    <a:pt x="866251" y="0"/>
                    <a:pt x="936104" y="69853"/>
                    <a:pt x="936104" y="156020"/>
                  </a:cubicBezTo>
                  <a:lnTo>
                    <a:pt x="936104" y="346108"/>
                  </a:lnTo>
                  <a:cubicBezTo>
                    <a:pt x="915878" y="331325"/>
                    <a:pt x="890838" y="324036"/>
                    <a:pt x="864096" y="324036"/>
                  </a:cubicBezTo>
                  <a:cubicBezTo>
                    <a:pt x="784558" y="324036"/>
                    <a:pt x="720080" y="388514"/>
                    <a:pt x="720080" y="468052"/>
                  </a:cubicBezTo>
                  <a:cubicBezTo>
                    <a:pt x="720080" y="547590"/>
                    <a:pt x="784558" y="612068"/>
                    <a:pt x="864096" y="612068"/>
                  </a:cubicBezTo>
                  <a:cubicBezTo>
                    <a:pt x="890838" y="612068"/>
                    <a:pt x="915878" y="604779"/>
                    <a:pt x="936104" y="589997"/>
                  </a:cubicBezTo>
                  <a:lnTo>
                    <a:pt x="936104" y="780084"/>
                  </a:lnTo>
                  <a:cubicBezTo>
                    <a:pt x="936104" y="866251"/>
                    <a:pt x="866251" y="936104"/>
                    <a:pt x="780084" y="936104"/>
                  </a:cubicBezTo>
                  <a:lnTo>
                    <a:pt x="589997" y="936104"/>
                  </a:lnTo>
                  <a:cubicBezTo>
                    <a:pt x="604779" y="956330"/>
                    <a:pt x="612068" y="981370"/>
                    <a:pt x="612068" y="1008112"/>
                  </a:cubicBezTo>
                  <a:cubicBezTo>
                    <a:pt x="612068" y="1087650"/>
                    <a:pt x="547590" y="1152128"/>
                    <a:pt x="468052" y="1152128"/>
                  </a:cubicBezTo>
                  <a:cubicBezTo>
                    <a:pt x="388514" y="1152128"/>
                    <a:pt x="324036" y="1087650"/>
                    <a:pt x="324036" y="1008112"/>
                  </a:cubicBezTo>
                  <a:cubicBezTo>
                    <a:pt x="324036" y="981370"/>
                    <a:pt x="331325" y="956330"/>
                    <a:pt x="346108" y="936104"/>
                  </a:cubicBezTo>
                  <a:lnTo>
                    <a:pt x="156020" y="936104"/>
                  </a:lnTo>
                  <a:cubicBezTo>
                    <a:pt x="69853" y="936104"/>
                    <a:pt x="0" y="866251"/>
                    <a:pt x="0" y="780084"/>
                  </a:cubicBezTo>
                  <a:lnTo>
                    <a:pt x="0" y="156020"/>
                  </a:lnTo>
                  <a:cubicBezTo>
                    <a:pt x="0" y="69853"/>
                    <a:pt x="69853" y="0"/>
                    <a:pt x="156020" y="0"/>
                  </a:cubicBezTo>
                  <a:close/>
                </a:path>
              </a:pathLst>
            </a:custGeom>
            <a:solidFill>
              <a:srgbClr val="FF0000"/>
            </a:solidFill>
            <a:ln w="15875">
              <a:gradFill>
                <a:gsLst>
                  <a:gs pos="0">
                    <a:schemeClr val="bg1"/>
                  </a:gs>
                  <a:gs pos="100000">
                    <a:schemeClr val="accent1">
                      <a:tint val="23500"/>
                      <a:satMod val="160000"/>
                      <a:alpha val="0"/>
                    </a:schemeClr>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dirty="0"/>
            </a:p>
          </p:txBody>
        </p:sp>
        <p:sp>
          <p:nvSpPr>
            <p:cNvPr id="16" name="Rounded Rectangle 1">
              <a:extLst>
                <a:ext uri="{FF2B5EF4-FFF2-40B4-BE49-F238E27FC236}">
                  <a16:creationId xmlns:a16="http://schemas.microsoft.com/office/drawing/2014/main" xmlns="" id="{D924283B-9424-4B10-A4B9-D0934CC3797E}"/>
                </a:ext>
              </a:extLst>
            </p:cNvPr>
            <p:cNvSpPr/>
            <p:nvPr/>
          </p:nvSpPr>
          <p:spPr>
            <a:xfrm rot="4400993">
              <a:off x="5833816" y="2266987"/>
              <a:ext cx="971848" cy="1217904"/>
            </a:xfrm>
            <a:custGeom>
              <a:avLst/>
              <a:gdLst/>
              <a:ahLst/>
              <a:cxnLst/>
              <a:rect l="l" t="t" r="r" b="b"/>
              <a:pathLst>
                <a:path w="936104" h="1152128">
                  <a:moveTo>
                    <a:pt x="156020" y="0"/>
                  </a:moveTo>
                  <a:lnTo>
                    <a:pt x="780084" y="0"/>
                  </a:lnTo>
                  <a:cubicBezTo>
                    <a:pt x="866251" y="0"/>
                    <a:pt x="936104" y="69853"/>
                    <a:pt x="936104" y="156020"/>
                  </a:cubicBezTo>
                  <a:lnTo>
                    <a:pt x="936104" y="346108"/>
                  </a:lnTo>
                  <a:cubicBezTo>
                    <a:pt x="915878" y="331325"/>
                    <a:pt x="890838" y="324036"/>
                    <a:pt x="864096" y="324036"/>
                  </a:cubicBezTo>
                  <a:cubicBezTo>
                    <a:pt x="784558" y="324036"/>
                    <a:pt x="720080" y="388514"/>
                    <a:pt x="720080" y="468052"/>
                  </a:cubicBezTo>
                  <a:cubicBezTo>
                    <a:pt x="720080" y="547590"/>
                    <a:pt x="784558" y="612068"/>
                    <a:pt x="864096" y="612068"/>
                  </a:cubicBezTo>
                  <a:cubicBezTo>
                    <a:pt x="890838" y="612068"/>
                    <a:pt x="915878" y="604779"/>
                    <a:pt x="936104" y="589997"/>
                  </a:cubicBezTo>
                  <a:lnTo>
                    <a:pt x="936104" y="780084"/>
                  </a:lnTo>
                  <a:cubicBezTo>
                    <a:pt x="936104" y="866251"/>
                    <a:pt x="866251" y="936104"/>
                    <a:pt x="780084" y="936104"/>
                  </a:cubicBezTo>
                  <a:lnTo>
                    <a:pt x="589997" y="936104"/>
                  </a:lnTo>
                  <a:cubicBezTo>
                    <a:pt x="604779" y="956330"/>
                    <a:pt x="612068" y="981370"/>
                    <a:pt x="612068" y="1008112"/>
                  </a:cubicBezTo>
                  <a:cubicBezTo>
                    <a:pt x="612068" y="1087650"/>
                    <a:pt x="547590" y="1152128"/>
                    <a:pt x="468052" y="1152128"/>
                  </a:cubicBezTo>
                  <a:cubicBezTo>
                    <a:pt x="388514" y="1152128"/>
                    <a:pt x="324036" y="1087650"/>
                    <a:pt x="324036" y="1008112"/>
                  </a:cubicBezTo>
                  <a:cubicBezTo>
                    <a:pt x="324036" y="981370"/>
                    <a:pt x="331325" y="956330"/>
                    <a:pt x="346108" y="936104"/>
                  </a:cubicBezTo>
                  <a:lnTo>
                    <a:pt x="156020" y="936104"/>
                  </a:lnTo>
                  <a:cubicBezTo>
                    <a:pt x="69853" y="936104"/>
                    <a:pt x="0" y="866251"/>
                    <a:pt x="0" y="780084"/>
                  </a:cubicBezTo>
                  <a:lnTo>
                    <a:pt x="0" y="156020"/>
                  </a:lnTo>
                  <a:cubicBezTo>
                    <a:pt x="0" y="69853"/>
                    <a:pt x="69853" y="0"/>
                    <a:pt x="156020" y="0"/>
                  </a:cubicBezTo>
                  <a:close/>
                </a:path>
              </a:pathLst>
            </a:custGeom>
            <a:solidFill>
              <a:srgbClr val="92D050"/>
            </a:solidFill>
            <a:ln w="15875">
              <a:gradFill>
                <a:gsLst>
                  <a:gs pos="0">
                    <a:schemeClr val="bg1"/>
                  </a:gs>
                  <a:gs pos="100000">
                    <a:schemeClr val="accent1">
                      <a:tint val="23500"/>
                      <a:satMod val="160000"/>
                      <a:alpha val="0"/>
                    </a:schemeClr>
                  </a:gs>
                </a:gsLst>
                <a:lin ang="2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17" name="Rounded Rectangle 1">
              <a:extLst>
                <a:ext uri="{FF2B5EF4-FFF2-40B4-BE49-F238E27FC236}">
                  <a16:creationId xmlns:a16="http://schemas.microsoft.com/office/drawing/2014/main" xmlns="" id="{BB5115E8-53E7-40CB-B10A-19763E1AAFDA}"/>
                </a:ext>
              </a:extLst>
            </p:cNvPr>
            <p:cNvSpPr/>
            <p:nvPr/>
          </p:nvSpPr>
          <p:spPr>
            <a:xfrm rot="9000000">
              <a:off x="6316872" y="3487189"/>
              <a:ext cx="971848" cy="1217904"/>
            </a:xfrm>
            <a:custGeom>
              <a:avLst/>
              <a:gdLst/>
              <a:ahLst/>
              <a:cxnLst/>
              <a:rect l="l" t="t" r="r" b="b"/>
              <a:pathLst>
                <a:path w="936104" h="1152128">
                  <a:moveTo>
                    <a:pt x="156020" y="0"/>
                  </a:moveTo>
                  <a:lnTo>
                    <a:pt x="780084" y="0"/>
                  </a:lnTo>
                  <a:cubicBezTo>
                    <a:pt x="866251" y="0"/>
                    <a:pt x="936104" y="69853"/>
                    <a:pt x="936104" y="156020"/>
                  </a:cubicBezTo>
                  <a:lnTo>
                    <a:pt x="936104" y="346108"/>
                  </a:lnTo>
                  <a:cubicBezTo>
                    <a:pt x="915878" y="331325"/>
                    <a:pt x="890838" y="324036"/>
                    <a:pt x="864096" y="324036"/>
                  </a:cubicBezTo>
                  <a:cubicBezTo>
                    <a:pt x="784558" y="324036"/>
                    <a:pt x="720080" y="388514"/>
                    <a:pt x="720080" y="468052"/>
                  </a:cubicBezTo>
                  <a:cubicBezTo>
                    <a:pt x="720080" y="547590"/>
                    <a:pt x="784558" y="612068"/>
                    <a:pt x="864096" y="612068"/>
                  </a:cubicBezTo>
                  <a:cubicBezTo>
                    <a:pt x="890838" y="612068"/>
                    <a:pt x="915878" y="604779"/>
                    <a:pt x="936104" y="589997"/>
                  </a:cubicBezTo>
                  <a:lnTo>
                    <a:pt x="936104" y="780084"/>
                  </a:lnTo>
                  <a:cubicBezTo>
                    <a:pt x="936104" y="866251"/>
                    <a:pt x="866251" y="936104"/>
                    <a:pt x="780084" y="936104"/>
                  </a:cubicBezTo>
                  <a:lnTo>
                    <a:pt x="589997" y="936104"/>
                  </a:lnTo>
                  <a:cubicBezTo>
                    <a:pt x="604779" y="956330"/>
                    <a:pt x="612068" y="981370"/>
                    <a:pt x="612068" y="1008112"/>
                  </a:cubicBezTo>
                  <a:cubicBezTo>
                    <a:pt x="612068" y="1087650"/>
                    <a:pt x="547590" y="1152128"/>
                    <a:pt x="468052" y="1152128"/>
                  </a:cubicBezTo>
                  <a:cubicBezTo>
                    <a:pt x="388514" y="1152128"/>
                    <a:pt x="324036" y="1087650"/>
                    <a:pt x="324036" y="1008112"/>
                  </a:cubicBezTo>
                  <a:cubicBezTo>
                    <a:pt x="324036" y="981370"/>
                    <a:pt x="331325" y="956330"/>
                    <a:pt x="346108" y="936104"/>
                  </a:cubicBezTo>
                  <a:lnTo>
                    <a:pt x="156020" y="936104"/>
                  </a:lnTo>
                  <a:cubicBezTo>
                    <a:pt x="69853" y="936104"/>
                    <a:pt x="0" y="866251"/>
                    <a:pt x="0" y="780084"/>
                  </a:cubicBezTo>
                  <a:lnTo>
                    <a:pt x="0" y="156020"/>
                  </a:lnTo>
                  <a:cubicBezTo>
                    <a:pt x="0" y="69853"/>
                    <a:pt x="69853" y="0"/>
                    <a:pt x="156020" y="0"/>
                  </a:cubicBezTo>
                  <a:close/>
                </a:path>
              </a:pathLst>
            </a:custGeom>
            <a:solidFill>
              <a:srgbClr val="FA9106"/>
            </a:solidFill>
            <a:ln w="15875">
              <a:gradFill>
                <a:gsLst>
                  <a:gs pos="0">
                    <a:schemeClr val="bg1"/>
                  </a:gs>
                  <a:gs pos="100000">
                    <a:schemeClr val="accent1">
                      <a:tint val="23500"/>
                      <a:satMod val="160000"/>
                      <a:alpha val="0"/>
                    </a:schemeClr>
                  </a:gs>
                </a:gsLst>
                <a:lin ang="198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dirty="0"/>
            </a:p>
          </p:txBody>
        </p:sp>
        <p:sp>
          <p:nvSpPr>
            <p:cNvPr id="18" name="Rounded Rectangle 1">
              <a:extLst>
                <a:ext uri="{FF2B5EF4-FFF2-40B4-BE49-F238E27FC236}">
                  <a16:creationId xmlns:a16="http://schemas.microsoft.com/office/drawing/2014/main" xmlns="" id="{CB2886D5-5761-48AE-A3A2-945AB09B19FC}"/>
                </a:ext>
              </a:extLst>
            </p:cNvPr>
            <p:cNvSpPr/>
            <p:nvPr/>
          </p:nvSpPr>
          <p:spPr>
            <a:xfrm rot="18596325">
              <a:off x="4851991" y="3080834"/>
              <a:ext cx="989547" cy="1217904"/>
            </a:xfrm>
            <a:custGeom>
              <a:avLst/>
              <a:gdLst/>
              <a:ahLst/>
              <a:cxnLst/>
              <a:rect l="l" t="t" r="r" b="b"/>
              <a:pathLst>
                <a:path w="936104" h="1152128">
                  <a:moveTo>
                    <a:pt x="156020" y="0"/>
                  </a:moveTo>
                  <a:lnTo>
                    <a:pt x="780084" y="0"/>
                  </a:lnTo>
                  <a:cubicBezTo>
                    <a:pt x="866251" y="0"/>
                    <a:pt x="936104" y="69853"/>
                    <a:pt x="936104" y="156020"/>
                  </a:cubicBezTo>
                  <a:lnTo>
                    <a:pt x="936104" y="346108"/>
                  </a:lnTo>
                  <a:cubicBezTo>
                    <a:pt x="915878" y="331325"/>
                    <a:pt x="890838" y="324036"/>
                    <a:pt x="864096" y="324036"/>
                  </a:cubicBezTo>
                  <a:cubicBezTo>
                    <a:pt x="784558" y="324036"/>
                    <a:pt x="720080" y="388514"/>
                    <a:pt x="720080" y="468052"/>
                  </a:cubicBezTo>
                  <a:cubicBezTo>
                    <a:pt x="720080" y="547590"/>
                    <a:pt x="784558" y="612068"/>
                    <a:pt x="864096" y="612068"/>
                  </a:cubicBezTo>
                  <a:cubicBezTo>
                    <a:pt x="890838" y="612068"/>
                    <a:pt x="915878" y="604779"/>
                    <a:pt x="936104" y="589997"/>
                  </a:cubicBezTo>
                  <a:lnTo>
                    <a:pt x="936104" y="780084"/>
                  </a:lnTo>
                  <a:cubicBezTo>
                    <a:pt x="936104" y="866251"/>
                    <a:pt x="866251" y="936104"/>
                    <a:pt x="780084" y="936104"/>
                  </a:cubicBezTo>
                  <a:lnTo>
                    <a:pt x="589997" y="936104"/>
                  </a:lnTo>
                  <a:cubicBezTo>
                    <a:pt x="604779" y="956330"/>
                    <a:pt x="612068" y="981370"/>
                    <a:pt x="612068" y="1008112"/>
                  </a:cubicBezTo>
                  <a:cubicBezTo>
                    <a:pt x="612068" y="1087650"/>
                    <a:pt x="547590" y="1152128"/>
                    <a:pt x="468052" y="1152128"/>
                  </a:cubicBezTo>
                  <a:cubicBezTo>
                    <a:pt x="388514" y="1152128"/>
                    <a:pt x="324036" y="1087650"/>
                    <a:pt x="324036" y="1008112"/>
                  </a:cubicBezTo>
                  <a:cubicBezTo>
                    <a:pt x="324036" y="981370"/>
                    <a:pt x="331325" y="956330"/>
                    <a:pt x="346108" y="936104"/>
                  </a:cubicBezTo>
                  <a:lnTo>
                    <a:pt x="156020" y="936104"/>
                  </a:lnTo>
                  <a:cubicBezTo>
                    <a:pt x="69853" y="936104"/>
                    <a:pt x="0" y="866251"/>
                    <a:pt x="0" y="780084"/>
                  </a:cubicBezTo>
                  <a:lnTo>
                    <a:pt x="0" y="156020"/>
                  </a:lnTo>
                  <a:cubicBezTo>
                    <a:pt x="0" y="69853"/>
                    <a:pt x="69853" y="0"/>
                    <a:pt x="156020" y="0"/>
                  </a:cubicBezTo>
                  <a:close/>
                </a:path>
              </a:pathLst>
            </a:custGeom>
            <a:solidFill>
              <a:srgbClr val="00B0F0"/>
            </a:solidFill>
            <a:ln w="15875">
              <a:gradFill>
                <a:gsLst>
                  <a:gs pos="0">
                    <a:schemeClr val="bg1"/>
                  </a:gs>
                  <a:gs pos="100000">
                    <a:schemeClr val="accent1">
                      <a:tint val="23500"/>
                      <a:satMod val="160000"/>
                      <a:alpha val="0"/>
                    </a:schemeClr>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dirty="0"/>
            </a:p>
          </p:txBody>
        </p:sp>
      </p:grpSp>
      <p:sp>
        <p:nvSpPr>
          <p:cNvPr id="3" name="Textfeld 2">
            <a:extLst>
              <a:ext uri="{FF2B5EF4-FFF2-40B4-BE49-F238E27FC236}">
                <a16:creationId xmlns:a16="http://schemas.microsoft.com/office/drawing/2014/main" xmlns="" id="{D1ADA08F-4890-4B8D-ACB9-51619B5DBBB9}"/>
              </a:ext>
            </a:extLst>
          </p:cNvPr>
          <p:cNvSpPr txBox="1"/>
          <p:nvPr/>
        </p:nvSpPr>
        <p:spPr>
          <a:xfrm>
            <a:off x="6958789" y="2970913"/>
            <a:ext cx="827548" cy="523220"/>
          </a:xfrm>
          <a:prstGeom prst="rect">
            <a:avLst/>
          </a:prstGeom>
          <a:noFill/>
        </p:spPr>
        <p:txBody>
          <a:bodyPr wrap="square" rtlCol="0">
            <a:spAutoFit/>
          </a:bodyPr>
          <a:lstStyle/>
          <a:p>
            <a:pPr algn="ctr"/>
            <a:r>
              <a:rPr lang="de-DE" sz="1400" dirty="0">
                <a:solidFill>
                  <a:schemeClr val="bg1"/>
                </a:solidFill>
              </a:rPr>
              <a:t>Projekt-gruppen</a:t>
            </a:r>
          </a:p>
        </p:txBody>
      </p:sp>
      <p:sp>
        <p:nvSpPr>
          <p:cNvPr id="24" name="Textfeld 23">
            <a:extLst>
              <a:ext uri="{FF2B5EF4-FFF2-40B4-BE49-F238E27FC236}">
                <a16:creationId xmlns:a16="http://schemas.microsoft.com/office/drawing/2014/main" xmlns="" id="{1E3D70C9-1FC2-412A-8200-7366C35E615A}"/>
              </a:ext>
            </a:extLst>
          </p:cNvPr>
          <p:cNvSpPr txBox="1"/>
          <p:nvPr/>
        </p:nvSpPr>
        <p:spPr>
          <a:xfrm>
            <a:off x="8105651" y="1985122"/>
            <a:ext cx="1102137" cy="523220"/>
          </a:xfrm>
          <a:prstGeom prst="rect">
            <a:avLst/>
          </a:prstGeom>
          <a:noFill/>
        </p:spPr>
        <p:txBody>
          <a:bodyPr wrap="square" rtlCol="0">
            <a:spAutoFit/>
          </a:bodyPr>
          <a:lstStyle/>
          <a:p>
            <a:pPr algn="ctr"/>
            <a:r>
              <a:rPr lang="de-DE" sz="1400" dirty="0">
                <a:solidFill>
                  <a:schemeClr val="bg1"/>
                </a:solidFill>
              </a:rPr>
              <a:t>Qualitäts-zirkel-Team</a:t>
            </a:r>
          </a:p>
        </p:txBody>
      </p:sp>
      <p:sp>
        <p:nvSpPr>
          <p:cNvPr id="25" name="Textfeld 24">
            <a:extLst>
              <a:ext uri="{FF2B5EF4-FFF2-40B4-BE49-F238E27FC236}">
                <a16:creationId xmlns:a16="http://schemas.microsoft.com/office/drawing/2014/main" xmlns="" id="{8A392CBB-D437-4AF7-ABAD-C790A3619463}"/>
              </a:ext>
            </a:extLst>
          </p:cNvPr>
          <p:cNvSpPr txBox="1"/>
          <p:nvPr/>
        </p:nvSpPr>
        <p:spPr>
          <a:xfrm>
            <a:off x="7786337" y="4150078"/>
            <a:ext cx="768990" cy="523220"/>
          </a:xfrm>
          <a:prstGeom prst="rect">
            <a:avLst/>
          </a:prstGeom>
          <a:noFill/>
        </p:spPr>
        <p:txBody>
          <a:bodyPr wrap="square" rtlCol="0">
            <a:spAutoFit/>
          </a:bodyPr>
          <a:lstStyle/>
          <a:p>
            <a:pPr algn="ctr"/>
            <a:r>
              <a:rPr lang="de-DE" sz="1400" dirty="0">
                <a:solidFill>
                  <a:schemeClr val="bg1"/>
                </a:solidFill>
              </a:rPr>
              <a:t>Team-leiter</a:t>
            </a:r>
          </a:p>
        </p:txBody>
      </p:sp>
      <p:sp>
        <p:nvSpPr>
          <p:cNvPr id="26" name="Textfeld 25">
            <a:extLst>
              <a:ext uri="{FF2B5EF4-FFF2-40B4-BE49-F238E27FC236}">
                <a16:creationId xmlns:a16="http://schemas.microsoft.com/office/drawing/2014/main" xmlns="" id="{A8F71C0B-324A-443A-88AF-A3151D5091E7}"/>
              </a:ext>
            </a:extLst>
          </p:cNvPr>
          <p:cNvSpPr txBox="1"/>
          <p:nvPr/>
        </p:nvSpPr>
        <p:spPr>
          <a:xfrm>
            <a:off x="8735085" y="3474989"/>
            <a:ext cx="866491" cy="830997"/>
          </a:xfrm>
          <a:prstGeom prst="rect">
            <a:avLst/>
          </a:prstGeom>
          <a:noFill/>
        </p:spPr>
        <p:txBody>
          <a:bodyPr wrap="square" rtlCol="0">
            <a:spAutoFit/>
          </a:bodyPr>
          <a:lstStyle/>
          <a:p>
            <a:pPr algn="ctr"/>
            <a:r>
              <a:rPr lang="en-US" sz="1200" dirty="0">
                <a:solidFill>
                  <a:schemeClr val="bg1"/>
                </a:solidFill>
              </a:rPr>
              <a:t>Mentor </a:t>
            </a:r>
            <a:r>
              <a:rPr lang="en-US" sz="1200" dirty="0" err="1">
                <a:solidFill>
                  <a:schemeClr val="bg1"/>
                </a:solidFill>
              </a:rPr>
              <a:t>einer</a:t>
            </a:r>
            <a:r>
              <a:rPr lang="en-US" sz="1200" dirty="0">
                <a:solidFill>
                  <a:schemeClr val="bg1"/>
                </a:solidFill>
              </a:rPr>
              <a:t> </a:t>
            </a:r>
            <a:r>
              <a:rPr lang="en-US" sz="1200" dirty="0" err="1">
                <a:solidFill>
                  <a:schemeClr val="bg1"/>
                </a:solidFill>
              </a:rPr>
              <a:t>Projekt-gruppe</a:t>
            </a:r>
            <a:endParaRPr lang="de-DE" sz="1200" dirty="0">
              <a:solidFill>
                <a:schemeClr val="bg1"/>
              </a:solidFill>
            </a:endParaRPr>
          </a:p>
        </p:txBody>
      </p:sp>
      <p:sp>
        <p:nvSpPr>
          <p:cNvPr id="27" name="CuadroTexto 34">
            <a:extLst>
              <a:ext uri="{FF2B5EF4-FFF2-40B4-BE49-F238E27FC236}">
                <a16:creationId xmlns:a16="http://schemas.microsoft.com/office/drawing/2014/main" xmlns="" id="{44E54EA5-B936-477F-B276-BB60E2C6703D}"/>
              </a:ext>
            </a:extLst>
          </p:cNvPr>
          <p:cNvSpPr txBox="1"/>
          <p:nvPr/>
        </p:nvSpPr>
        <p:spPr>
          <a:xfrm>
            <a:off x="896492" y="6305633"/>
            <a:ext cx="5645513" cy="553998"/>
          </a:xfrm>
          <a:prstGeom prst="rect">
            <a:avLst/>
          </a:prstGeom>
          <a:noFill/>
        </p:spPr>
        <p:txBody>
          <a:bodyPr wrap="square" rtlCol="0">
            <a:spAutoFit/>
          </a:bodyPr>
          <a:lstStyle/>
          <a:p>
            <a:r>
              <a:rPr lang="en-US" sz="1000" dirty="0"/>
              <a:t>Die Unterstützung der Europäischen Kommission für die Erstellung dieser Veröffentlichung stellt keine Billigung des Inhalts dar, der ausschließlich die Meinung der Autoren widerspiegelt, und die Kommission kann nicht für die Verwendung der darin enthaltenen Informationen verantwortlich gemacht werden.</a:t>
            </a:r>
            <a:endParaRPr lang="es-ES" sz="1000" dirty="0"/>
          </a:p>
        </p:txBody>
      </p:sp>
      <p:pic>
        <p:nvPicPr>
          <p:cNvPr id="28" name="Imagen 36">
            <a:extLst>
              <a:ext uri="{FF2B5EF4-FFF2-40B4-BE49-F238E27FC236}">
                <a16:creationId xmlns="" xmlns:a16="http://schemas.microsoft.com/office/drawing/2014/main" xmlns:lc="http://schemas.openxmlformats.org/drawingml/2006/lockedCanvas" id="{796883D8-3971-4A12-BAF9-1968501B412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0427" y="6219189"/>
            <a:ext cx="905274" cy="576706"/>
          </a:xfrm>
          <a:prstGeom prst="rect">
            <a:avLst/>
          </a:prstGeom>
        </p:spPr>
      </p:pic>
      <p:pic>
        <p:nvPicPr>
          <p:cNvPr id="29" name="Immagine 28"/>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386455" y="6400204"/>
            <a:ext cx="1127226" cy="392481"/>
          </a:xfrm>
          <a:prstGeom prst="rect">
            <a:avLst/>
          </a:prstGeom>
          <a:noFill/>
        </p:spPr>
      </p:pic>
      <p:sp>
        <p:nvSpPr>
          <p:cNvPr id="30" name="CasellaDiTesto 21"/>
          <p:cNvSpPr txBox="1"/>
          <p:nvPr/>
        </p:nvSpPr>
        <p:spPr>
          <a:xfrm>
            <a:off x="7484466" y="6127102"/>
            <a:ext cx="4831775" cy="707886"/>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smtClean="0"/>
              <a:t>Legal </a:t>
            </a:r>
            <a:r>
              <a:rPr lang="en-US" sz="1000" dirty="0"/>
              <a:t>description – Creative Commons licensing: The materials published on the AKKU project website are classified as Open Educational Resources' (OER) and can be freely (without permission of their creators): downloaded, used, reused, copied, adapted, and shared by users, with information about the source of their origin.</a:t>
            </a:r>
            <a:endParaRPr lang="it-IT" sz="1000" dirty="0"/>
          </a:p>
        </p:txBody>
      </p:sp>
    </p:spTree>
    <p:extLst>
      <p:ext uri="{BB962C8B-B14F-4D97-AF65-F5344CB8AC3E}">
        <p14:creationId xmlns:p14="http://schemas.microsoft.com/office/powerpoint/2010/main" val="23889264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27A16B15-C455-42ED-97A3-BBDCBDB4566C}"/>
              </a:ext>
            </a:extLst>
          </p:cNvPr>
          <p:cNvSpPr>
            <a:spLocks noGrp="1"/>
          </p:cNvSpPr>
          <p:nvPr>
            <p:ph type="title"/>
          </p:nvPr>
        </p:nvSpPr>
        <p:spPr>
          <a:xfrm>
            <a:off x="2728928" y="311859"/>
            <a:ext cx="7765972" cy="1135111"/>
          </a:xfrm>
        </p:spPr>
        <p:txBody>
          <a:bodyPr/>
          <a:lstStyle/>
          <a:p>
            <a:pPr algn="ctr"/>
            <a:r>
              <a:rPr lang="en-GB" dirty="0">
                <a:latin typeface="Arial Black" panose="020B0A04020102020204" pitchFamily="34" charset="0"/>
              </a:rPr>
              <a:t>Unit 2 </a:t>
            </a:r>
          </a:p>
        </p:txBody>
      </p:sp>
      <p:sp>
        <p:nvSpPr>
          <p:cNvPr id="9" name="Marcador de contenido 8">
            <a:extLst>
              <a:ext uri="{FF2B5EF4-FFF2-40B4-BE49-F238E27FC236}">
                <a16:creationId xmlns:a16="http://schemas.microsoft.com/office/drawing/2014/main" xmlns="" id="{128988AF-09E3-4708-B8A9-2A226B674873}"/>
              </a:ext>
            </a:extLst>
          </p:cNvPr>
          <p:cNvSpPr>
            <a:spLocks noGrp="1"/>
          </p:cNvSpPr>
          <p:nvPr>
            <p:ph idx="1"/>
          </p:nvPr>
        </p:nvSpPr>
        <p:spPr>
          <a:xfrm>
            <a:off x="838199" y="1825625"/>
            <a:ext cx="10091879" cy="4508553"/>
          </a:xfrm>
        </p:spPr>
        <p:txBody>
          <a:bodyPr/>
          <a:lstStyle/>
          <a:p>
            <a:pPr marL="0" indent="0">
              <a:buNone/>
            </a:pPr>
            <a:r>
              <a:rPr lang="en-GB" dirty="0"/>
              <a:t>Die 4 Rollen eines Qualitätszirkels</a:t>
            </a:r>
            <a:endParaRPr lang="en-US" sz="2000" dirty="0"/>
          </a:p>
        </p:txBody>
      </p:sp>
      <p:pic>
        <p:nvPicPr>
          <p:cNvPr id="10" name="Marcador de contenido 5">
            <a:extLst>
              <a:ext uri="{FF2B5EF4-FFF2-40B4-BE49-F238E27FC236}">
                <a16:creationId xmlns:a16="http://schemas.microsoft.com/office/drawing/2014/main" xmlns="" id="{CB75E8F4-71EF-48EC-8BC0-297A595CACC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930078" y="142042"/>
            <a:ext cx="1164268" cy="1609588"/>
          </a:xfrm>
          <a:prstGeom prst="rect">
            <a:avLst/>
          </a:prstGeom>
          <a:effectLst>
            <a:outerShdw blurRad="50800" dist="38100" dir="2700000" algn="tl" rotWithShape="0">
              <a:prstClr val="black">
                <a:alpha val="40000"/>
              </a:prstClr>
            </a:outerShdw>
          </a:effectLst>
        </p:spPr>
      </p:pic>
      <p:pic>
        <p:nvPicPr>
          <p:cNvPr id="7" name="Imagen 6">
            <a:extLst>
              <a:ext uri="{FF2B5EF4-FFF2-40B4-BE49-F238E27FC236}">
                <a16:creationId xmlns:a16="http://schemas.microsoft.com/office/drawing/2014/main" xmlns="" id="{4C701042-E131-46B8-B534-847F436978D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2029"/>
            <a:ext cx="2698552" cy="943042"/>
          </a:xfrm>
          <a:prstGeom prst="rect">
            <a:avLst/>
          </a:prstGeom>
        </p:spPr>
      </p:pic>
      <p:sp>
        <p:nvSpPr>
          <p:cNvPr id="26" name="Textfeld 25">
            <a:extLst>
              <a:ext uri="{FF2B5EF4-FFF2-40B4-BE49-F238E27FC236}">
                <a16:creationId xmlns:a16="http://schemas.microsoft.com/office/drawing/2014/main" xmlns="" id="{A8F71C0B-324A-443A-88AF-A3151D5091E7}"/>
              </a:ext>
            </a:extLst>
          </p:cNvPr>
          <p:cNvSpPr txBox="1"/>
          <p:nvPr/>
        </p:nvSpPr>
        <p:spPr>
          <a:xfrm>
            <a:off x="8735085" y="3474989"/>
            <a:ext cx="866491" cy="646331"/>
          </a:xfrm>
          <a:prstGeom prst="rect">
            <a:avLst/>
          </a:prstGeom>
          <a:noFill/>
        </p:spPr>
        <p:txBody>
          <a:bodyPr wrap="square" rtlCol="0">
            <a:spAutoFit/>
          </a:bodyPr>
          <a:lstStyle/>
          <a:p>
            <a:pPr algn="ctr"/>
            <a:r>
              <a:rPr lang="en-US" sz="1200" dirty="0">
                <a:solidFill>
                  <a:schemeClr val="bg1"/>
                </a:solidFill>
              </a:rPr>
              <a:t>Mentor einer Projektgruppe</a:t>
            </a:r>
            <a:endParaRPr lang="de-DE" sz="1200" dirty="0">
              <a:solidFill>
                <a:schemeClr val="bg1"/>
              </a:solidFill>
            </a:endParaRPr>
          </a:p>
        </p:txBody>
      </p:sp>
      <p:sp>
        <p:nvSpPr>
          <p:cNvPr id="27" name="Rounded Rectangle 1">
            <a:extLst>
              <a:ext uri="{FF2B5EF4-FFF2-40B4-BE49-F238E27FC236}">
                <a16:creationId xmlns:a16="http://schemas.microsoft.com/office/drawing/2014/main" xmlns="" id="{10017132-5B62-4AD9-8B04-F854E3AE6A7C}"/>
              </a:ext>
            </a:extLst>
          </p:cNvPr>
          <p:cNvSpPr/>
          <p:nvPr/>
        </p:nvSpPr>
        <p:spPr>
          <a:xfrm rot="18596325">
            <a:off x="1162209" y="2735833"/>
            <a:ext cx="1106520" cy="1361871"/>
          </a:xfrm>
          <a:custGeom>
            <a:avLst/>
            <a:gdLst/>
            <a:ahLst/>
            <a:cxnLst/>
            <a:rect l="l" t="t" r="r" b="b"/>
            <a:pathLst>
              <a:path w="936104" h="1152128">
                <a:moveTo>
                  <a:pt x="156020" y="0"/>
                </a:moveTo>
                <a:lnTo>
                  <a:pt x="780084" y="0"/>
                </a:lnTo>
                <a:cubicBezTo>
                  <a:pt x="866251" y="0"/>
                  <a:pt x="936104" y="69853"/>
                  <a:pt x="936104" y="156020"/>
                </a:cubicBezTo>
                <a:lnTo>
                  <a:pt x="936104" y="346108"/>
                </a:lnTo>
                <a:cubicBezTo>
                  <a:pt x="915878" y="331325"/>
                  <a:pt x="890838" y="324036"/>
                  <a:pt x="864096" y="324036"/>
                </a:cubicBezTo>
                <a:cubicBezTo>
                  <a:pt x="784558" y="324036"/>
                  <a:pt x="720080" y="388514"/>
                  <a:pt x="720080" y="468052"/>
                </a:cubicBezTo>
                <a:cubicBezTo>
                  <a:pt x="720080" y="547590"/>
                  <a:pt x="784558" y="612068"/>
                  <a:pt x="864096" y="612068"/>
                </a:cubicBezTo>
                <a:cubicBezTo>
                  <a:pt x="890838" y="612068"/>
                  <a:pt x="915878" y="604779"/>
                  <a:pt x="936104" y="589997"/>
                </a:cubicBezTo>
                <a:lnTo>
                  <a:pt x="936104" y="780084"/>
                </a:lnTo>
                <a:cubicBezTo>
                  <a:pt x="936104" y="866251"/>
                  <a:pt x="866251" y="936104"/>
                  <a:pt x="780084" y="936104"/>
                </a:cubicBezTo>
                <a:lnTo>
                  <a:pt x="589997" y="936104"/>
                </a:lnTo>
                <a:cubicBezTo>
                  <a:pt x="604779" y="956330"/>
                  <a:pt x="612068" y="981370"/>
                  <a:pt x="612068" y="1008112"/>
                </a:cubicBezTo>
                <a:cubicBezTo>
                  <a:pt x="612068" y="1087650"/>
                  <a:pt x="547590" y="1152128"/>
                  <a:pt x="468052" y="1152128"/>
                </a:cubicBezTo>
                <a:cubicBezTo>
                  <a:pt x="388514" y="1152128"/>
                  <a:pt x="324036" y="1087650"/>
                  <a:pt x="324036" y="1008112"/>
                </a:cubicBezTo>
                <a:cubicBezTo>
                  <a:pt x="324036" y="981370"/>
                  <a:pt x="331325" y="956330"/>
                  <a:pt x="346108" y="936104"/>
                </a:cubicBezTo>
                <a:lnTo>
                  <a:pt x="156020" y="936104"/>
                </a:lnTo>
                <a:cubicBezTo>
                  <a:pt x="69853" y="936104"/>
                  <a:pt x="0" y="866251"/>
                  <a:pt x="0" y="780084"/>
                </a:cubicBezTo>
                <a:lnTo>
                  <a:pt x="0" y="156020"/>
                </a:lnTo>
                <a:cubicBezTo>
                  <a:pt x="0" y="69853"/>
                  <a:pt x="69853" y="0"/>
                  <a:pt x="156020" y="0"/>
                </a:cubicBezTo>
                <a:close/>
              </a:path>
            </a:pathLst>
          </a:custGeom>
          <a:solidFill>
            <a:srgbClr val="00B0F0"/>
          </a:solidFill>
          <a:ln w="15875">
            <a:gradFill>
              <a:gsLst>
                <a:gs pos="0">
                  <a:schemeClr val="bg1"/>
                </a:gs>
                <a:gs pos="100000">
                  <a:schemeClr val="accent1">
                    <a:tint val="23500"/>
                    <a:satMod val="160000"/>
                    <a:alpha val="0"/>
                  </a:schemeClr>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dirty="0"/>
          </a:p>
        </p:txBody>
      </p:sp>
      <p:sp>
        <p:nvSpPr>
          <p:cNvPr id="28" name="Textfeld 27">
            <a:extLst>
              <a:ext uri="{FF2B5EF4-FFF2-40B4-BE49-F238E27FC236}">
                <a16:creationId xmlns:a16="http://schemas.microsoft.com/office/drawing/2014/main" xmlns="" id="{33B68685-CD44-4B2C-A9C4-34CA5A4E53E1}"/>
              </a:ext>
            </a:extLst>
          </p:cNvPr>
          <p:cNvSpPr txBox="1"/>
          <p:nvPr/>
        </p:nvSpPr>
        <p:spPr>
          <a:xfrm>
            <a:off x="1214142" y="3141185"/>
            <a:ext cx="910221" cy="523220"/>
          </a:xfrm>
          <a:prstGeom prst="rect">
            <a:avLst/>
          </a:prstGeom>
          <a:noFill/>
        </p:spPr>
        <p:txBody>
          <a:bodyPr wrap="square" rtlCol="0">
            <a:spAutoFit/>
          </a:bodyPr>
          <a:lstStyle/>
          <a:p>
            <a:pPr algn="ctr"/>
            <a:r>
              <a:rPr lang="de-DE" sz="1400" dirty="0">
                <a:solidFill>
                  <a:schemeClr val="bg1"/>
                </a:solidFill>
              </a:rPr>
              <a:t>Projekt-gruppen</a:t>
            </a:r>
          </a:p>
        </p:txBody>
      </p:sp>
      <p:sp>
        <p:nvSpPr>
          <p:cNvPr id="29" name="Textfeld 28">
            <a:extLst>
              <a:ext uri="{FF2B5EF4-FFF2-40B4-BE49-F238E27FC236}">
                <a16:creationId xmlns:a16="http://schemas.microsoft.com/office/drawing/2014/main" xmlns="" id="{8EE5ECA2-0F9E-4484-9ADE-3F6F3AB74BB0}"/>
              </a:ext>
            </a:extLst>
          </p:cNvPr>
          <p:cNvSpPr txBox="1"/>
          <p:nvPr/>
        </p:nvSpPr>
        <p:spPr>
          <a:xfrm>
            <a:off x="2728928" y="2690336"/>
            <a:ext cx="7882863" cy="1477328"/>
          </a:xfrm>
          <a:prstGeom prst="rect">
            <a:avLst/>
          </a:prstGeom>
          <a:noFill/>
        </p:spPr>
        <p:txBody>
          <a:bodyPr wrap="square">
            <a:spAutoFit/>
          </a:bodyPr>
          <a:lstStyle/>
          <a:p>
            <a:r>
              <a:rPr lang="en-GB" dirty="0"/>
              <a:t>Das ausführende Organ eines Qualitätszirkels sind die Projektgruppen. Sie bestehen jeweils aus maximal 15 Mitgliedern, die sich regelmäßig treffen. Sie arbeiten an der Lösung der vom Qualitätszirkelteam aufgedeckten Probleme im Unternehmen und forschen nach den Ursachen. Die Projektgruppen präsentieren oder berichten ihre Ergebnisse dem Qualitätszirkelteam.</a:t>
            </a:r>
          </a:p>
        </p:txBody>
      </p:sp>
      <p:sp>
        <p:nvSpPr>
          <p:cNvPr id="55" name="Rounded Rectangle 1">
            <a:extLst>
              <a:ext uri="{FF2B5EF4-FFF2-40B4-BE49-F238E27FC236}">
                <a16:creationId xmlns:a16="http://schemas.microsoft.com/office/drawing/2014/main" xmlns="" id="{AA84A7B5-68F8-4490-869A-AE327159B226}"/>
              </a:ext>
            </a:extLst>
          </p:cNvPr>
          <p:cNvSpPr/>
          <p:nvPr/>
        </p:nvSpPr>
        <p:spPr>
          <a:xfrm rot="14400000">
            <a:off x="1045378" y="4484868"/>
            <a:ext cx="1106520" cy="1361871"/>
          </a:xfrm>
          <a:custGeom>
            <a:avLst/>
            <a:gdLst/>
            <a:ahLst/>
            <a:cxnLst/>
            <a:rect l="l" t="t" r="r" b="b"/>
            <a:pathLst>
              <a:path w="936104" h="1152128">
                <a:moveTo>
                  <a:pt x="156020" y="0"/>
                </a:moveTo>
                <a:lnTo>
                  <a:pt x="780084" y="0"/>
                </a:lnTo>
                <a:cubicBezTo>
                  <a:pt x="866251" y="0"/>
                  <a:pt x="936104" y="69853"/>
                  <a:pt x="936104" y="156020"/>
                </a:cubicBezTo>
                <a:lnTo>
                  <a:pt x="936104" y="346108"/>
                </a:lnTo>
                <a:cubicBezTo>
                  <a:pt x="915878" y="331325"/>
                  <a:pt x="890838" y="324036"/>
                  <a:pt x="864096" y="324036"/>
                </a:cubicBezTo>
                <a:cubicBezTo>
                  <a:pt x="784558" y="324036"/>
                  <a:pt x="720080" y="388514"/>
                  <a:pt x="720080" y="468052"/>
                </a:cubicBezTo>
                <a:cubicBezTo>
                  <a:pt x="720080" y="547590"/>
                  <a:pt x="784558" y="612068"/>
                  <a:pt x="864096" y="612068"/>
                </a:cubicBezTo>
                <a:cubicBezTo>
                  <a:pt x="890838" y="612068"/>
                  <a:pt x="915878" y="604779"/>
                  <a:pt x="936104" y="589997"/>
                </a:cubicBezTo>
                <a:lnTo>
                  <a:pt x="936104" y="780084"/>
                </a:lnTo>
                <a:cubicBezTo>
                  <a:pt x="936104" y="866251"/>
                  <a:pt x="866251" y="936104"/>
                  <a:pt x="780084" y="936104"/>
                </a:cubicBezTo>
                <a:lnTo>
                  <a:pt x="589997" y="936104"/>
                </a:lnTo>
                <a:cubicBezTo>
                  <a:pt x="604779" y="956330"/>
                  <a:pt x="612068" y="981370"/>
                  <a:pt x="612068" y="1008112"/>
                </a:cubicBezTo>
                <a:cubicBezTo>
                  <a:pt x="612068" y="1087650"/>
                  <a:pt x="547590" y="1152128"/>
                  <a:pt x="468052" y="1152128"/>
                </a:cubicBezTo>
                <a:cubicBezTo>
                  <a:pt x="388514" y="1152128"/>
                  <a:pt x="324036" y="1087650"/>
                  <a:pt x="324036" y="1008112"/>
                </a:cubicBezTo>
                <a:cubicBezTo>
                  <a:pt x="324036" y="981370"/>
                  <a:pt x="331325" y="956330"/>
                  <a:pt x="346108" y="936104"/>
                </a:cubicBezTo>
                <a:lnTo>
                  <a:pt x="156020" y="936104"/>
                </a:lnTo>
                <a:cubicBezTo>
                  <a:pt x="69853" y="936104"/>
                  <a:pt x="0" y="866251"/>
                  <a:pt x="0" y="780084"/>
                </a:cubicBezTo>
                <a:lnTo>
                  <a:pt x="0" y="156020"/>
                </a:lnTo>
                <a:cubicBezTo>
                  <a:pt x="0" y="69853"/>
                  <a:pt x="69853" y="0"/>
                  <a:pt x="156020" y="0"/>
                </a:cubicBezTo>
                <a:close/>
              </a:path>
            </a:pathLst>
          </a:custGeom>
          <a:solidFill>
            <a:srgbClr val="FF0000"/>
          </a:solidFill>
          <a:ln w="15875">
            <a:gradFill>
              <a:gsLst>
                <a:gs pos="0">
                  <a:schemeClr val="bg1"/>
                </a:gs>
                <a:gs pos="100000">
                  <a:schemeClr val="accent1">
                    <a:tint val="23500"/>
                    <a:satMod val="160000"/>
                    <a:alpha val="0"/>
                  </a:schemeClr>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dirty="0"/>
          </a:p>
        </p:txBody>
      </p:sp>
      <p:sp>
        <p:nvSpPr>
          <p:cNvPr id="56" name="Textfeld 55">
            <a:extLst>
              <a:ext uri="{FF2B5EF4-FFF2-40B4-BE49-F238E27FC236}">
                <a16:creationId xmlns:a16="http://schemas.microsoft.com/office/drawing/2014/main" xmlns="" id="{66562E6A-516D-468F-A5C7-3F1E955AF303}"/>
              </a:ext>
            </a:extLst>
          </p:cNvPr>
          <p:cNvSpPr txBox="1"/>
          <p:nvPr/>
        </p:nvSpPr>
        <p:spPr>
          <a:xfrm>
            <a:off x="1140440" y="5007912"/>
            <a:ext cx="768990" cy="523220"/>
          </a:xfrm>
          <a:prstGeom prst="rect">
            <a:avLst/>
          </a:prstGeom>
          <a:noFill/>
        </p:spPr>
        <p:txBody>
          <a:bodyPr wrap="square" rtlCol="0">
            <a:spAutoFit/>
          </a:bodyPr>
          <a:lstStyle/>
          <a:p>
            <a:pPr algn="ctr"/>
            <a:r>
              <a:rPr lang="de-DE" sz="1400" dirty="0">
                <a:solidFill>
                  <a:schemeClr val="bg1"/>
                </a:solidFill>
              </a:rPr>
              <a:t>Team-leiter</a:t>
            </a:r>
          </a:p>
        </p:txBody>
      </p:sp>
      <p:sp>
        <p:nvSpPr>
          <p:cNvPr id="57" name="Textfeld 56">
            <a:extLst>
              <a:ext uri="{FF2B5EF4-FFF2-40B4-BE49-F238E27FC236}">
                <a16:creationId xmlns:a16="http://schemas.microsoft.com/office/drawing/2014/main" xmlns="" id="{A2A1C816-26C0-49C7-969C-2326E1FDA750}"/>
              </a:ext>
            </a:extLst>
          </p:cNvPr>
          <p:cNvSpPr txBox="1"/>
          <p:nvPr/>
        </p:nvSpPr>
        <p:spPr>
          <a:xfrm>
            <a:off x="2698552" y="4427139"/>
            <a:ext cx="8201150" cy="1477328"/>
          </a:xfrm>
          <a:prstGeom prst="rect">
            <a:avLst/>
          </a:prstGeom>
          <a:noFill/>
        </p:spPr>
        <p:txBody>
          <a:bodyPr wrap="square">
            <a:spAutoFit/>
          </a:bodyPr>
          <a:lstStyle/>
          <a:p>
            <a:r>
              <a:rPr lang="en-GB"/>
              <a:t>Der Teamleiter ist Mitglied des QC-Teams und genehmigt die Entscheidungen des Teams. Er steht in engem Kontakt mit der Qualitätssicherungsabteilung Ihres Unternehmens oder der Geschäftsleitung, um über die Erfolge der Qualitätsverbesserungen zu berichten. Als Koordinator des Qualitätszirkels legt er die Termine für Sitzungen und Präsentationen der Projektgruppen fest. Außerdem ist er für die Ernennung eines Mentors für jede Projektgruppe verantwortlich.</a:t>
            </a:r>
          </a:p>
        </p:txBody>
      </p:sp>
      <p:sp>
        <p:nvSpPr>
          <p:cNvPr id="15" name="CuadroTexto 34">
            <a:extLst>
              <a:ext uri="{FF2B5EF4-FFF2-40B4-BE49-F238E27FC236}">
                <a16:creationId xmlns:a16="http://schemas.microsoft.com/office/drawing/2014/main" xmlns="" id="{44E54EA5-B936-477F-B276-BB60E2C6703D}"/>
              </a:ext>
            </a:extLst>
          </p:cNvPr>
          <p:cNvSpPr txBox="1"/>
          <p:nvPr/>
        </p:nvSpPr>
        <p:spPr>
          <a:xfrm>
            <a:off x="896492" y="6305633"/>
            <a:ext cx="5645513" cy="553998"/>
          </a:xfrm>
          <a:prstGeom prst="rect">
            <a:avLst/>
          </a:prstGeom>
          <a:noFill/>
        </p:spPr>
        <p:txBody>
          <a:bodyPr wrap="square" rtlCol="0">
            <a:spAutoFit/>
          </a:bodyPr>
          <a:lstStyle/>
          <a:p>
            <a:r>
              <a:rPr lang="en-US" sz="1000" dirty="0"/>
              <a:t>Die Unterstützung der Europäischen Kommission für die Erstellung dieser Veröffentlichung stellt keine Billigung des Inhalts dar, der ausschließlich die Meinung der Autoren widerspiegelt, und die Kommission kann nicht für die Verwendung der darin enthaltenen Informationen verantwortlich gemacht werden.</a:t>
            </a:r>
            <a:endParaRPr lang="es-ES" sz="1000" dirty="0"/>
          </a:p>
        </p:txBody>
      </p:sp>
      <p:pic>
        <p:nvPicPr>
          <p:cNvPr id="16" name="Imagen 36">
            <a:extLst>
              <a:ext uri="{FF2B5EF4-FFF2-40B4-BE49-F238E27FC236}">
                <a16:creationId xmlns="" xmlns:a16="http://schemas.microsoft.com/office/drawing/2014/main" xmlns:lc="http://schemas.openxmlformats.org/drawingml/2006/lockedCanvas" id="{796883D8-3971-4A12-BAF9-1968501B412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0427" y="6219189"/>
            <a:ext cx="905274" cy="576706"/>
          </a:xfrm>
          <a:prstGeom prst="rect">
            <a:avLst/>
          </a:prstGeom>
        </p:spPr>
      </p:pic>
      <p:pic>
        <p:nvPicPr>
          <p:cNvPr id="17" name="Immagine 16"/>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386455" y="6400204"/>
            <a:ext cx="1127226" cy="392481"/>
          </a:xfrm>
          <a:prstGeom prst="rect">
            <a:avLst/>
          </a:prstGeom>
          <a:noFill/>
        </p:spPr>
      </p:pic>
      <p:sp>
        <p:nvSpPr>
          <p:cNvPr id="18" name="CasellaDiTesto 21"/>
          <p:cNvSpPr txBox="1"/>
          <p:nvPr/>
        </p:nvSpPr>
        <p:spPr>
          <a:xfrm>
            <a:off x="7484466" y="6127102"/>
            <a:ext cx="4831775" cy="707886"/>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smtClean="0"/>
              <a:t>Legal </a:t>
            </a:r>
            <a:r>
              <a:rPr lang="en-US" sz="1000" dirty="0"/>
              <a:t>description – Creative Commons licensing: The materials published on the AKKU project website are classified as Open Educational Resources' (OER) and can be freely (without permission of their creators): downloaded, used, reused, copied, adapted, and shared by users, with information about the source of their origin.</a:t>
            </a:r>
            <a:endParaRPr lang="it-IT" sz="1000" dirty="0"/>
          </a:p>
        </p:txBody>
      </p:sp>
    </p:spTree>
    <p:extLst>
      <p:ext uri="{BB962C8B-B14F-4D97-AF65-F5344CB8AC3E}">
        <p14:creationId xmlns:p14="http://schemas.microsoft.com/office/powerpoint/2010/main" val="198440049"/>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TotalTime>
  <Words>4734</Words>
  <Application>Microsoft Office PowerPoint</Application>
  <PresentationFormat>Widescreen</PresentationFormat>
  <Paragraphs>283</Paragraphs>
  <Slides>25</Slides>
  <Notes>1</Notes>
  <HiddenSlides>0</HiddenSlides>
  <MMClips>0</MMClips>
  <ScaleCrop>false</ScaleCrop>
  <HeadingPairs>
    <vt:vector size="6" baseType="variant">
      <vt:variant>
        <vt:lpstr>Caratteri utilizzati</vt:lpstr>
      </vt:variant>
      <vt:variant>
        <vt:i4>9</vt:i4>
      </vt:variant>
      <vt:variant>
        <vt:lpstr>Tema</vt:lpstr>
      </vt:variant>
      <vt:variant>
        <vt:i4>1</vt:i4>
      </vt:variant>
      <vt:variant>
        <vt:lpstr>Titoli diapositive</vt:lpstr>
      </vt:variant>
      <vt:variant>
        <vt:i4>25</vt:i4>
      </vt:variant>
    </vt:vector>
  </HeadingPairs>
  <TitlesOfParts>
    <vt:vector size="35" baseType="lpstr">
      <vt:lpstr>맑은 고딕</vt:lpstr>
      <vt:lpstr>Microsoft JhengHei</vt:lpstr>
      <vt:lpstr>Microsoft JhengHei UI</vt:lpstr>
      <vt:lpstr>Arial</vt:lpstr>
      <vt:lpstr>Arial Black</vt:lpstr>
      <vt:lpstr>Calibri</vt:lpstr>
      <vt:lpstr>Calibri Light</vt:lpstr>
      <vt:lpstr>Dubai Medium</vt:lpstr>
      <vt:lpstr>Wingdings</vt:lpstr>
      <vt:lpstr>Tema de Office</vt:lpstr>
      <vt:lpstr>Personalverwaltung Richtige Bewertung und Motivation - ein Leitfaden</vt:lpstr>
      <vt:lpstr>Presentazione standard di PowerPoint</vt:lpstr>
      <vt:lpstr>Presentazione standard di PowerPoint</vt:lpstr>
      <vt:lpstr>Einführung</vt:lpstr>
      <vt:lpstr>Unit 1 </vt:lpstr>
      <vt:lpstr>Unit 1 </vt:lpstr>
      <vt:lpstr>Unit 1 </vt:lpstr>
      <vt:lpstr>Unit 2 </vt:lpstr>
      <vt:lpstr>Unit 2 </vt:lpstr>
      <vt:lpstr>Unit 2 </vt:lpstr>
      <vt:lpstr>Unit 2 </vt:lpstr>
      <vt:lpstr>Unit 2 </vt:lpstr>
      <vt:lpstr>Unit 2 </vt:lpstr>
      <vt:lpstr>Unit 2 </vt:lpstr>
      <vt:lpstr>Unit 3</vt:lpstr>
      <vt:lpstr>Unit 3</vt:lpstr>
      <vt:lpstr>Unit 3</vt:lpstr>
      <vt:lpstr>Unit 3</vt:lpstr>
      <vt:lpstr>Unit 4</vt:lpstr>
      <vt:lpstr>Unit 4</vt:lpstr>
      <vt:lpstr>Unit 4</vt:lpstr>
      <vt:lpstr>Unit 4</vt:lpstr>
      <vt:lpstr>Unit 4</vt:lpstr>
      <vt:lpstr>Presentazione standard di PowerPoint</vt:lpstr>
      <vt:lpstr>VIELEN DANK FÜR IHRE AUFMERKSAMKEIT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Regulation of the work ability in small and micro enterprises through multimedia tool</dc:title>
  <dc:creator>Dulce Rodriguez Ortiz</dc:creator>
  <cp:keywords>, docId:59042E24564B54B13850E9D1028DD08A</cp:keywords>
  <cp:lastModifiedBy>Windows User</cp:lastModifiedBy>
  <cp:revision>39</cp:revision>
  <dcterms:created xsi:type="dcterms:W3CDTF">2021-01-13T11:07:57Z</dcterms:created>
  <dcterms:modified xsi:type="dcterms:W3CDTF">2022-07-03T19:09:30Z</dcterms:modified>
</cp:coreProperties>
</file>