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7" r:id="rId2"/>
    <p:sldId id="313" r:id="rId3"/>
    <p:sldId id="326" r:id="rId4"/>
    <p:sldId id="290" r:id="rId5"/>
    <p:sldId id="289" r:id="rId6"/>
    <p:sldId id="323" r:id="rId7"/>
    <p:sldId id="259" r:id="rId8"/>
    <p:sldId id="260" r:id="rId9"/>
    <p:sldId id="284" r:id="rId10"/>
    <p:sldId id="319" r:id="rId11"/>
    <p:sldId id="325" r:id="rId12"/>
    <p:sldId id="318" r:id="rId13"/>
    <p:sldId id="322" r:id="rId14"/>
    <p:sldId id="327" r:id="rId15"/>
    <p:sldId id="324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106"/>
    <a:srgbClr val="691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CC109-B42B-4E13-8EE2-18024BCF4E0E}" type="datetimeFigureOut">
              <a:rPr lang="es-ES" smtClean="0"/>
              <a:t>03/07/2022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7AD87-97B4-4E47-839A-0B32A1AAAFA8}" type="slidenum">
              <a:rPr lang="es-ES" smtClean="0"/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96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pb_lF8VWaP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mO-uPVwGVI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960B4-B3C2-45A9-93E8-18BDCFD8DBAC}" type="slidenum">
              <a:rPr lang="en-ID" smtClean="0"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443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</a:t>
            </a:r>
          </a:p>
          <a:p>
            <a:pPr marL="171450" indent="-171450">
              <a:buFontTx/>
              <a:buChar char="-"/>
            </a:pPr>
            <a:r>
              <a:rPr lang="en-US" dirty="0">
                <a:hlinkClick r:id="rId3"/>
              </a:rPr>
              <a:t>https://unsplash.com/photos/pb_lF8VWaPU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- </a:t>
            </a:r>
            <a:r>
              <a:rPr lang="en-US" dirty="0">
                <a:hlinkClick r:id="rId4"/>
              </a:rPr>
              <a:t>https://unsplash.com/photos/mO-uPVwGVI0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82CB58-14DB-4D82-8B9D-F1DBBA7A97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E1004-3CE5-4DDA-88F7-5666A4078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A5E2BD3-E83F-4017-8977-2B08EC915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6BE14C7-5F5E-4916-A8E7-2BD81F3E7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4269C8E-E801-434E-89E0-69AAD739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4D84EA7-AD76-4E03-B6C0-AD051C01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817983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735790-4E70-43B8-BB84-BAA8D7C0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5C1C69B-4148-4658-BFE1-06B7A7F5C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4BEF79-C19C-4E8A-B11A-96424C16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62D5F7-689B-4D53-AB86-457276CF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C5D060-362F-4E2C-8617-13D109525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311322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D9DA91-D940-45A4-AA9D-4201DF39A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8DD96CD-0EB8-41CC-B876-3EA6D5A2D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5A18A11-A4A0-4BE0-8069-675EC1A4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2E613B-38FF-4978-A0A8-0E9550A5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0778532-B72F-4B41-905D-17B0F341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987808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xmlns="" id="{12FD2650-9CFC-4AC3-AD14-ABB5D32870FB}"/>
              </a:ext>
            </a:extLst>
          </p:cNvPr>
          <p:cNvSpPr/>
          <p:nvPr userDrawn="1"/>
        </p:nvSpPr>
        <p:spPr>
          <a:xfrm flipH="1">
            <a:off x="10146170" y="0"/>
            <a:ext cx="2045829" cy="6858000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F71BF7-ADA8-404A-9938-15EE7680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620EA-BE12-4D7C-940B-061B754BDADE}" type="datetimeFigureOut">
              <a:rPr lang="en-ID" smtClean="0"/>
              <a:t>03/07/2022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5E4CD5-85B7-40B2-AEA5-DB27484E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F8F69A-FD5D-41C4-8750-70680A38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8905C-CC2B-4FAA-B4C6-01D83367EBCB}" type="slidenum">
              <a:rPr lang="en-ID" smtClean="0"/>
              <a:t>‹N›</a:t>
            </a:fld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1134E1F-4762-4BFF-BF3D-00B22592D79F}"/>
              </a:ext>
            </a:extLst>
          </p:cNvPr>
          <p:cNvSpPr/>
          <p:nvPr userDrawn="1"/>
        </p:nvSpPr>
        <p:spPr>
          <a:xfrm>
            <a:off x="-468255" y="2794585"/>
            <a:ext cx="1268830" cy="1268830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62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949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9FF886-8BA1-4244-8F6D-E1141594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B5AD947-0D72-48D8-9952-36C538A1B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F226A9E-9CCF-4785-8DDB-FC35E3FD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E129768-82AD-4305-AE9E-F906D97A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5CFC126-FB7C-456E-9F3A-EB18DABF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9342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EC230D9-E2CB-4F58-B0FD-77788BE63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B28F752-A37B-4E02-B91C-A938BAAC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F85C713-C168-4C49-8CEE-43C4FAE6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96C2D41-5671-4B59-B77A-945529F8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15FCF6-E064-49DE-8AAA-029303AD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963309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D6A137-EAB5-4F2C-B6CB-738753F6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37BB7F-8AAD-4570-9DB3-CA2AB54329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1FB55B7-8EF2-4E7E-9F56-5291D9F25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B2F6D9E-D787-4C9F-B7E1-CF4F0FC1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0507819-A5F3-4E59-A19D-9D64D7A3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A566F6D-6C4F-49F1-8B3F-19C2E949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6468925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AFE2A1-DBD8-46D3-9989-21BD4F71A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59E9F1-4F89-4634-9021-29A89E39E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3D548D5-DD83-4B39-A4DF-8B47C322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8FFAB72-E232-4942-995D-D59E08A53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F6095AD-6D63-436B-833B-BA894405C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C16BBEE-C5BD-4CB8-87DA-FC945E76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5DF973E-CA09-4255-9DEB-A654120A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5A98B498-8EC9-4C34-9BF3-58318F0F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175094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7446C3-F2A2-4FBA-A25F-4BC0D596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A2463FD-6754-4D7D-9B38-2F366801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16E6BD-8DDF-4C0F-A91D-5C43EA56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D479B88-7292-439B-8829-42AF6653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53199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2D2257-2CA8-445F-88E6-977295DA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6FA5DBB-6029-44BB-AB9F-71254C45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02ACA95-3B38-4625-98FC-2A83EEF39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151557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C94F84-9B4D-4255-A579-48A4185F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73D761A-F52A-4C2C-A5D4-2BA28764E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DBA5391-344C-43AE-9B3A-78428F33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6A696CD-4CE0-478E-ABC4-5A6D256E6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FB62538-29FB-43EB-9B64-E2B9BB46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4EE8059-D07E-4517-924F-B041A4877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759634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993797-B9F6-4DB6-9305-5DC44DCB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4796F8E-F9F6-4ADE-8543-84A1390B1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68589C2-11F7-4008-9C04-4C08E2E7B1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B7754CC-5941-470C-983E-BF12E714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0E962A53-EF29-4DC5-8BC5-134F5BA0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1085023-156D-4463-80EB-88B5DFF4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610799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8CC460B4-EB33-4435-AEDF-5EADDE95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051B69-E22A-45F2-ABC8-B5FA4365C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E4C365-0D9B-4126-942F-4BDAF8360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July 3, 2022</a:t>
            </a:fld>
            <a:endParaRPr lang="en-US" cap="al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79D783-07D5-42D0-B94C-3573DADAD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B049F81-8522-4AD6-8C85-F71648DC2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5184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8.t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62FAD-B50C-4A95-BAB1-466DECB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201" y="3553097"/>
            <a:ext cx="9554039" cy="20904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/>
            </a:r>
            <a:br>
              <a:rPr lang="es-ES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</a:br>
            <a:r>
              <a:rPr lang="mk-MK" sz="4000" b="1" dirty="0" smtClean="0"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>Алатка 13Б</a:t>
            </a:r>
            <a:r>
              <a:rPr lang="es-E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/>
            </a:r>
            <a:br>
              <a:rPr lang="es-ES" dirty="0"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</a:br>
            <a:r>
              <a:rPr lang="ru-RU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>Работни </a:t>
            </a:r>
            <a:r>
              <a:rPr lang="ru-RU" dirty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>сесии: интервјуа, состаноци и тимска работа</a:t>
            </a:r>
            <a:endParaRPr lang="es-ES" sz="4000" dirty="0">
              <a:solidFill>
                <a:srgbClr val="00B0F0"/>
              </a:solidFill>
              <a:latin typeface="Dubai Medium" panose="020B0604020202020204" pitchFamily="34" charset="-78"/>
              <a:cs typeface="Dubai Medium" panose="020B0604020202020204" pitchFamily="34" charset="-78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9683A29-BA71-45CB-AEE8-946FB9583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021" y="199474"/>
            <a:ext cx="8315419" cy="255859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4C3AAEE-087E-4E94-82FA-A1E406B3A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94" y="5914739"/>
            <a:ext cx="3302255" cy="9432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F98D33-E1A8-437F-850D-C0B8BE1A0A78}"/>
              </a:ext>
            </a:extLst>
          </p:cNvPr>
          <p:cNvSpPr txBox="1"/>
          <p:nvPr/>
        </p:nvSpPr>
        <p:spPr>
          <a:xfrm>
            <a:off x="1376039" y="3229932"/>
            <a:ext cx="9783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Регулатива за работна способност во мали и микро претпријатија преку мултимедијални прилагодливи алатки</a:t>
            </a:r>
            <a:endParaRPr lang="es-E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xmlns="" id="{46E2CADC-EB20-4EE1-B3BA-A18D3AC41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5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xmlns="" id="{CB75E8F4-71EF-48EC-8BC0-297A595C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0DDEE9A-32EC-48AB-AA00-90B7D4F4E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xmlns="" id="{19BFBA29-7BBA-4E65-BB95-7338286D69DF}"/>
              </a:ext>
            </a:extLst>
          </p:cNvPr>
          <p:cNvSpPr/>
          <p:nvPr/>
        </p:nvSpPr>
        <p:spPr>
          <a:xfrm>
            <a:off x="5772011" y="1589353"/>
            <a:ext cx="961017" cy="961200"/>
          </a:xfrm>
          <a:prstGeom prst="roundRect">
            <a:avLst>
              <a:gd name="adj" fmla="val 9500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xmlns="" id="{5D4FB986-8EDD-4D03-9C99-E9189E78834D}"/>
              </a:ext>
            </a:extLst>
          </p:cNvPr>
          <p:cNvSpPr/>
          <p:nvPr/>
        </p:nvSpPr>
        <p:spPr>
          <a:xfrm>
            <a:off x="5753515" y="2920374"/>
            <a:ext cx="961017" cy="961200"/>
          </a:xfrm>
          <a:prstGeom prst="roundRect">
            <a:avLst>
              <a:gd name="adj" fmla="val 9500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angle: Rounded Corners 17">
            <a:extLst>
              <a:ext uri="{FF2B5EF4-FFF2-40B4-BE49-F238E27FC236}">
                <a16:creationId xmlns:a16="http://schemas.microsoft.com/office/drawing/2014/main" xmlns="" id="{98649BC8-B214-42DB-BDA3-E6058E477E1C}"/>
              </a:ext>
            </a:extLst>
          </p:cNvPr>
          <p:cNvSpPr/>
          <p:nvPr/>
        </p:nvSpPr>
        <p:spPr>
          <a:xfrm>
            <a:off x="5753515" y="4251395"/>
            <a:ext cx="961017" cy="961200"/>
          </a:xfrm>
          <a:prstGeom prst="roundRect">
            <a:avLst>
              <a:gd name="adj" fmla="val 9500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7" name="Group 19">
            <a:extLst>
              <a:ext uri="{FF2B5EF4-FFF2-40B4-BE49-F238E27FC236}">
                <a16:creationId xmlns:a16="http://schemas.microsoft.com/office/drawing/2014/main" xmlns="" id="{92817EA1-526C-4247-8BD0-14106320EAAD}"/>
              </a:ext>
            </a:extLst>
          </p:cNvPr>
          <p:cNvGrpSpPr/>
          <p:nvPr/>
        </p:nvGrpSpPr>
        <p:grpSpPr>
          <a:xfrm>
            <a:off x="5983322" y="1826925"/>
            <a:ext cx="468110" cy="452594"/>
            <a:chOff x="4892675" y="2501900"/>
            <a:chExt cx="287338" cy="277813"/>
          </a:xfrm>
          <a:solidFill>
            <a:schemeClr val="bg1"/>
          </a:solidFill>
        </p:grpSpPr>
        <p:sp>
          <p:nvSpPr>
            <p:cNvPr id="18" name="Freeform 300">
              <a:extLst>
                <a:ext uri="{FF2B5EF4-FFF2-40B4-BE49-F238E27FC236}">
                  <a16:creationId xmlns:a16="http://schemas.microsoft.com/office/drawing/2014/main" xmlns="" id="{0306C511-7A09-41E3-A85E-741F56CAE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425" y="2501900"/>
              <a:ext cx="227013" cy="157163"/>
            </a:xfrm>
            <a:custGeom>
              <a:avLst/>
              <a:gdLst>
                <a:gd name="T0" fmla="*/ 19 w 712"/>
                <a:gd name="T1" fmla="*/ 494 h 495"/>
                <a:gd name="T2" fmla="*/ 679 w 712"/>
                <a:gd name="T3" fmla="*/ 60 h 495"/>
                <a:gd name="T4" fmla="*/ 668 w 712"/>
                <a:gd name="T5" fmla="*/ 167 h 495"/>
                <a:gd name="T6" fmla="*/ 669 w 712"/>
                <a:gd name="T7" fmla="*/ 173 h 495"/>
                <a:gd name="T8" fmla="*/ 672 w 712"/>
                <a:gd name="T9" fmla="*/ 177 h 495"/>
                <a:gd name="T10" fmla="*/ 677 w 712"/>
                <a:gd name="T11" fmla="*/ 180 h 495"/>
                <a:gd name="T12" fmla="*/ 682 w 712"/>
                <a:gd name="T13" fmla="*/ 180 h 495"/>
                <a:gd name="T14" fmla="*/ 688 w 712"/>
                <a:gd name="T15" fmla="*/ 179 h 495"/>
                <a:gd name="T16" fmla="*/ 696 w 712"/>
                <a:gd name="T17" fmla="*/ 173 h 495"/>
                <a:gd name="T18" fmla="*/ 712 w 712"/>
                <a:gd name="T19" fmla="*/ 31 h 495"/>
                <a:gd name="T20" fmla="*/ 712 w 712"/>
                <a:gd name="T21" fmla="*/ 30 h 495"/>
                <a:gd name="T22" fmla="*/ 712 w 712"/>
                <a:gd name="T23" fmla="*/ 27 h 495"/>
                <a:gd name="T24" fmla="*/ 711 w 712"/>
                <a:gd name="T25" fmla="*/ 24 h 495"/>
                <a:gd name="T26" fmla="*/ 710 w 712"/>
                <a:gd name="T27" fmla="*/ 22 h 495"/>
                <a:gd name="T28" fmla="*/ 710 w 712"/>
                <a:gd name="T29" fmla="*/ 22 h 495"/>
                <a:gd name="T30" fmla="*/ 707 w 712"/>
                <a:gd name="T31" fmla="*/ 20 h 495"/>
                <a:gd name="T32" fmla="*/ 705 w 712"/>
                <a:gd name="T33" fmla="*/ 17 h 495"/>
                <a:gd name="T34" fmla="*/ 702 w 712"/>
                <a:gd name="T35" fmla="*/ 16 h 495"/>
                <a:gd name="T36" fmla="*/ 700 w 712"/>
                <a:gd name="T37" fmla="*/ 15 h 495"/>
                <a:gd name="T38" fmla="*/ 699 w 712"/>
                <a:gd name="T39" fmla="*/ 15 h 495"/>
                <a:gd name="T40" fmla="*/ 561 w 712"/>
                <a:gd name="T41" fmla="*/ 0 h 495"/>
                <a:gd name="T42" fmla="*/ 555 w 712"/>
                <a:gd name="T43" fmla="*/ 1 h 495"/>
                <a:gd name="T44" fmla="*/ 551 w 712"/>
                <a:gd name="T45" fmla="*/ 6 h 495"/>
                <a:gd name="T46" fmla="*/ 548 w 712"/>
                <a:gd name="T47" fmla="*/ 11 h 495"/>
                <a:gd name="T48" fmla="*/ 547 w 712"/>
                <a:gd name="T49" fmla="*/ 16 h 495"/>
                <a:gd name="T50" fmla="*/ 549 w 712"/>
                <a:gd name="T51" fmla="*/ 22 h 495"/>
                <a:gd name="T52" fmla="*/ 552 w 712"/>
                <a:gd name="T53" fmla="*/ 27 h 495"/>
                <a:gd name="T54" fmla="*/ 557 w 712"/>
                <a:gd name="T55" fmla="*/ 29 h 495"/>
                <a:gd name="T56" fmla="*/ 654 w 712"/>
                <a:gd name="T57" fmla="*/ 41 h 495"/>
                <a:gd name="T58" fmla="*/ 4 w 712"/>
                <a:gd name="T59" fmla="*/ 469 h 495"/>
                <a:gd name="T60" fmla="*/ 1 w 712"/>
                <a:gd name="T61" fmla="*/ 473 h 495"/>
                <a:gd name="T62" fmla="*/ 0 w 712"/>
                <a:gd name="T63" fmla="*/ 480 h 495"/>
                <a:gd name="T64" fmla="*/ 1 w 712"/>
                <a:gd name="T65" fmla="*/ 485 h 495"/>
                <a:gd name="T66" fmla="*/ 5 w 712"/>
                <a:gd name="T67" fmla="*/ 490 h 495"/>
                <a:gd name="T68" fmla="*/ 11 w 712"/>
                <a:gd name="T69" fmla="*/ 49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2" h="495">
                  <a:moveTo>
                    <a:pt x="15" y="495"/>
                  </a:moveTo>
                  <a:lnTo>
                    <a:pt x="19" y="494"/>
                  </a:lnTo>
                  <a:lnTo>
                    <a:pt x="23" y="493"/>
                  </a:lnTo>
                  <a:lnTo>
                    <a:pt x="679" y="60"/>
                  </a:lnTo>
                  <a:lnTo>
                    <a:pt x="668" y="164"/>
                  </a:lnTo>
                  <a:lnTo>
                    <a:pt x="668" y="167"/>
                  </a:lnTo>
                  <a:lnTo>
                    <a:pt x="668" y="170"/>
                  </a:lnTo>
                  <a:lnTo>
                    <a:pt x="669" y="173"/>
                  </a:lnTo>
                  <a:lnTo>
                    <a:pt x="671" y="175"/>
                  </a:lnTo>
                  <a:lnTo>
                    <a:pt x="672" y="177"/>
                  </a:lnTo>
                  <a:lnTo>
                    <a:pt x="675" y="179"/>
                  </a:lnTo>
                  <a:lnTo>
                    <a:pt x="677" y="180"/>
                  </a:lnTo>
                  <a:lnTo>
                    <a:pt x="681" y="180"/>
                  </a:lnTo>
                  <a:lnTo>
                    <a:pt x="682" y="180"/>
                  </a:lnTo>
                  <a:lnTo>
                    <a:pt x="682" y="180"/>
                  </a:lnTo>
                  <a:lnTo>
                    <a:pt x="688" y="179"/>
                  </a:lnTo>
                  <a:lnTo>
                    <a:pt x="692" y="177"/>
                  </a:lnTo>
                  <a:lnTo>
                    <a:pt x="696" y="173"/>
                  </a:lnTo>
                  <a:lnTo>
                    <a:pt x="697" y="168"/>
                  </a:lnTo>
                  <a:lnTo>
                    <a:pt x="712" y="31"/>
                  </a:lnTo>
                  <a:lnTo>
                    <a:pt x="712" y="31"/>
                  </a:lnTo>
                  <a:lnTo>
                    <a:pt x="712" y="30"/>
                  </a:lnTo>
                  <a:lnTo>
                    <a:pt x="712" y="28"/>
                  </a:lnTo>
                  <a:lnTo>
                    <a:pt x="712" y="27"/>
                  </a:lnTo>
                  <a:lnTo>
                    <a:pt x="712" y="25"/>
                  </a:lnTo>
                  <a:lnTo>
                    <a:pt x="711" y="24"/>
                  </a:lnTo>
                  <a:lnTo>
                    <a:pt x="711" y="23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10" y="22"/>
                  </a:lnTo>
                  <a:lnTo>
                    <a:pt x="709" y="21"/>
                  </a:lnTo>
                  <a:lnTo>
                    <a:pt x="707" y="20"/>
                  </a:lnTo>
                  <a:lnTo>
                    <a:pt x="706" y="18"/>
                  </a:lnTo>
                  <a:lnTo>
                    <a:pt x="705" y="17"/>
                  </a:lnTo>
                  <a:lnTo>
                    <a:pt x="704" y="17"/>
                  </a:lnTo>
                  <a:lnTo>
                    <a:pt x="702" y="16"/>
                  </a:lnTo>
                  <a:lnTo>
                    <a:pt x="701" y="16"/>
                  </a:lnTo>
                  <a:lnTo>
                    <a:pt x="700" y="15"/>
                  </a:lnTo>
                  <a:lnTo>
                    <a:pt x="699" y="15"/>
                  </a:lnTo>
                  <a:lnTo>
                    <a:pt x="699" y="15"/>
                  </a:lnTo>
                  <a:lnTo>
                    <a:pt x="564" y="0"/>
                  </a:lnTo>
                  <a:lnTo>
                    <a:pt x="561" y="0"/>
                  </a:lnTo>
                  <a:lnTo>
                    <a:pt x="557" y="0"/>
                  </a:lnTo>
                  <a:lnTo>
                    <a:pt x="555" y="1"/>
                  </a:lnTo>
                  <a:lnTo>
                    <a:pt x="553" y="3"/>
                  </a:lnTo>
                  <a:lnTo>
                    <a:pt x="551" y="6"/>
                  </a:lnTo>
                  <a:lnTo>
                    <a:pt x="549" y="8"/>
                  </a:lnTo>
                  <a:lnTo>
                    <a:pt x="548" y="11"/>
                  </a:lnTo>
                  <a:lnTo>
                    <a:pt x="547" y="13"/>
                  </a:lnTo>
                  <a:lnTo>
                    <a:pt x="547" y="16"/>
                  </a:lnTo>
                  <a:lnTo>
                    <a:pt x="548" y="20"/>
                  </a:lnTo>
                  <a:lnTo>
                    <a:pt x="549" y="22"/>
                  </a:lnTo>
                  <a:lnTo>
                    <a:pt x="550" y="25"/>
                  </a:lnTo>
                  <a:lnTo>
                    <a:pt x="552" y="27"/>
                  </a:lnTo>
                  <a:lnTo>
                    <a:pt x="554" y="28"/>
                  </a:lnTo>
                  <a:lnTo>
                    <a:pt x="557" y="29"/>
                  </a:lnTo>
                  <a:lnTo>
                    <a:pt x="561" y="30"/>
                  </a:lnTo>
                  <a:lnTo>
                    <a:pt x="654" y="41"/>
                  </a:lnTo>
                  <a:lnTo>
                    <a:pt x="6" y="467"/>
                  </a:lnTo>
                  <a:lnTo>
                    <a:pt x="4" y="469"/>
                  </a:lnTo>
                  <a:lnTo>
                    <a:pt x="2" y="471"/>
                  </a:lnTo>
                  <a:lnTo>
                    <a:pt x="1" y="473"/>
                  </a:lnTo>
                  <a:lnTo>
                    <a:pt x="0" y="477"/>
                  </a:lnTo>
                  <a:lnTo>
                    <a:pt x="0" y="480"/>
                  </a:lnTo>
                  <a:lnTo>
                    <a:pt x="0" y="482"/>
                  </a:lnTo>
                  <a:lnTo>
                    <a:pt x="1" y="485"/>
                  </a:lnTo>
                  <a:lnTo>
                    <a:pt x="2" y="488"/>
                  </a:lnTo>
                  <a:lnTo>
                    <a:pt x="5" y="490"/>
                  </a:lnTo>
                  <a:lnTo>
                    <a:pt x="8" y="493"/>
                  </a:lnTo>
                  <a:lnTo>
                    <a:pt x="11" y="494"/>
                  </a:lnTo>
                  <a:lnTo>
                    <a:pt x="15" y="4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1">
              <a:extLst>
                <a:ext uri="{FF2B5EF4-FFF2-40B4-BE49-F238E27FC236}">
                  <a16:creationId xmlns:a16="http://schemas.microsoft.com/office/drawing/2014/main" xmlns="" id="{AFFE243D-5A51-418E-B2FC-8892CF8A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675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2 w 903"/>
                <a:gd name="T3" fmla="*/ 12 h 602"/>
                <a:gd name="T4" fmla="*/ 840 w 903"/>
                <a:gd name="T5" fmla="*/ 7 h 602"/>
                <a:gd name="T6" fmla="*/ 835 w 903"/>
                <a:gd name="T7" fmla="*/ 3 h 602"/>
                <a:gd name="T8" fmla="*/ 830 w 903"/>
                <a:gd name="T9" fmla="*/ 1 h 602"/>
                <a:gd name="T10" fmla="*/ 707 w 903"/>
                <a:gd name="T11" fmla="*/ 0 h 602"/>
                <a:gd name="T12" fmla="*/ 701 w 903"/>
                <a:gd name="T13" fmla="*/ 2 h 602"/>
                <a:gd name="T14" fmla="*/ 696 w 903"/>
                <a:gd name="T15" fmla="*/ 5 h 602"/>
                <a:gd name="T16" fmla="*/ 693 w 903"/>
                <a:gd name="T17" fmla="*/ 9 h 602"/>
                <a:gd name="T18" fmla="*/ 692 w 903"/>
                <a:gd name="T19" fmla="*/ 16 h 602"/>
                <a:gd name="T20" fmla="*/ 632 w 903"/>
                <a:gd name="T21" fmla="*/ 572 h 602"/>
                <a:gd name="T22" fmla="*/ 632 w 903"/>
                <a:gd name="T23" fmla="*/ 163 h 602"/>
                <a:gd name="T24" fmla="*/ 629 w 903"/>
                <a:gd name="T25" fmla="*/ 157 h 602"/>
                <a:gd name="T26" fmla="*/ 625 w 903"/>
                <a:gd name="T27" fmla="*/ 153 h 602"/>
                <a:gd name="T28" fmla="*/ 620 w 903"/>
                <a:gd name="T29" fmla="*/ 151 h 602"/>
                <a:gd name="T30" fmla="*/ 496 w 903"/>
                <a:gd name="T31" fmla="*/ 151 h 602"/>
                <a:gd name="T32" fmla="*/ 490 w 903"/>
                <a:gd name="T33" fmla="*/ 152 h 602"/>
                <a:gd name="T34" fmla="*/ 486 w 903"/>
                <a:gd name="T35" fmla="*/ 155 h 602"/>
                <a:gd name="T36" fmla="*/ 482 w 903"/>
                <a:gd name="T37" fmla="*/ 159 h 602"/>
                <a:gd name="T38" fmla="*/ 481 w 903"/>
                <a:gd name="T39" fmla="*/ 166 h 602"/>
                <a:gd name="T40" fmla="*/ 421 w 903"/>
                <a:gd name="T41" fmla="*/ 572 h 602"/>
                <a:gd name="T42" fmla="*/ 420 w 903"/>
                <a:gd name="T43" fmla="*/ 313 h 602"/>
                <a:gd name="T44" fmla="*/ 418 w 903"/>
                <a:gd name="T45" fmla="*/ 307 h 602"/>
                <a:gd name="T46" fmla="*/ 414 w 903"/>
                <a:gd name="T47" fmla="*/ 304 h 602"/>
                <a:gd name="T48" fmla="*/ 408 w 903"/>
                <a:gd name="T49" fmla="*/ 302 h 602"/>
                <a:gd name="T50" fmla="*/ 285 w 903"/>
                <a:gd name="T51" fmla="*/ 301 h 602"/>
                <a:gd name="T52" fmla="*/ 280 w 903"/>
                <a:gd name="T53" fmla="*/ 302 h 602"/>
                <a:gd name="T54" fmla="*/ 274 w 903"/>
                <a:gd name="T55" fmla="*/ 305 h 602"/>
                <a:gd name="T56" fmla="*/ 271 w 903"/>
                <a:gd name="T57" fmla="*/ 311 h 602"/>
                <a:gd name="T58" fmla="*/ 270 w 903"/>
                <a:gd name="T59" fmla="*/ 316 h 602"/>
                <a:gd name="T60" fmla="*/ 210 w 903"/>
                <a:gd name="T61" fmla="*/ 572 h 602"/>
                <a:gd name="T62" fmla="*/ 210 w 903"/>
                <a:gd name="T63" fmla="*/ 464 h 602"/>
                <a:gd name="T64" fmla="*/ 208 w 903"/>
                <a:gd name="T65" fmla="*/ 459 h 602"/>
                <a:gd name="T66" fmla="*/ 204 w 903"/>
                <a:gd name="T67" fmla="*/ 454 h 602"/>
                <a:gd name="T68" fmla="*/ 198 w 903"/>
                <a:gd name="T69" fmla="*/ 452 h 602"/>
                <a:gd name="T70" fmla="*/ 75 w 903"/>
                <a:gd name="T71" fmla="*/ 452 h 602"/>
                <a:gd name="T72" fmla="*/ 69 w 903"/>
                <a:gd name="T73" fmla="*/ 453 h 602"/>
                <a:gd name="T74" fmla="*/ 64 w 903"/>
                <a:gd name="T75" fmla="*/ 457 h 602"/>
                <a:gd name="T76" fmla="*/ 61 w 903"/>
                <a:gd name="T77" fmla="*/ 461 h 602"/>
                <a:gd name="T78" fmla="*/ 60 w 903"/>
                <a:gd name="T79" fmla="*/ 467 h 602"/>
                <a:gd name="T80" fmla="*/ 15 w 903"/>
                <a:gd name="T81" fmla="*/ 572 h 602"/>
                <a:gd name="T82" fmla="*/ 8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8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6 w 903"/>
                <a:gd name="T109" fmla="*/ 600 h 602"/>
                <a:gd name="T110" fmla="*/ 900 w 903"/>
                <a:gd name="T111" fmla="*/ 596 h 602"/>
                <a:gd name="T112" fmla="*/ 902 w 903"/>
                <a:gd name="T113" fmla="*/ 591 h 602"/>
                <a:gd name="T114" fmla="*/ 902 w 903"/>
                <a:gd name="T115" fmla="*/ 584 h 602"/>
                <a:gd name="T116" fmla="*/ 900 w 903"/>
                <a:gd name="T117" fmla="*/ 579 h 602"/>
                <a:gd name="T118" fmla="*/ 896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2" y="12"/>
                  </a:lnTo>
                  <a:lnTo>
                    <a:pt x="842" y="9"/>
                  </a:lnTo>
                  <a:lnTo>
                    <a:pt x="840" y="7"/>
                  </a:lnTo>
                  <a:lnTo>
                    <a:pt x="839" y="5"/>
                  </a:lnTo>
                  <a:lnTo>
                    <a:pt x="835" y="3"/>
                  </a:lnTo>
                  <a:lnTo>
                    <a:pt x="833" y="2"/>
                  </a:lnTo>
                  <a:lnTo>
                    <a:pt x="830" y="1"/>
                  </a:lnTo>
                  <a:lnTo>
                    <a:pt x="828" y="1"/>
                  </a:lnTo>
                  <a:lnTo>
                    <a:pt x="707" y="0"/>
                  </a:lnTo>
                  <a:lnTo>
                    <a:pt x="704" y="1"/>
                  </a:lnTo>
                  <a:lnTo>
                    <a:pt x="701" y="2"/>
                  </a:lnTo>
                  <a:lnTo>
                    <a:pt x="698" y="3"/>
                  </a:lnTo>
                  <a:lnTo>
                    <a:pt x="696" y="5"/>
                  </a:lnTo>
                  <a:lnTo>
                    <a:pt x="695" y="7"/>
                  </a:lnTo>
                  <a:lnTo>
                    <a:pt x="693" y="9"/>
                  </a:lnTo>
                  <a:lnTo>
                    <a:pt x="693" y="12"/>
                  </a:lnTo>
                  <a:lnTo>
                    <a:pt x="692" y="16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166"/>
                  </a:lnTo>
                  <a:lnTo>
                    <a:pt x="632" y="163"/>
                  </a:lnTo>
                  <a:lnTo>
                    <a:pt x="630" y="159"/>
                  </a:lnTo>
                  <a:lnTo>
                    <a:pt x="629" y="157"/>
                  </a:lnTo>
                  <a:lnTo>
                    <a:pt x="627" y="155"/>
                  </a:lnTo>
                  <a:lnTo>
                    <a:pt x="625" y="153"/>
                  </a:lnTo>
                  <a:lnTo>
                    <a:pt x="623" y="152"/>
                  </a:lnTo>
                  <a:lnTo>
                    <a:pt x="620" y="151"/>
                  </a:lnTo>
                  <a:lnTo>
                    <a:pt x="617" y="151"/>
                  </a:lnTo>
                  <a:lnTo>
                    <a:pt x="496" y="151"/>
                  </a:lnTo>
                  <a:lnTo>
                    <a:pt x="493" y="151"/>
                  </a:lnTo>
                  <a:lnTo>
                    <a:pt x="490" y="152"/>
                  </a:lnTo>
                  <a:lnTo>
                    <a:pt x="488" y="153"/>
                  </a:lnTo>
                  <a:lnTo>
                    <a:pt x="486" y="155"/>
                  </a:lnTo>
                  <a:lnTo>
                    <a:pt x="484" y="157"/>
                  </a:lnTo>
                  <a:lnTo>
                    <a:pt x="482" y="159"/>
                  </a:lnTo>
                  <a:lnTo>
                    <a:pt x="481" y="163"/>
                  </a:lnTo>
                  <a:lnTo>
                    <a:pt x="481" y="166"/>
                  </a:lnTo>
                  <a:lnTo>
                    <a:pt x="481" y="572"/>
                  </a:lnTo>
                  <a:lnTo>
                    <a:pt x="421" y="572"/>
                  </a:lnTo>
                  <a:lnTo>
                    <a:pt x="421" y="316"/>
                  </a:lnTo>
                  <a:lnTo>
                    <a:pt x="420" y="313"/>
                  </a:lnTo>
                  <a:lnTo>
                    <a:pt x="420" y="311"/>
                  </a:lnTo>
                  <a:lnTo>
                    <a:pt x="418" y="307"/>
                  </a:lnTo>
                  <a:lnTo>
                    <a:pt x="417" y="305"/>
                  </a:lnTo>
                  <a:lnTo>
                    <a:pt x="414" y="304"/>
                  </a:lnTo>
                  <a:lnTo>
                    <a:pt x="412" y="302"/>
                  </a:lnTo>
                  <a:lnTo>
                    <a:pt x="408" y="302"/>
                  </a:lnTo>
                  <a:lnTo>
                    <a:pt x="406" y="301"/>
                  </a:lnTo>
                  <a:lnTo>
                    <a:pt x="285" y="301"/>
                  </a:lnTo>
                  <a:lnTo>
                    <a:pt x="283" y="302"/>
                  </a:lnTo>
                  <a:lnTo>
                    <a:pt x="280" y="302"/>
                  </a:lnTo>
                  <a:lnTo>
                    <a:pt x="278" y="304"/>
                  </a:lnTo>
                  <a:lnTo>
                    <a:pt x="274" y="305"/>
                  </a:lnTo>
                  <a:lnTo>
                    <a:pt x="273" y="307"/>
                  </a:lnTo>
                  <a:lnTo>
                    <a:pt x="271" y="311"/>
                  </a:lnTo>
                  <a:lnTo>
                    <a:pt x="271" y="313"/>
                  </a:lnTo>
                  <a:lnTo>
                    <a:pt x="270" y="31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467"/>
                  </a:lnTo>
                  <a:lnTo>
                    <a:pt x="210" y="464"/>
                  </a:lnTo>
                  <a:lnTo>
                    <a:pt x="209" y="461"/>
                  </a:lnTo>
                  <a:lnTo>
                    <a:pt x="208" y="459"/>
                  </a:lnTo>
                  <a:lnTo>
                    <a:pt x="206" y="457"/>
                  </a:lnTo>
                  <a:lnTo>
                    <a:pt x="204" y="454"/>
                  </a:lnTo>
                  <a:lnTo>
                    <a:pt x="201" y="453"/>
                  </a:lnTo>
                  <a:lnTo>
                    <a:pt x="198" y="452"/>
                  </a:lnTo>
                  <a:lnTo>
                    <a:pt x="195" y="452"/>
                  </a:lnTo>
                  <a:lnTo>
                    <a:pt x="75" y="452"/>
                  </a:lnTo>
                  <a:lnTo>
                    <a:pt x="72" y="452"/>
                  </a:lnTo>
                  <a:lnTo>
                    <a:pt x="69" y="453"/>
                  </a:lnTo>
                  <a:lnTo>
                    <a:pt x="66" y="454"/>
                  </a:lnTo>
                  <a:lnTo>
                    <a:pt x="64" y="457"/>
                  </a:lnTo>
                  <a:lnTo>
                    <a:pt x="62" y="459"/>
                  </a:lnTo>
                  <a:lnTo>
                    <a:pt x="61" y="461"/>
                  </a:lnTo>
                  <a:lnTo>
                    <a:pt x="60" y="464"/>
                  </a:lnTo>
                  <a:lnTo>
                    <a:pt x="60" y="467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8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8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5" y="602"/>
                  </a:lnTo>
                  <a:lnTo>
                    <a:pt x="406" y="602"/>
                  </a:lnTo>
                  <a:lnTo>
                    <a:pt x="496" y="602"/>
                  </a:lnTo>
                  <a:lnTo>
                    <a:pt x="617" y="602"/>
                  </a:lnTo>
                  <a:lnTo>
                    <a:pt x="707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6" y="600"/>
                  </a:lnTo>
                  <a:lnTo>
                    <a:pt x="899" y="598"/>
                  </a:lnTo>
                  <a:lnTo>
                    <a:pt x="900" y="596"/>
                  </a:lnTo>
                  <a:lnTo>
                    <a:pt x="902" y="593"/>
                  </a:lnTo>
                  <a:lnTo>
                    <a:pt x="902" y="591"/>
                  </a:lnTo>
                  <a:lnTo>
                    <a:pt x="903" y="587"/>
                  </a:lnTo>
                  <a:lnTo>
                    <a:pt x="902" y="584"/>
                  </a:lnTo>
                  <a:lnTo>
                    <a:pt x="902" y="581"/>
                  </a:lnTo>
                  <a:lnTo>
                    <a:pt x="900" y="579"/>
                  </a:lnTo>
                  <a:lnTo>
                    <a:pt x="899" y="577"/>
                  </a:lnTo>
                  <a:lnTo>
                    <a:pt x="896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2">
            <a:extLst>
              <a:ext uri="{FF2B5EF4-FFF2-40B4-BE49-F238E27FC236}">
                <a16:creationId xmlns:a16="http://schemas.microsoft.com/office/drawing/2014/main" xmlns="" id="{58F4BA62-F6D2-4F0D-A56B-C3B0F35CD822}"/>
              </a:ext>
            </a:extLst>
          </p:cNvPr>
          <p:cNvGrpSpPr/>
          <p:nvPr/>
        </p:nvGrpSpPr>
        <p:grpSpPr>
          <a:xfrm>
            <a:off x="6027712" y="3177852"/>
            <a:ext cx="468110" cy="452594"/>
            <a:chOff x="5465763" y="2501900"/>
            <a:chExt cx="287338" cy="277813"/>
          </a:xfrm>
          <a:solidFill>
            <a:schemeClr val="bg1"/>
          </a:solidFill>
        </p:grpSpPr>
        <p:sp>
          <p:nvSpPr>
            <p:cNvPr id="22" name="Freeform 303">
              <a:extLst>
                <a:ext uri="{FF2B5EF4-FFF2-40B4-BE49-F238E27FC236}">
                  <a16:creationId xmlns:a16="http://schemas.microsoft.com/office/drawing/2014/main" xmlns="" id="{A177B103-E420-4590-B483-B33C26786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5763" y="2587625"/>
              <a:ext cx="287338" cy="192088"/>
            </a:xfrm>
            <a:custGeom>
              <a:avLst/>
              <a:gdLst>
                <a:gd name="T0" fmla="*/ 843 w 903"/>
                <a:gd name="T1" fmla="*/ 572 h 602"/>
                <a:gd name="T2" fmla="*/ 843 w 903"/>
                <a:gd name="T3" fmla="*/ 464 h 602"/>
                <a:gd name="T4" fmla="*/ 840 w 903"/>
                <a:gd name="T5" fmla="*/ 459 h 602"/>
                <a:gd name="T6" fmla="*/ 837 w 903"/>
                <a:gd name="T7" fmla="*/ 454 h 602"/>
                <a:gd name="T8" fmla="*/ 831 w 903"/>
                <a:gd name="T9" fmla="*/ 452 h 602"/>
                <a:gd name="T10" fmla="*/ 708 w 903"/>
                <a:gd name="T11" fmla="*/ 452 h 602"/>
                <a:gd name="T12" fmla="*/ 701 w 903"/>
                <a:gd name="T13" fmla="*/ 453 h 602"/>
                <a:gd name="T14" fmla="*/ 697 w 903"/>
                <a:gd name="T15" fmla="*/ 457 h 602"/>
                <a:gd name="T16" fmla="*/ 694 w 903"/>
                <a:gd name="T17" fmla="*/ 461 h 602"/>
                <a:gd name="T18" fmla="*/ 692 w 903"/>
                <a:gd name="T19" fmla="*/ 467 h 602"/>
                <a:gd name="T20" fmla="*/ 632 w 903"/>
                <a:gd name="T21" fmla="*/ 572 h 602"/>
                <a:gd name="T22" fmla="*/ 632 w 903"/>
                <a:gd name="T23" fmla="*/ 313 h 602"/>
                <a:gd name="T24" fmla="*/ 630 w 903"/>
                <a:gd name="T25" fmla="*/ 307 h 602"/>
                <a:gd name="T26" fmla="*/ 625 w 903"/>
                <a:gd name="T27" fmla="*/ 304 h 602"/>
                <a:gd name="T28" fmla="*/ 620 w 903"/>
                <a:gd name="T29" fmla="*/ 302 h 602"/>
                <a:gd name="T30" fmla="*/ 497 w 903"/>
                <a:gd name="T31" fmla="*/ 301 h 602"/>
                <a:gd name="T32" fmla="*/ 491 w 903"/>
                <a:gd name="T33" fmla="*/ 302 h 602"/>
                <a:gd name="T34" fmla="*/ 486 w 903"/>
                <a:gd name="T35" fmla="*/ 305 h 602"/>
                <a:gd name="T36" fmla="*/ 483 w 903"/>
                <a:gd name="T37" fmla="*/ 311 h 602"/>
                <a:gd name="T38" fmla="*/ 482 w 903"/>
                <a:gd name="T39" fmla="*/ 316 h 602"/>
                <a:gd name="T40" fmla="*/ 421 w 903"/>
                <a:gd name="T41" fmla="*/ 572 h 602"/>
                <a:gd name="T42" fmla="*/ 421 w 903"/>
                <a:gd name="T43" fmla="*/ 163 h 602"/>
                <a:gd name="T44" fmla="*/ 418 w 903"/>
                <a:gd name="T45" fmla="*/ 157 h 602"/>
                <a:gd name="T46" fmla="*/ 415 w 903"/>
                <a:gd name="T47" fmla="*/ 153 h 602"/>
                <a:gd name="T48" fmla="*/ 410 w 903"/>
                <a:gd name="T49" fmla="*/ 151 h 602"/>
                <a:gd name="T50" fmla="*/ 286 w 903"/>
                <a:gd name="T51" fmla="*/ 151 h 602"/>
                <a:gd name="T52" fmla="*/ 280 w 903"/>
                <a:gd name="T53" fmla="*/ 152 h 602"/>
                <a:gd name="T54" fmla="*/ 276 w 903"/>
                <a:gd name="T55" fmla="*/ 155 h 602"/>
                <a:gd name="T56" fmla="*/ 272 w 903"/>
                <a:gd name="T57" fmla="*/ 159 h 602"/>
                <a:gd name="T58" fmla="*/ 270 w 903"/>
                <a:gd name="T59" fmla="*/ 166 h 602"/>
                <a:gd name="T60" fmla="*/ 210 w 903"/>
                <a:gd name="T61" fmla="*/ 572 h 602"/>
                <a:gd name="T62" fmla="*/ 210 w 903"/>
                <a:gd name="T63" fmla="*/ 12 h 602"/>
                <a:gd name="T64" fmla="*/ 208 w 903"/>
                <a:gd name="T65" fmla="*/ 7 h 602"/>
                <a:gd name="T66" fmla="*/ 204 w 903"/>
                <a:gd name="T67" fmla="*/ 3 h 602"/>
                <a:gd name="T68" fmla="*/ 198 w 903"/>
                <a:gd name="T69" fmla="*/ 1 h 602"/>
                <a:gd name="T70" fmla="*/ 75 w 903"/>
                <a:gd name="T71" fmla="*/ 0 h 602"/>
                <a:gd name="T72" fmla="*/ 70 w 903"/>
                <a:gd name="T73" fmla="*/ 2 h 602"/>
                <a:gd name="T74" fmla="*/ 64 w 903"/>
                <a:gd name="T75" fmla="*/ 5 h 602"/>
                <a:gd name="T76" fmla="*/ 61 w 903"/>
                <a:gd name="T77" fmla="*/ 9 h 602"/>
                <a:gd name="T78" fmla="*/ 60 w 903"/>
                <a:gd name="T79" fmla="*/ 16 h 602"/>
                <a:gd name="T80" fmla="*/ 15 w 903"/>
                <a:gd name="T81" fmla="*/ 572 h 602"/>
                <a:gd name="T82" fmla="*/ 9 w 903"/>
                <a:gd name="T83" fmla="*/ 573 h 602"/>
                <a:gd name="T84" fmla="*/ 4 w 903"/>
                <a:gd name="T85" fmla="*/ 577 h 602"/>
                <a:gd name="T86" fmla="*/ 1 w 903"/>
                <a:gd name="T87" fmla="*/ 581 h 602"/>
                <a:gd name="T88" fmla="*/ 0 w 903"/>
                <a:gd name="T89" fmla="*/ 587 h 602"/>
                <a:gd name="T90" fmla="*/ 1 w 903"/>
                <a:gd name="T91" fmla="*/ 593 h 602"/>
                <a:gd name="T92" fmla="*/ 4 w 903"/>
                <a:gd name="T93" fmla="*/ 598 h 602"/>
                <a:gd name="T94" fmla="*/ 9 w 903"/>
                <a:gd name="T95" fmla="*/ 601 h 602"/>
                <a:gd name="T96" fmla="*/ 15 w 903"/>
                <a:gd name="T97" fmla="*/ 602 h 602"/>
                <a:gd name="T98" fmla="*/ 195 w 903"/>
                <a:gd name="T99" fmla="*/ 602 h 602"/>
                <a:gd name="T100" fmla="*/ 406 w 903"/>
                <a:gd name="T101" fmla="*/ 602 h 602"/>
                <a:gd name="T102" fmla="*/ 617 w 903"/>
                <a:gd name="T103" fmla="*/ 602 h 602"/>
                <a:gd name="T104" fmla="*/ 828 w 903"/>
                <a:gd name="T105" fmla="*/ 602 h 602"/>
                <a:gd name="T106" fmla="*/ 891 w 903"/>
                <a:gd name="T107" fmla="*/ 602 h 602"/>
                <a:gd name="T108" fmla="*/ 897 w 903"/>
                <a:gd name="T109" fmla="*/ 600 h 602"/>
                <a:gd name="T110" fmla="*/ 901 w 903"/>
                <a:gd name="T111" fmla="*/ 596 h 602"/>
                <a:gd name="T112" fmla="*/ 903 w 903"/>
                <a:gd name="T113" fmla="*/ 591 h 602"/>
                <a:gd name="T114" fmla="*/ 903 w 903"/>
                <a:gd name="T115" fmla="*/ 584 h 602"/>
                <a:gd name="T116" fmla="*/ 901 w 903"/>
                <a:gd name="T117" fmla="*/ 579 h 602"/>
                <a:gd name="T118" fmla="*/ 897 w 903"/>
                <a:gd name="T119" fmla="*/ 575 h 602"/>
                <a:gd name="T120" fmla="*/ 891 w 903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602">
                  <a:moveTo>
                    <a:pt x="888" y="572"/>
                  </a:moveTo>
                  <a:lnTo>
                    <a:pt x="843" y="572"/>
                  </a:lnTo>
                  <a:lnTo>
                    <a:pt x="843" y="467"/>
                  </a:lnTo>
                  <a:lnTo>
                    <a:pt x="843" y="464"/>
                  </a:lnTo>
                  <a:lnTo>
                    <a:pt x="842" y="461"/>
                  </a:lnTo>
                  <a:lnTo>
                    <a:pt x="840" y="459"/>
                  </a:lnTo>
                  <a:lnTo>
                    <a:pt x="839" y="457"/>
                  </a:lnTo>
                  <a:lnTo>
                    <a:pt x="837" y="454"/>
                  </a:lnTo>
                  <a:lnTo>
                    <a:pt x="833" y="453"/>
                  </a:lnTo>
                  <a:lnTo>
                    <a:pt x="831" y="452"/>
                  </a:lnTo>
                  <a:lnTo>
                    <a:pt x="828" y="452"/>
                  </a:lnTo>
                  <a:lnTo>
                    <a:pt x="708" y="452"/>
                  </a:lnTo>
                  <a:lnTo>
                    <a:pt x="705" y="452"/>
                  </a:lnTo>
                  <a:lnTo>
                    <a:pt x="701" y="453"/>
                  </a:lnTo>
                  <a:lnTo>
                    <a:pt x="699" y="454"/>
                  </a:lnTo>
                  <a:lnTo>
                    <a:pt x="697" y="457"/>
                  </a:lnTo>
                  <a:lnTo>
                    <a:pt x="695" y="459"/>
                  </a:lnTo>
                  <a:lnTo>
                    <a:pt x="694" y="461"/>
                  </a:lnTo>
                  <a:lnTo>
                    <a:pt x="693" y="464"/>
                  </a:lnTo>
                  <a:lnTo>
                    <a:pt x="692" y="467"/>
                  </a:lnTo>
                  <a:lnTo>
                    <a:pt x="692" y="572"/>
                  </a:lnTo>
                  <a:lnTo>
                    <a:pt x="632" y="572"/>
                  </a:lnTo>
                  <a:lnTo>
                    <a:pt x="632" y="316"/>
                  </a:lnTo>
                  <a:lnTo>
                    <a:pt x="632" y="313"/>
                  </a:lnTo>
                  <a:lnTo>
                    <a:pt x="631" y="311"/>
                  </a:lnTo>
                  <a:lnTo>
                    <a:pt x="630" y="307"/>
                  </a:lnTo>
                  <a:lnTo>
                    <a:pt x="627" y="305"/>
                  </a:lnTo>
                  <a:lnTo>
                    <a:pt x="625" y="304"/>
                  </a:lnTo>
                  <a:lnTo>
                    <a:pt x="623" y="302"/>
                  </a:lnTo>
                  <a:lnTo>
                    <a:pt x="620" y="302"/>
                  </a:lnTo>
                  <a:lnTo>
                    <a:pt x="617" y="301"/>
                  </a:lnTo>
                  <a:lnTo>
                    <a:pt x="497" y="301"/>
                  </a:lnTo>
                  <a:lnTo>
                    <a:pt x="493" y="302"/>
                  </a:lnTo>
                  <a:lnTo>
                    <a:pt x="491" y="302"/>
                  </a:lnTo>
                  <a:lnTo>
                    <a:pt x="488" y="304"/>
                  </a:lnTo>
                  <a:lnTo>
                    <a:pt x="486" y="305"/>
                  </a:lnTo>
                  <a:lnTo>
                    <a:pt x="484" y="307"/>
                  </a:lnTo>
                  <a:lnTo>
                    <a:pt x="483" y="311"/>
                  </a:lnTo>
                  <a:lnTo>
                    <a:pt x="482" y="313"/>
                  </a:lnTo>
                  <a:lnTo>
                    <a:pt x="482" y="31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66"/>
                  </a:lnTo>
                  <a:lnTo>
                    <a:pt x="421" y="163"/>
                  </a:lnTo>
                  <a:lnTo>
                    <a:pt x="420" y="159"/>
                  </a:lnTo>
                  <a:lnTo>
                    <a:pt x="418" y="157"/>
                  </a:lnTo>
                  <a:lnTo>
                    <a:pt x="417" y="155"/>
                  </a:lnTo>
                  <a:lnTo>
                    <a:pt x="415" y="153"/>
                  </a:lnTo>
                  <a:lnTo>
                    <a:pt x="412" y="152"/>
                  </a:lnTo>
                  <a:lnTo>
                    <a:pt x="410" y="151"/>
                  </a:lnTo>
                  <a:lnTo>
                    <a:pt x="406" y="151"/>
                  </a:lnTo>
                  <a:lnTo>
                    <a:pt x="286" y="151"/>
                  </a:lnTo>
                  <a:lnTo>
                    <a:pt x="283" y="151"/>
                  </a:lnTo>
                  <a:lnTo>
                    <a:pt x="280" y="152"/>
                  </a:lnTo>
                  <a:lnTo>
                    <a:pt x="278" y="153"/>
                  </a:lnTo>
                  <a:lnTo>
                    <a:pt x="276" y="155"/>
                  </a:lnTo>
                  <a:lnTo>
                    <a:pt x="273" y="157"/>
                  </a:lnTo>
                  <a:lnTo>
                    <a:pt x="272" y="159"/>
                  </a:lnTo>
                  <a:lnTo>
                    <a:pt x="271" y="163"/>
                  </a:lnTo>
                  <a:lnTo>
                    <a:pt x="270" y="166"/>
                  </a:lnTo>
                  <a:lnTo>
                    <a:pt x="270" y="572"/>
                  </a:lnTo>
                  <a:lnTo>
                    <a:pt x="210" y="572"/>
                  </a:lnTo>
                  <a:lnTo>
                    <a:pt x="210" y="16"/>
                  </a:lnTo>
                  <a:lnTo>
                    <a:pt x="210" y="12"/>
                  </a:lnTo>
                  <a:lnTo>
                    <a:pt x="209" y="9"/>
                  </a:lnTo>
                  <a:lnTo>
                    <a:pt x="208" y="7"/>
                  </a:lnTo>
                  <a:lnTo>
                    <a:pt x="206" y="5"/>
                  </a:lnTo>
                  <a:lnTo>
                    <a:pt x="204" y="3"/>
                  </a:lnTo>
                  <a:lnTo>
                    <a:pt x="202" y="2"/>
                  </a:lnTo>
                  <a:lnTo>
                    <a:pt x="198" y="1"/>
                  </a:lnTo>
                  <a:lnTo>
                    <a:pt x="195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70" y="2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61" y="9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572"/>
                  </a:lnTo>
                  <a:lnTo>
                    <a:pt x="15" y="572"/>
                  </a:lnTo>
                  <a:lnTo>
                    <a:pt x="12" y="572"/>
                  </a:lnTo>
                  <a:lnTo>
                    <a:pt x="9" y="573"/>
                  </a:lnTo>
                  <a:lnTo>
                    <a:pt x="6" y="575"/>
                  </a:lnTo>
                  <a:lnTo>
                    <a:pt x="4" y="577"/>
                  </a:lnTo>
                  <a:lnTo>
                    <a:pt x="2" y="579"/>
                  </a:lnTo>
                  <a:lnTo>
                    <a:pt x="1" y="581"/>
                  </a:lnTo>
                  <a:lnTo>
                    <a:pt x="0" y="584"/>
                  </a:lnTo>
                  <a:lnTo>
                    <a:pt x="0" y="587"/>
                  </a:lnTo>
                  <a:lnTo>
                    <a:pt x="0" y="591"/>
                  </a:lnTo>
                  <a:lnTo>
                    <a:pt x="1" y="593"/>
                  </a:lnTo>
                  <a:lnTo>
                    <a:pt x="2" y="596"/>
                  </a:lnTo>
                  <a:lnTo>
                    <a:pt x="4" y="598"/>
                  </a:lnTo>
                  <a:lnTo>
                    <a:pt x="6" y="600"/>
                  </a:lnTo>
                  <a:lnTo>
                    <a:pt x="9" y="601"/>
                  </a:lnTo>
                  <a:lnTo>
                    <a:pt x="12" y="602"/>
                  </a:lnTo>
                  <a:lnTo>
                    <a:pt x="15" y="602"/>
                  </a:lnTo>
                  <a:lnTo>
                    <a:pt x="75" y="602"/>
                  </a:lnTo>
                  <a:lnTo>
                    <a:pt x="195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8" y="602"/>
                  </a:lnTo>
                  <a:lnTo>
                    <a:pt x="891" y="602"/>
                  </a:lnTo>
                  <a:lnTo>
                    <a:pt x="893" y="601"/>
                  </a:lnTo>
                  <a:lnTo>
                    <a:pt x="897" y="600"/>
                  </a:lnTo>
                  <a:lnTo>
                    <a:pt x="899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3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9" y="577"/>
                  </a:lnTo>
                  <a:lnTo>
                    <a:pt x="897" y="575"/>
                  </a:lnTo>
                  <a:lnTo>
                    <a:pt x="893" y="573"/>
                  </a:lnTo>
                  <a:lnTo>
                    <a:pt x="891" y="572"/>
                  </a:lnTo>
                  <a:lnTo>
                    <a:pt x="888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04">
              <a:extLst>
                <a:ext uri="{FF2B5EF4-FFF2-40B4-BE49-F238E27FC236}">
                  <a16:creationId xmlns:a16="http://schemas.microsoft.com/office/drawing/2014/main" xmlns="" id="{50579510-93FD-4C98-90E2-199B30652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4338" y="2501900"/>
              <a:ext cx="230188" cy="166688"/>
            </a:xfrm>
            <a:custGeom>
              <a:avLst/>
              <a:gdLst>
                <a:gd name="T0" fmla="*/ 555 w 723"/>
                <a:gd name="T1" fmla="*/ 497 h 527"/>
                <a:gd name="T2" fmla="*/ 548 w 723"/>
                <a:gd name="T3" fmla="*/ 499 h 527"/>
                <a:gd name="T4" fmla="*/ 545 w 723"/>
                <a:gd name="T5" fmla="*/ 503 h 527"/>
                <a:gd name="T6" fmla="*/ 543 w 723"/>
                <a:gd name="T7" fmla="*/ 509 h 527"/>
                <a:gd name="T8" fmla="*/ 543 w 723"/>
                <a:gd name="T9" fmla="*/ 515 h 527"/>
                <a:gd name="T10" fmla="*/ 547 w 723"/>
                <a:gd name="T11" fmla="*/ 524 h 527"/>
                <a:gd name="T12" fmla="*/ 557 w 723"/>
                <a:gd name="T13" fmla="*/ 527 h 527"/>
                <a:gd name="T14" fmla="*/ 560 w 723"/>
                <a:gd name="T15" fmla="*/ 527 h 527"/>
                <a:gd name="T16" fmla="*/ 711 w 723"/>
                <a:gd name="T17" fmla="*/ 497 h 527"/>
                <a:gd name="T18" fmla="*/ 713 w 723"/>
                <a:gd name="T19" fmla="*/ 496 h 527"/>
                <a:gd name="T20" fmla="*/ 715 w 723"/>
                <a:gd name="T21" fmla="*/ 495 h 527"/>
                <a:gd name="T22" fmla="*/ 718 w 723"/>
                <a:gd name="T23" fmla="*/ 493 h 527"/>
                <a:gd name="T24" fmla="*/ 720 w 723"/>
                <a:gd name="T25" fmla="*/ 490 h 527"/>
                <a:gd name="T26" fmla="*/ 720 w 723"/>
                <a:gd name="T27" fmla="*/ 490 h 527"/>
                <a:gd name="T28" fmla="*/ 721 w 723"/>
                <a:gd name="T29" fmla="*/ 489 h 527"/>
                <a:gd name="T30" fmla="*/ 722 w 723"/>
                <a:gd name="T31" fmla="*/ 487 h 527"/>
                <a:gd name="T32" fmla="*/ 722 w 723"/>
                <a:gd name="T33" fmla="*/ 484 h 527"/>
                <a:gd name="T34" fmla="*/ 723 w 723"/>
                <a:gd name="T35" fmla="*/ 482 h 527"/>
                <a:gd name="T36" fmla="*/ 708 w 723"/>
                <a:gd name="T37" fmla="*/ 330 h 527"/>
                <a:gd name="T38" fmla="*/ 706 w 723"/>
                <a:gd name="T39" fmla="*/ 324 h 527"/>
                <a:gd name="T40" fmla="*/ 703 w 723"/>
                <a:gd name="T41" fmla="*/ 320 h 527"/>
                <a:gd name="T42" fmla="*/ 697 w 723"/>
                <a:gd name="T43" fmla="*/ 317 h 527"/>
                <a:gd name="T44" fmla="*/ 691 w 723"/>
                <a:gd name="T45" fmla="*/ 317 h 527"/>
                <a:gd name="T46" fmla="*/ 685 w 723"/>
                <a:gd name="T47" fmla="*/ 318 h 527"/>
                <a:gd name="T48" fmla="*/ 681 w 723"/>
                <a:gd name="T49" fmla="*/ 322 h 527"/>
                <a:gd name="T50" fmla="*/ 678 w 723"/>
                <a:gd name="T51" fmla="*/ 327 h 527"/>
                <a:gd name="T52" fmla="*/ 678 w 723"/>
                <a:gd name="T53" fmla="*/ 333 h 527"/>
                <a:gd name="T54" fmla="*/ 24 w 723"/>
                <a:gd name="T55" fmla="*/ 2 h 527"/>
                <a:gd name="T56" fmla="*/ 18 w 723"/>
                <a:gd name="T57" fmla="*/ 0 h 527"/>
                <a:gd name="T58" fmla="*/ 12 w 723"/>
                <a:gd name="T59" fmla="*/ 0 h 527"/>
                <a:gd name="T60" fmla="*/ 6 w 723"/>
                <a:gd name="T61" fmla="*/ 2 h 527"/>
                <a:gd name="T62" fmla="*/ 2 w 723"/>
                <a:gd name="T63" fmla="*/ 7 h 527"/>
                <a:gd name="T64" fmla="*/ 0 w 723"/>
                <a:gd name="T65" fmla="*/ 12 h 527"/>
                <a:gd name="T66" fmla="*/ 0 w 723"/>
                <a:gd name="T67" fmla="*/ 18 h 527"/>
                <a:gd name="T68" fmla="*/ 2 w 723"/>
                <a:gd name="T69" fmla="*/ 24 h 527"/>
                <a:gd name="T70" fmla="*/ 6 w 723"/>
                <a:gd name="T71" fmla="*/ 28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3" h="527">
                  <a:moveTo>
                    <a:pt x="669" y="474"/>
                  </a:moveTo>
                  <a:lnTo>
                    <a:pt x="555" y="497"/>
                  </a:lnTo>
                  <a:lnTo>
                    <a:pt x="551" y="498"/>
                  </a:lnTo>
                  <a:lnTo>
                    <a:pt x="548" y="499"/>
                  </a:lnTo>
                  <a:lnTo>
                    <a:pt x="546" y="501"/>
                  </a:lnTo>
                  <a:lnTo>
                    <a:pt x="545" y="503"/>
                  </a:lnTo>
                  <a:lnTo>
                    <a:pt x="543" y="507"/>
                  </a:lnTo>
                  <a:lnTo>
                    <a:pt x="543" y="509"/>
                  </a:lnTo>
                  <a:lnTo>
                    <a:pt x="542" y="512"/>
                  </a:lnTo>
                  <a:lnTo>
                    <a:pt x="543" y="515"/>
                  </a:lnTo>
                  <a:lnTo>
                    <a:pt x="544" y="519"/>
                  </a:lnTo>
                  <a:lnTo>
                    <a:pt x="547" y="524"/>
                  </a:lnTo>
                  <a:lnTo>
                    <a:pt x="552" y="526"/>
                  </a:lnTo>
                  <a:lnTo>
                    <a:pt x="557" y="527"/>
                  </a:lnTo>
                  <a:lnTo>
                    <a:pt x="559" y="527"/>
                  </a:lnTo>
                  <a:lnTo>
                    <a:pt x="560" y="527"/>
                  </a:lnTo>
                  <a:lnTo>
                    <a:pt x="711" y="497"/>
                  </a:lnTo>
                  <a:lnTo>
                    <a:pt x="711" y="497"/>
                  </a:lnTo>
                  <a:lnTo>
                    <a:pt x="711" y="497"/>
                  </a:lnTo>
                  <a:lnTo>
                    <a:pt x="713" y="496"/>
                  </a:lnTo>
                  <a:lnTo>
                    <a:pt x="715" y="495"/>
                  </a:lnTo>
                  <a:lnTo>
                    <a:pt x="715" y="495"/>
                  </a:lnTo>
                  <a:lnTo>
                    <a:pt x="716" y="494"/>
                  </a:lnTo>
                  <a:lnTo>
                    <a:pt x="718" y="493"/>
                  </a:lnTo>
                  <a:lnTo>
                    <a:pt x="720" y="492"/>
                  </a:lnTo>
                  <a:lnTo>
                    <a:pt x="720" y="490"/>
                  </a:lnTo>
                  <a:lnTo>
                    <a:pt x="720" y="490"/>
                  </a:lnTo>
                  <a:lnTo>
                    <a:pt x="720" y="490"/>
                  </a:lnTo>
                  <a:lnTo>
                    <a:pt x="720" y="490"/>
                  </a:lnTo>
                  <a:lnTo>
                    <a:pt x="721" y="489"/>
                  </a:lnTo>
                  <a:lnTo>
                    <a:pt x="721" y="488"/>
                  </a:lnTo>
                  <a:lnTo>
                    <a:pt x="722" y="487"/>
                  </a:lnTo>
                  <a:lnTo>
                    <a:pt x="722" y="485"/>
                  </a:lnTo>
                  <a:lnTo>
                    <a:pt x="722" y="484"/>
                  </a:lnTo>
                  <a:lnTo>
                    <a:pt x="722" y="483"/>
                  </a:lnTo>
                  <a:lnTo>
                    <a:pt x="723" y="482"/>
                  </a:lnTo>
                  <a:lnTo>
                    <a:pt x="723" y="481"/>
                  </a:lnTo>
                  <a:lnTo>
                    <a:pt x="708" y="330"/>
                  </a:lnTo>
                  <a:lnTo>
                    <a:pt x="707" y="326"/>
                  </a:lnTo>
                  <a:lnTo>
                    <a:pt x="706" y="324"/>
                  </a:lnTo>
                  <a:lnTo>
                    <a:pt x="705" y="322"/>
                  </a:lnTo>
                  <a:lnTo>
                    <a:pt x="703" y="320"/>
                  </a:lnTo>
                  <a:lnTo>
                    <a:pt x="699" y="318"/>
                  </a:lnTo>
                  <a:lnTo>
                    <a:pt x="697" y="317"/>
                  </a:lnTo>
                  <a:lnTo>
                    <a:pt x="694" y="317"/>
                  </a:lnTo>
                  <a:lnTo>
                    <a:pt x="691" y="317"/>
                  </a:lnTo>
                  <a:lnTo>
                    <a:pt x="688" y="317"/>
                  </a:lnTo>
                  <a:lnTo>
                    <a:pt x="685" y="318"/>
                  </a:lnTo>
                  <a:lnTo>
                    <a:pt x="683" y="320"/>
                  </a:lnTo>
                  <a:lnTo>
                    <a:pt x="681" y="322"/>
                  </a:lnTo>
                  <a:lnTo>
                    <a:pt x="679" y="324"/>
                  </a:lnTo>
                  <a:lnTo>
                    <a:pt x="678" y="327"/>
                  </a:lnTo>
                  <a:lnTo>
                    <a:pt x="678" y="330"/>
                  </a:lnTo>
                  <a:lnTo>
                    <a:pt x="678" y="333"/>
                  </a:lnTo>
                  <a:lnTo>
                    <a:pt x="690" y="452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69" y="4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reeform 391">
            <a:extLst>
              <a:ext uri="{FF2B5EF4-FFF2-40B4-BE49-F238E27FC236}">
                <a16:creationId xmlns:a16="http://schemas.microsoft.com/office/drawing/2014/main" xmlns="" id="{36ECBEBA-723A-41DD-97F7-6904167D1FDA}"/>
              </a:ext>
            </a:extLst>
          </p:cNvPr>
          <p:cNvSpPr>
            <a:spLocks noEditPoints="1"/>
          </p:cNvSpPr>
          <p:nvPr/>
        </p:nvSpPr>
        <p:spPr bwMode="auto">
          <a:xfrm>
            <a:off x="5894541" y="4522429"/>
            <a:ext cx="468110" cy="468110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495AE758-9585-4238-B75A-0B93AB22EC2A}"/>
              </a:ext>
            </a:extLst>
          </p:cNvPr>
          <p:cNvSpPr txBox="1"/>
          <p:nvPr/>
        </p:nvSpPr>
        <p:spPr>
          <a:xfrm>
            <a:off x="6945127" y="1612780"/>
            <a:ext cx="3319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Добијте и споделувајте информации со учесниците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C4420EBE-7885-4998-9EE4-75D5F7D3B339}"/>
              </a:ext>
            </a:extLst>
          </p:cNvPr>
          <p:cNvSpPr txBox="1"/>
          <p:nvPr/>
        </p:nvSpPr>
        <p:spPr>
          <a:xfrm>
            <a:off x="6945128" y="2944298"/>
            <a:ext cx="291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Одлучете за акциониот </a:t>
            </a:r>
            <a:r>
              <a:rPr lang="ru-RU" dirty="0"/>
              <a:t>план за да ги постигнете целите на бизнисот.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B75CBC3B-D7F2-48FB-8EF8-D213153E8C2F}"/>
              </a:ext>
            </a:extLst>
          </p:cNvPr>
          <p:cNvSpPr txBox="1"/>
          <p:nvPr/>
        </p:nvSpPr>
        <p:spPr>
          <a:xfrm>
            <a:off x="6945127" y="4251395"/>
            <a:ext cx="304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Анализирајте ги и споделете ги резултатите добиени од работата на тимот.</a:t>
            </a:r>
            <a:endParaRPr lang="es-ES" dirty="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5845F467-C0D3-441E-B415-C79D76F27533}"/>
              </a:ext>
            </a:extLst>
          </p:cNvPr>
          <p:cNvSpPr/>
          <p:nvPr/>
        </p:nvSpPr>
        <p:spPr>
          <a:xfrm>
            <a:off x="4859995" y="440858"/>
            <a:ext cx="2537201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200" b="1" dirty="0" smtClean="0">
                <a:latin typeface="Arial Black" panose="020B0A04020102020204" pitchFamily="34" charset="0"/>
              </a:rPr>
              <a:t>Состаноци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xmlns="" id="{8DEC1363-F71F-4960-AA9F-DB22BEA4E829}"/>
              </a:ext>
            </a:extLst>
          </p:cNvPr>
          <p:cNvSpPr/>
          <p:nvPr/>
        </p:nvSpPr>
        <p:spPr>
          <a:xfrm>
            <a:off x="5090142" y="923341"/>
            <a:ext cx="202423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1600" dirty="0" smtClean="0"/>
              <a:t>Цели</a:t>
            </a:r>
            <a:endParaRPr lang="es-ES" sz="1600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88D0E214-E2ED-43B3-B086-6E490B57C7DD}"/>
              </a:ext>
            </a:extLst>
          </p:cNvPr>
          <p:cNvGrpSpPr/>
          <p:nvPr/>
        </p:nvGrpSpPr>
        <p:grpSpPr>
          <a:xfrm>
            <a:off x="-132531" y="1608416"/>
            <a:ext cx="6000438" cy="3441722"/>
            <a:chOff x="-233113" y="1826925"/>
            <a:chExt cx="6152225" cy="3597331"/>
          </a:xfrm>
        </p:grpSpPr>
        <p:pic>
          <p:nvPicPr>
            <p:cNvPr id="30" name="Picture 7">
              <a:extLst>
                <a:ext uri="{FF2B5EF4-FFF2-40B4-BE49-F238E27FC236}">
                  <a16:creationId xmlns:a16="http://schemas.microsoft.com/office/drawing/2014/main" xmlns="" id="{150D3B6A-91C4-455A-80A4-159A29EC1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3113" y="1826925"/>
              <a:ext cx="6152225" cy="3597331"/>
            </a:xfrm>
            <a:prstGeom prst="rect">
              <a:avLst/>
            </a:prstGeom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xmlns="" id="{278183FD-70FB-41C2-91F0-DF3629ABF816}"/>
                </a:ext>
              </a:extLst>
            </p:cNvPr>
            <p:cNvSpPr txBox="1"/>
            <p:nvPr/>
          </p:nvSpPr>
          <p:spPr>
            <a:xfrm>
              <a:off x="722288" y="2169262"/>
              <a:ext cx="4110170" cy="27022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mk-MK" b="1" dirty="0" smtClean="0"/>
                <a:t>С</a:t>
              </a:r>
              <a:r>
                <a:rPr lang="mk-MK" sz="1800" b="1" dirty="0" smtClean="0"/>
                <a:t>останоците</a:t>
              </a:r>
              <a:r>
                <a:rPr lang="en-GB" sz="1800" dirty="0" smtClean="0"/>
                <a:t> </a:t>
              </a:r>
              <a:r>
                <a:rPr lang="mk-MK" sz="1800" dirty="0" smtClean="0"/>
                <a:t>се</a:t>
              </a:r>
              <a:r>
                <a:rPr lang="ru-RU" dirty="0" smtClean="0"/>
                <a:t> </a:t>
              </a:r>
              <a:r>
                <a:rPr lang="ru-RU" dirty="0"/>
                <a:t>важни за развојот на работата во претпријатието, овозможуваат споделување, развивање идеи, споделување на сопственото гледиште и примање на гледиштето на другите. Покрај тоа, групните состаноци промовираат тимска работа, </a:t>
              </a:r>
              <a:r>
                <a:rPr lang="ru-RU" dirty="0" smtClean="0"/>
                <a:t>индивидуа, група </a:t>
              </a:r>
              <a:r>
                <a:rPr lang="ru-RU" dirty="0"/>
                <a:t>и раст на компанијата.</a:t>
              </a:r>
              <a:endParaRPr lang="es-ES" sz="1800" dirty="0"/>
            </a:p>
          </p:txBody>
        </p:sp>
      </p:grpSp>
      <p:sp>
        <p:nvSpPr>
          <p:cNvPr id="32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33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34" name="Immagine 3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35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4474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2AA24F-A199-4004-A2BB-B731A01696BC}"/>
              </a:ext>
            </a:extLst>
          </p:cNvPr>
          <p:cNvSpPr/>
          <p:nvPr/>
        </p:nvSpPr>
        <p:spPr>
          <a:xfrm>
            <a:off x="9388" y="3717378"/>
            <a:ext cx="12192000" cy="32116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36A8F34-9D70-4F25-A1CF-17C4A4D9E82D}"/>
              </a:ext>
            </a:extLst>
          </p:cNvPr>
          <p:cNvGrpSpPr/>
          <p:nvPr/>
        </p:nvGrpSpPr>
        <p:grpSpPr>
          <a:xfrm>
            <a:off x="3277220" y="3876466"/>
            <a:ext cx="1617740" cy="817090"/>
            <a:chOff x="-475010" y="1114177"/>
            <a:chExt cx="3859356" cy="8170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6DC6699-C368-436D-9EAB-D576A4006C3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Учество</a:t>
              </a:r>
              <a:endParaRPr lang="es-ES" altLang="ko-KR" sz="14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663A193-0B40-4591-9B11-00F6D552E91A}"/>
                </a:ext>
              </a:extLst>
            </p:cNvPr>
            <p:cNvSpPr txBox="1"/>
            <p:nvPr/>
          </p:nvSpPr>
          <p:spPr>
            <a:xfrm>
              <a:off x="-460973" y="1469602"/>
              <a:ext cx="38453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>
                  <a:solidFill>
                    <a:schemeClr val="bg1"/>
                  </a:solidFill>
                  <a:cs typeface="Arial" pitchFamily="34" charset="0"/>
                </a:rPr>
                <a:t>Да учествуваат на состанокот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73A031-007A-48ED-AE10-4FE0BD41F220}"/>
              </a:ext>
            </a:extLst>
          </p:cNvPr>
          <p:cNvGrpSpPr/>
          <p:nvPr/>
        </p:nvGrpSpPr>
        <p:grpSpPr>
          <a:xfrm>
            <a:off x="1003259" y="3783845"/>
            <a:ext cx="1617740" cy="1496565"/>
            <a:chOff x="-475010" y="1006456"/>
            <a:chExt cx="3859356" cy="149656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C78E069-0E8C-4EFE-AD66-D9139AC14BF3}"/>
                </a:ext>
              </a:extLst>
            </p:cNvPr>
            <p:cNvSpPr txBox="1"/>
            <p:nvPr/>
          </p:nvSpPr>
          <p:spPr>
            <a:xfrm>
              <a:off x="-475010" y="1006456"/>
              <a:ext cx="3859356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Организирајте го состанокот</a:t>
              </a:r>
              <a:endParaRPr lang="es-ES" altLang="ko-KR" sz="14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54A10CA-A0FF-4EE7-85AE-E3FFCEB96799}"/>
                </a:ext>
              </a:extLst>
            </p:cNvPr>
            <p:cNvSpPr txBox="1"/>
            <p:nvPr/>
          </p:nvSpPr>
          <p:spPr>
            <a:xfrm>
              <a:off x="-460973" y="1487358"/>
              <a:ext cx="38453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Ден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Време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Локација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Учесници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Теми на дискусија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3CE8D7C-4732-486F-BFC3-D6C4F3BEC732}"/>
              </a:ext>
            </a:extLst>
          </p:cNvPr>
          <p:cNvGrpSpPr/>
          <p:nvPr/>
        </p:nvGrpSpPr>
        <p:grpSpPr>
          <a:xfrm>
            <a:off x="9094547" y="3779524"/>
            <a:ext cx="1773749" cy="2532351"/>
            <a:chOff x="-475010" y="1176323"/>
            <a:chExt cx="3859356" cy="25323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63C282-862C-4EAB-AC8A-A86338579EF2}"/>
                </a:ext>
              </a:extLst>
            </p:cNvPr>
            <p:cNvSpPr txBox="1"/>
            <p:nvPr/>
          </p:nvSpPr>
          <p:spPr>
            <a:xfrm>
              <a:off x="-475010" y="1176323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Сумирајте</a:t>
              </a:r>
              <a:endParaRPr lang="es-ES" altLang="ko-KR" sz="14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54F7C95-FF7D-4191-994C-BE67002BF6CE}"/>
                </a:ext>
              </a:extLst>
            </p:cNvPr>
            <p:cNvSpPr txBox="1"/>
            <p:nvPr/>
          </p:nvSpPr>
          <p:spPr>
            <a:xfrm>
              <a:off x="-460973" y="158501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bg1"/>
                  </a:solidFill>
                  <a:cs typeface="Arial" pitchFamily="34" charset="0"/>
                </a:rPr>
                <a:t>Земете белешки за темите што се дискутираа на состанокот, интервенциите, предлозите, целите, задачите што треба да се остварат и напишете збирен извештај</a:t>
              </a:r>
              <a:r>
                <a:rPr lang="en-GB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gular Pentagon 33">
            <a:extLst>
              <a:ext uri="{FF2B5EF4-FFF2-40B4-BE49-F238E27FC236}">
                <a16:creationId xmlns:a16="http://schemas.microsoft.com/office/drawing/2014/main" xmlns="" id="{886318EB-2ECF-4508-965E-C02103FB5697}"/>
              </a:ext>
            </a:extLst>
          </p:cNvPr>
          <p:cNvSpPr/>
          <p:nvPr/>
        </p:nvSpPr>
        <p:spPr>
          <a:xfrm>
            <a:off x="9469088" y="2537235"/>
            <a:ext cx="868662" cy="827297"/>
          </a:xfrm>
          <a:prstGeom prst="pentagon">
            <a:avLst/>
          </a:prstGeom>
          <a:solidFill>
            <a:srgbClr val="FA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xmlns="" id="{C070460C-887F-4203-B5A4-E3F965DEAB04}"/>
              </a:ext>
            </a:extLst>
          </p:cNvPr>
          <p:cNvSpPr/>
          <p:nvPr/>
        </p:nvSpPr>
        <p:spPr>
          <a:xfrm>
            <a:off x="3468693" y="1849547"/>
            <a:ext cx="1234795" cy="1175995"/>
          </a:xfrm>
          <a:prstGeom prst="pent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xmlns="" id="{33BA57ED-0D22-4D7C-9050-AA2829AA8700}"/>
              </a:ext>
            </a:extLst>
          </p:cNvPr>
          <p:cNvSpPr/>
          <p:nvPr/>
        </p:nvSpPr>
        <p:spPr>
          <a:xfrm>
            <a:off x="1371040" y="2339887"/>
            <a:ext cx="878061" cy="836248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86090" y="3025542"/>
            <a:ext cx="0" cy="695001"/>
          </a:xfrm>
          <a:prstGeom prst="straightConnector1">
            <a:avLst/>
          </a:prstGeom>
          <a:ln w="31750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1810926" y="3150154"/>
            <a:ext cx="2409" cy="549124"/>
          </a:xfrm>
          <a:prstGeom prst="straightConnector1">
            <a:avLst/>
          </a:prstGeom>
          <a:ln w="31750">
            <a:solidFill>
              <a:srgbClr val="00B0F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903419" y="3364532"/>
            <a:ext cx="2941" cy="333943"/>
          </a:xfrm>
          <a:prstGeom prst="straightConnector1">
            <a:avLst/>
          </a:prstGeom>
          <a:ln w="31750">
            <a:solidFill>
              <a:srgbClr val="FA910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30">
            <a:extLst>
              <a:ext uri="{FF2B5EF4-FFF2-40B4-BE49-F238E27FC236}">
                <a16:creationId xmlns:a16="http://schemas.microsoft.com/office/drawing/2014/main" xmlns="" id="{43FF3214-2C0C-449C-A8CF-21CD229F96D9}"/>
              </a:ext>
            </a:extLst>
          </p:cNvPr>
          <p:cNvSpPr/>
          <p:nvPr/>
        </p:nvSpPr>
        <p:spPr>
          <a:xfrm>
            <a:off x="1612280" y="256756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9612533E-D97B-4763-B882-EC49D60E0C3B}"/>
              </a:ext>
            </a:extLst>
          </p:cNvPr>
          <p:cNvGrpSpPr/>
          <p:nvPr/>
        </p:nvGrpSpPr>
        <p:grpSpPr>
          <a:xfrm>
            <a:off x="6248495" y="1430341"/>
            <a:ext cx="1911435" cy="4573623"/>
            <a:chOff x="6136884" y="1409571"/>
            <a:chExt cx="1911435" cy="4573623"/>
          </a:xfrm>
        </p:grpSpPr>
        <p:sp>
          <p:nvSpPr>
            <p:cNvPr id="7" name="Regular Pentagon 3">
              <a:extLst>
                <a:ext uri="{FF2B5EF4-FFF2-40B4-BE49-F238E27FC236}">
                  <a16:creationId xmlns:a16="http://schemas.microsoft.com/office/drawing/2014/main" xmlns="" id="{007613A2-BBB7-41FB-AE33-0F735DC63FE4}"/>
                </a:ext>
              </a:extLst>
            </p:cNvPr>
            <p:cNvSpPr/>
            <p:nvPr/>
          </p:nvSpPr>
          <p:spPr>
            <a:xfrm>
              <a:off x="6186700" y="1409571"/>
              <a:ext cx="1564463" cy="1548557"/>
            </a:xfrm>
            <a:prstGeom prst="pen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75321ED-8401-4C3C-A381-A274F3016E1B}"/>
                </a:ext>
              </a:extLst>
            </p:cNvPr>
            <p:cNvGrpSpPr/>
            <p:nvPr/>
          </p:nvGrpSpPr>
          <p:grpSpPr>
            <a:xfrm>
              <a:off x="6136884" y="3736317"/>
              <a:ext cx="1911435" cy="2246877"/>
              <a:chOff x="-475010" y="1101102"/>
              <a:chExt cx="4560008" cy="2246877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4C752BA-150A-4074-89F2-2CD6FF0D5A78}"/>
                  </a:ext>
                </a:extLst>
              </p:cNvPr>
              <p:cNvSpPr txBox="1"/>
              <p:nvPr/>
            </p:nvSpPr>
            <p:spPr>
              <a:xfrm>
                <a:off x="-475010" y="1101102"/>
                <a:ext cx="385935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mk-MK" altLang="ko-KR" sz="1400" b="1" dirty="0" smtClean="0">
                    <a:cs typeface="Arial" pitchFamily="34" charset="0"/>
                  </a:rPr>
                  <a:t>Искористете </a:t>
                </a:r>
                <a:r>
                  <a:rPr lang="mk-MK" altLang="ko-KR" sz="1400" b="1" dirty="0">
                    <a:cs typeface="Arial" pitchFamily="34" charset="0"/>
                  </a:rPr>
                  <a:t>ги придобивките</a:t>
                </a:r>
                <a:endParaRPr lang="es-ES" altLang="ko-KR" sz="1400" b="1" dirty="0"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948C1F5-A3CC-49CA-B47C-D4A7608A2295}"/>
                  </a:ext>
                </a:extLst>
              </p:cNvPr>
              <p:cNvSpPr txBox="1"/>
              <p:nvPr/>
            </p:nvSpPr>
            <p:spPr>
              <a:xfrm>
                <a:off x="-469232" y="1593653"/>
                <a:ext cx="455423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Искористете </a:t>
                </a:r>
                <a:r>
                  <a:rPr lang="ru-RU" altLang="ko-KR" sz="1200" dirty="0">
                    <a:solidFill>
                      <a:schemeClr val="bg1"/>
                    </a:solidFill>
                    <a:cs typeface="Arial" pitchFamily="34" charset="0"/>
                  </a:rPr>
                  <a:t>ги предностите на дискутираните прашања, меѓусебните придонеси, фокусирајте се на подобрувањата и целите што треба да се постигнат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0967C8AA-839C-4265-92AD-DFAB1197F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8932" y="2719304"/>
              <a:ext cx="6259" cy="100219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2220AF02-0A34-414D-BD29-85FE9F0FE316}"/>
                </a:ext>
              </a:extLst>
            </p:cNvPr>
            <p:cNvSpPr/>
            <p:nvPr/>
          </p:nvSpPr>
          <p:spPr>
            <a:xfrm>
              <a:off x="6692755" y="1898288"/>
              <a:ext cx="525265" cy="524412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F616EEE4-A218-4E72-89F1-0D5FB700B3F8}"/>
              </a:ext>
            </a:extLst>
          </p:cNvPr>
          <p:cNvSpPr/>
          <p:nvPr/>
        </p:nvSpPr>
        <p:spPr>
          <a:xfrm>
            <a:off x="9689699" y="275043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xmlns="" id="{638F2558-59D5-4FB5-902E-CF483C2F416D}"/>
              </a:ext>
            </a:extLst>
          </p:cNvPr>
          <p:cNvSpPr>
            <a:spLocks noChangeAspect="1"/>
          </p:cNvSpPr>
          <p:nvPr/>
        </p:nvSpPr>
        <p:spPr>
          <a:xfrm>
            <a:off x="3888090" y="22497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909EF28C-890A-42C1-87AD-9DC69AA0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pic>
        <p:nvPicPr>
          <p:cNvPr id="35" name="Marcador de contenido 5">
            <a:extLst>
              <a:ext uri="{FF2B5EF4-FFF2-40B4-BE49-F238E27FC236}">
                <a16:creationId xmlns:a16="http://schemas.microsoft.com/office/drawing/2014/main" xmlns="" id="{ED44F5E7-B150-4A46-8A3D-9DDC3B95C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Rectangle 4">
            <a:extLst>
              <a:ext uri="{FF2B5EF4-FFF2-40B4-BE49-F238E27FC236}">
                <a16:creationId xmlns:a16="http://schemas.microsoft.com/office/drawing/2014/main" xmlns="" id="{06B9536B-6197-441E-B483-72390A66DDE7}"/>
              </a:ext>
            </a:extLst>
          </p:cNvPr>
          <p:cNvSpPr/>
          <p:nvPr/>
        </p:nvSpPr>
        <p:spPr>
          <a:xfrm>
            <a:off x="4851076" y="454360"/>
            <a:ext cx="250862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200" b="1" dirty="0" smtClean="0">
                <a:latin typeface="Arial Black" panose="020B0A04020102020204" pitchFamily="34" charset="0"/>
              </a:rPr>
              <a:t>Состаноци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79BD22FB-C31E-4D51-B9AE-981E2774B77B}"/>
              </a:ext>
            </a:extLst>
          </p:cNvPr>
          <p:cNvSpPr/>
          <p:nvPr/>
        </p:nvSpPr>
        <p:spPr>
          <a:xfrm>
            <a:off x="5083884" y="922979"/>
            <a:ext cx="202423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1600" dirty="0" smtClean="0"/>
              <a:t>Цели</a:t>
            </a:r>
            <a:endParaRPr lang="es-ES" sz="1600" dirty="0"/>
          </a:p>
        </p:txBody>
      </p:sp>
      <p:sp>
        <p:nvSpPr>
          <p:cNvPr id="39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40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41" name="Immagine 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42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246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128988AF-09E3-4708-B8A9-2A226B67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499" y="1487903"/>
            <a:ext cx="731677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Од </a:t>
            </a:r>
            <a:r>
              <a:rPr lang="ru-RU" sz="2000" dirty="0"/>
              <a:t>сите </a:t>
            </a:r>
            <a:r>
              <a:rPr lang="ru-RU" sz="2000" dirty="0" smtClean="0"/>
              <a:t>групни состаноци, </a:t>
            </a:r>
            <a:r>
              <a:rPr lang="ru-RU" sz="2000" dirty="0"/>
              <a:t>можеме да го истакнеме следново:</a:t>
            </a:r>
            <a:endParaRPr lang="es-ES" sz="2000" dirty="0"/>
          </a:p>
          <a:p>
            <a:pPr algn="just"/>
            <a:r>
              <a:rPr lang="mk-MK" sz="2000" b="1" i="1" dirty="0" smtClean="0">
                <a:solidFill>
                  <a:srgbClr val="69116B"/>
                </a:solidFill>
              </a:rPr>
              <a:t>Бреинсторминг</a:t>
            </a:r>
            <a:r>
              <a:rPr lang="es-ES" sz="2000" i="1" dirty="0" smtClean="0"/>
              <a:t>: </a:t>
            </a:r>
            <a:r>
              <a:rPr lang="ru-RU" sz="2000" dirty="0" smtClean="0"/>
              <a:t>е </a:t>
            </a:r>
            <a:r>
              <a:rPr lang="ru-RU" sz="2000" dirty="0"/>
              <a:t>состанок кој го промовира протокот на идеи и мисли, така што учесниците соработуваат </a:t>
            </a:r>
            <a:r>
              <a:rPr lang="ru-RU" sz="2000" dirty="0" smtClean="0"/>
              <a:t>за </a:t>
            </a:r>
            <a:r>
              <a:rPr lang="ru-RU" sz="2000" dirty="0"/>
              <a:t>да генерираат идеи, акциони планови, стратегии за соочување и решавање на проблем преку тимска работа.</a:t>
            </a:r>
            <a:endParaRPr lang="en-GB" sz="2000" dirty="0"/>
          </a:p>
          <a:p>
            <a:pPr algn="just"/>
            <a:r>
              <a:rPr lang="mk-MK" sz="2000" b="1" i="1" dirty="0" smtClean="0">
                <a:solidFill>
                  <a:srgbClr val="00B0F0"/>
                </a:solidFill>
              </a:rPr>
              <a:t>Тим билдинг</a:t>
            </a:r>
            <a:r>
              <a:rPr lang="es-ES" sz="2000" i="1" dirty="0" smtClean="0"/>
              <a:t>: </a:t>
            </a:r>
            <a:r>
              <a:rPr lang="ru-RU" sz="2000" dirty="0" smtClean="0"/>
              <a:t>е </a:t>
            </a:r>
            <a:r>
              <a:rPr lang="ru-RU" sz="2000" dirty="0"/>
              <a:t>групна активност која има за цел да го подобри односот во тимот. Компанијата може да организира различни видови активности, а главното правило е учесниците да соработуваат. Меѓу предлозите за </a:t>
            </a:r>
            <a:r>
              <a:rPr lang="ru-RU" sz="2000" dirty="0" smtClean="0"/>
              <a:t>тим билдинг среќаваме</a:t>
            </a:r>
            <a:r>
              <a:rPr lang="ru-RU" sz="2000" dirty="0"/>
              <a:t>: игри со неколку тестови, соба за бегство, пешачки патеки, натпревари, спортски активности итн.</a:t>
            </a:r>
            <a:endParaRPr lang="es-ES" sz="2000" dirty="0" smtClean="0"/>
          </a:p>
          <a:p>
            <a:pPr marL="0" indent="0" algn="just">
              <a:buNone/>
            </a:pPr>
            <a:endParaRPr lang="es-ES" sz="2000" i="1" dirty="0" smtClean="0"/>
          </a:p>
          <a:p>
            <a:pPr marL="0" indent="0" algn="just">
              <a:buNone/>
            </a:pPr>
            <a:r>
              <a:rPr lang="mk-MK" sz="2000" i="1" dirty="0" smtClean="0"/>
              <a:t>тим билдинг</a:t>
            </a:r>
            <a:r>
              <a:rPr lang="es-ES" sz="2000" i="1" dirty="0" smtClean="0"/>
              <a:t> </a:t>
            </a:r>
            <a:r>
              <a:rPr lang="ru-RU" sz="2000" dirty="0"/>
              <a:t>е исто така пример за групна динамика</a:t>
            </a:r>
            <a:endParaRPr lang="es-ES" sz="2000" dirty="0"/>
          </a:p>
        </p:txBody>
      </p:sp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xmlns="" id="{CB75E8F4-71EF-48EC-8BC0-297A595C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701042-E131-46B8-B534-847F43697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grpSp>
        <p:nvGrpSpPr>
          <p:cNvPr id="8" name="Group 99">
            <a:extLst>
              <a:ext uri="{FF2B5EF4-FFF2-40B4-BE49-F238E27FC236}">
                <a16:creationId xmlns:a16="http://schemas.microsoft.com/office/drawing/2014/main" xmlns="" id="{A9837AB8-7DF5-41F0-A74E-2A180C427396}"/>
              </a:ext>
            </a:extLst>
          </p:cNvPr>
          <p:cNvGrpSpPr/>
          <p:nvPr/>
        </p:nvGrpSpPr>
        <p:grpSpPr>
          <a:xfrm>
            <a:off x="8540318" y="1773811"/>
            <a:ext cx="3758411" cy="4481760"/>
            <a:chOff x="7603184" y="547294"/>
            <a:chExt cx="4751433" cy="5754533"/>
          </a:xfrm>
        </p:grpSpPr>
        <p:sp>
          <p:nvSpPr>
            <p:cNvPr id="13" name="Isosceles Triangle 22">
              <a:extLst>
                <a:ext uri="{FF2B5EF4-FFF2-40B4-BE49-F238E27FC236}">
                  <a16:creationId xmlns:a16="http://schemas.microsoft.com/office/drawing/2014/main" xmlns="" id="{973598E1-47A6-400F-995A-B6D527ECC21F}"/>
                </a:ext>
              </a:extLst>
            </p:cNvPr>
            <p:cNvSpPr/>
            <p:nvPr/>
          </p:nvSpPr>
          <p:spPr>
            <a:xfrm rot="19800000">
              <a:off x="7603184" y="3604020"/>
              <a:ext cx="3327758" cy="2697807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rgbClr val="691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xmlns="" id="{DEE24790-4BBE-420A-851F-D67909443D63}"/>
                </a:ext>
              </a:extLst>
            </p:cNvPr>
            <p:cNvSpPr/>
            <p:nvPr/>
          </p:nvSpPr>
          <p:spPr>
            <a:xfrm rot="3335692" flipH="1">
              <a:off x="9435536" y="-177188"/>
              <a:ext cx="2194600" cy="3643563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451" h="2198909">
                  <a:moveTo>
                    <a:pt x="478945" y="0"/>
                  </a:moveTo>
                  <a:cubicBezTo>
                    <a:pt x="504408" y="101600"/>
                    <a:pt x="610165" y="929642"/>
                    <a:pt x="711827" y="1065147"/>
                  </a:cubicBezTo>
                  <a:cubicBezTo>
                    <a:pt x="784379" y="1111697"/>
                    <a:pt x="809274" y="1131442"/>
                    <a:pt x="923526" y="1219691"/>
                  </a:cubicBezTo>
                  <a:cubicBezTo>
                    <a:pt x="1010386" y="1307371"/>
                    <a:pt x="1166963" y="1451284"/>
                    <a:pt x="1232986" y="1591229"/>
                  </a:cubicBezTo>
                  <a:cubicBezTo>
                    <a:pt x="1266275" y="1759409"/>
                    <a:pt x="1344499" y="2025354"/>
                    <a:pt x="1319662" y="2059362"/>
                  </a:cubicBezTo>
                  <a:cubicBezTo>
                    <a:pt x="1308006" y="2071424"/>
                    <a:pt x="1281384" y="2055131"/>
                    <a:pt x="1249948" y="2021692"/>
                  </a:cubicBezTo>
                  <a:cubicBezTo>
                    <a:pt x="1252388" y="2098272"/>
                    <a:pt x="1250403" y="2157099"/>
                    <a:pt x="1237185" y="2169665"/>
                  </a:cubicBezTo>
                  <a:cubicBezTo>
                    <a:pt x="1220788" y="2181435"/>
                    <a:pt x="1190417" y="2148933"/>
                    <a:pt x="1159749" y="2094711"/>
                  </a:cubicBezTo>
                  <a:cubicBezTo>
                    <a:pt x="1150966" y="2149824"/>
                    <a:pt x="1140903" y="2189287"/>
                    <a:pt x="1128636" y="2197542"/>
                  </a:cubicBezTo>
                  <a:cubicBezTo>
                    <a:pt x="1080680" y="2220994"/>
                    <a:pt x="1014851" y="1937661"/>
                    <a:pt x="1017529" y="1746661"/>
                  </a:cubicBezTo>
                  <a:cubicBezTo>
                    <a:pt x="943533" y="1601804"/>
                    <a:pt x="747088" y="1564411"/>
                    <a:pt x="684660" y="1563704"/>
                  </a:cubicBezTo>
                  <a:cubicBezTo>
                    <a:pt x="623631" y="1575189"/>
                    <a:pt x="641425" y="1641330"/>
                    <a:pt x="648375" y="1714303"/>
                  </a:cubicBezTo>
                  <a:cubicBezTo>
                    <a:pt x="664752" y="1797723"/>
                    <a:pt x="668094" y="1871721"/>
                    <a:pt x="684659" y="1936019"/>
                  </a:cubicBezTo>
                  <a:cubicBezTo>
                    <a:pt x="751859" y="2074779"/>
                    <a:pt x="728411" y="2210291"/>
                    <a:pt x="676287" y="2162635"/>
                  </a:cubicBezTo>
                  <a:cubicBezTo>
                    <a:pt x="642620" y="2161861"/>
                    <a:pt x="524231" y="1891785"/>
                    <a:pt x="386809" y="1650083"/>
                  </a:cubicBezTo>
                  <a:cubicBezTo>
                    <a:pt x="319203" y="1502109"/>
                    <a:pt x="343938" y="1348166"/>
                    <a:pt x="318304" y="1206285"/>
                  </a:cubicBezTo>
                  <a:cubicBezTo>
                    <a:pt x="327395" y="1047084"/>
                    <a:pt x="109427" y="532299"/>
                    <a:pt x="0" y="337185"/>
                  </a:cubicBezTo>
                  <a:lnTo>
                    <a:pt x="478945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DD937A81-5C37-4523-B677-5021FDB50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0510" y="3138293"/>
              <a:ext cx="267037" cy="367567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xmlns="" id="{2BAEA2A2-4D5F-4BDD-B2B1-0A5512B213CF}"/>
                </a:ext>
              </a:extLst>
            </p:cNvPr>
            <p:cNvSpPr>
              <a:spLocks/>
            </p:cNvSpPr>
            <p:nvPr/>
          </p:nvSpPr>
          <p:spPr>
            <a:xfrm>
              <a:off x="9600365" y="3504870"/>
              <a:ext cx="305934" cy="30593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Isosceles Triangle 3">
              <a:extLst>
                <a:ext uri="{FF2B5EF4-FFF2-40B4-BE49-F238E27FC236}">
                  <a16:creationId xmlns:a16="http://schemas.microsoft.com/office/drawing/2014/main" xmlns="" id="{B31AEB9F-466F-4C02-9966-269D695D3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1514" y="3661877"/>
              <a:ext cx="305645" cy="305933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Pie 2">
              <a:extLst>
                <a:ext uri="{FF2B5EF4-FFF2-40B4-BE49-F238E27FC236}">
                  <a16:creationId xmlns:a16="http://schemas.microsoft.com/office/drawing/2014/main" xmlns="" id="{DCC952D8-8547-4670-AD7A-BD37554CD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774" y="3211838"/>
              <a:ext cx="348471" cy="342637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D75DB5C3-174C-4F1E-A36A-B2CB117EFE89}"/>
                </a:ext>
              </a:extLst>
            </p:cNvPr>
            <p:cNvSpPr>
              <a:spLocks noChangeAspect="1"/>
            </p:cNvSpPr>
            <p:nvPr/>
          </p:nvSpPr>
          <p:spPr>
            <a:xfrm rot="1589284">
              <a:off x="8522533" y="3887211"/>
              <a:ext cx="389530" cy="276211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ound Same Side Corner Rectangle 3">
              <a:extLst>
                <a:ext uri="{FF2B5EF4-FFF2-40B4-BE49-F238E27FC236}">
                  <a16:creationId xmlns:a16="http://schemas.microsoft.com/office/drawing/2014/main" xmlns="" id="{C7DCD0B3-3081-4C01-9637-BF3B9000C1F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393342" y="3922587"/>
              <a:ext cx="272246" cy="273762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Isosceles Triangle 33">
              <a:extLst>
                <a:ext uri="{FF2B5EF4-FFF2-40B4-BE49-F238E27FC236}">
                  <a16:creationId xmlns:a16="http://schemas.microsoft.com/office/drawing/2014/main" xmlns="" id="{14F0ADB5-5DF4-4AA1-B34C-ED8429959E4E}"/>
                </a:ext>
              </a:extLst>
            </p:cNvPr>
            <p:cNvSpPr>
              <a:spLocks/>
            </p:cNvSpPr>
            <p:nvPr/>
          </p:nvSpPr>
          <p:spPr>
            <a:xfrm rot="10800000">
              <a:off x="9127377" y="2780100"/>
              <a:ext cx="314869" cy="314869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xmlns="" id="{D01291C5-696B-4033-8B7D-EF8BCC679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7323" y="2978006"/>
              <a:ext cx="371699" cy="370986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Trapezoid 6">
              <a:extLst>
                <a:ext uri="{FF2B5EF4-FFF2-40B4-BE49-F238E27FC236}">
                  <a16:creationId xmlns:a16="http://schemas.microsoft.com/office/drawing/2014/main" xmlns="" id="{038187D6-7364-4747-A498-487D95556280}"/>
                </a:ext>
              </a:extLst>
            </p:cNvPr>
            <p:cNvSpPr>
              <a:spLocks/>
            </p:cNvSpPr>
            <p:nvPr/>
          </p:nvSpPr>
          <p:spPr>
            <a:xfrm>
              <a:off x="8644130" y="2767305"/>
              <a:ext cx="370986" cy="370986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xmlns="" id="{0928905F-98EB-4D3D-BF19-0B90E6C842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5943" y="3377436"/>
              <a:ext cx="219837" cy="370987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" name="Rectangle 50">
              <a:extLst>
                <a:ext uri="{FF2B5EF4-FFF2-40B4-BE49-F238E27FC236}">
                  <a16:creationId xmlns:a16="http://schemas.microsoft.com/office/drawing/2014/main" xmlns="" id="{210E3F2D-D9CA-4077-9F5D-C93A8EF317BF}"/>
                </a:ext>
              </a:extLst>
            </p:cNvPr>
            <p:cNvSpPr>
              <a:spLocks noChangeAspect="1"/>
            </p:cNvSpPr>
            <p:nvPr/>
          </p:nvSpPr>
          <p:spPr>
            <a:xfrm rot="1429276">
              <a:off x="8660964" y="3626546"/>
              <a:ext cx="314869" cy="180346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xmlns="" id="{EC155ECA-4B5C-44A1-889F-C537349D6C45}"/>
                </a:ext>
              </a:extLst>
            </p:cNvPr>
            <p:cNvSpPr/>
            <p:nvPr/>
          </p:nvSpPr>
          <p:spPr>
            <a:xfrm rot="3600000">
              <a:off x="8638520" y="183973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" name="Flecha: curvada hacia la derecha 1">
            <a:extLst>
              <a:ext uri="{FF2B5EF4-FFF2-40B4-BE49-F238E27FC236}">
                <a16:creationId xmlns:a16="http://schemas.microsoft.com/office/drawing/2014/main" xmlns="" id="{392C2DD3-F050-4402-9433-EC21F4D19BC7}"/>
              </a:ext>
            </a:extLst>
          </p:cNvPr>
          <p:cNvSpPr/>
          <p:nvPr/>
        </p:nvSpPr>
        <p:spPr>
          <a:xfrm>
            <a:off x="603682" y="4518734"/>
            <a:ext cx="418162" cy="727969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F0"/>
              </a:solidFill>
            </a:endParaRP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xmlns="" id="{F2591698-91E3-438C-BCFE-1D60CF264FC8}"/>
              </a:ext>
            </a:extLst>
          </p:cNvPr>
          <p:cNvSpPr/>
          <p:nvPr/>
        </p:nvSpPr>
        <p:spPr>
          <a:xfrm>
            <a:off x="4824360" y="430536"/>
            <a:ext cx="2543277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200" b="1" dirty="0" smtClean="0">
                <a:latin typeface="Arial Black" panose="020B0A04020102020204" pitchFamily="34" charset="0"/>
              </a:rPr>
              <a:t>Состаноци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xmlns="" id="{EC9399C5-5D6C-4DB7-A258-CC2702E1B360}"/>
              </a:ext>
            </a:extLst>
          </p:cNvPr>
          <p:cNvSpPr/>
          <p:nvPr/>
        </p:nvSpPr>
        <p:spPr>
          <a:xfrm>
            <a:off x="5083884" y="922979"/>
            <a:ext cx="202423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1600" dirty="0" smtClean="0"/>
              <a:t>Видови состаноци</a:t>
            </a:r>
            <a:endParaRPr lang="es-ES" sz="1600" dirty="0"/>
          </a:p>
        </p:txBody>
      </p:sp>
      <p:sp>
        <p:nvSpPr>
          <p:cNvPr id="27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29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31" name="Immagine 3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32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8294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A16B15-C455-42ED-97A3-BBDCBDB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915" y="374983"/>
            <a:ext cx="6006547" cy="609946"/>
          </a:xfrm>
        </p:spPr>
        <p:txBody>
          <a:bodyPr>
            <a:normAutofit fontScale="90000"/>
          </a:bodyPr>
          <a:lstStyle/>
          <a:p>
            <a:pPr algn="ctr"/>
            <a:r>
              <a:rPr lang="mk-MK" sz="4000" dirty="0" smtClean="0">
                <a:latin typeface="Arial Black" panose="020B0A04020102020204" pitchFamily="34" charset="0"/>
              </a:rPr>
              <a:t>Работилници за обука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xmlns="" id="{128988AF-09E3-4708-B8A9-2A226B67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003" y="1191326"/>
            <a:ext cx="9553748" cy="42661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Тимската </a:t>
            </a:r>
            <a:r>
              <a:rPr lang="ru-RU" sz="2400" dirty="0"/>
              <a:t>обука е неопходна за подобро извршување на работата, за одржување на вработените во тек со најновите случувања во нивниот сектор, за да им се овозможи да дадат поголем профит и корист на компанијата и да го подобрат своето знаење. Поради оваа причина, се организираат работилници за обука за вработените.</a:t>
            </a:r>
            <a:endParaRPr lang="es-ES" dirty="0"/>
          </a:p>
        </p:txBody>
      </p:sp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xmlns="" id="{CB75E8F4-71EF-48EC-8BC0-297A595C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C819ED-7CAD-49BD-BDF8-29EBA6BAA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grpSp>
        <p:nvGrpSpPr>
          <p:cNvPr id="8" name="Group 12">
            <a:extLst>
              <a:ext uri="{FF2B5EF4-FFF2-40B4-BE49-F238E27FC236}">
                <a16:creationId xmlns:a16="http://schemas.microsoft.com/office/drawing/2014/main" xmlns="" id="{947DEAC1-780F-4443-AC23-947FC9258508}"/>
              </a:ext>
            </a:extLst>
          </p:cNvPr>
          <p:cNvGrpSpPr/>
          <p:nvPr/>
        </p:nvGrpSpPr>
        <p:grpSpPr>
          <a:xfrm>
            <a:off x="4279037" y="3199833"/>
            <a:ext cx="3633926" cy="2201049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1BF7C91C-6D84-4EE5-8CF6-34EB01148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A126CAF9-984E-496D-B37C-C21A6A03E6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210D0299-211A-4D4E-AE41-267CAA9E9F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D2418F15-183D-4FA4-85B7-9B8847DA02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E4D66EC0-AE6E-440A-A19A-594813F642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19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20" name="Immagine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21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7604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xmlns="" id="{228C0821-1B4A-4FD2-9EA0-7C3645F547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438724"/>
              </p:ext>
            </p:extLst>
          </p:nvPr>
        </p:nvGraphicFramePr>
        <p:xfrm>
          <a:off x="1037514" y="1255182"/>
          <a:ext cx="9377802" cy="4829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236">
                  <a:extLst>
                    <a:ext uri="{9D8B030D-6E8A-4147-A177-3AD203B41FA5}">
                      <a16:colId xmlns:a16="http://schemas.microsoft.com/office/drawing/2014/main" xmlns="" val="1323711783"/>
                    </a:ext>
                  </a:extLst>
                </a:gridCol>
                <a:gridCol w="1808608">
                  <a:extLst>
                    <a:ext uri="{9D8B030D-6E8A-4147-A177-3AD203B41FA5}">
                      <a16:colId xmlns:a16="http://schemas.microsoft.com/office/drawing/2014/main" xmlns="" val="1512802440"/>
                    </a:ext>
                  </a:extLst>
                </a:gridCol>
                <a:gridCol w="1484527">
                  <a:extLst>
                    <a:ext uri="{9D8B030D-6E8A-4147-A177-3AD203B41FA5}">
                      <a16:colId xmlns:a16="http://schemas.microsoft.com/office/drawing/2014/main" xmlns="" val="1990003127"/>
                    </a:ext>
                  </a:extLst>
                </a:gridCol>
                <a:gridCol w="1488984">
                  <a:extLst>
                    <a:ext uri="{9D8B030D-6E8A-4147-A177-3AD203B41FA5}">
                      <a16:colId xmlns:a16="http://schemas.microsoft.com/office/drawing/2014/main" xmlns="" val="1490779859"/>
                    </a:ext>
                  </a:extLst>
                </a:gridCol>
                <a:gridCol w="1211680">
                  <a:extLst>
                    <a:ext uri="{9D8B030D-6E8A-4147-A177-3AD203B41FA5}">
                      <a16:colId xmlns:a16="http://schemas.microsoft.com/office/drawing/2014/main" xmlns="" val="3511756417"/>
                    </a:ext>
                  </a:extLst>
                </a:gridCol>
                <a:gridCol w="1780767">
                  <a:extLst>
                    <a:ext uri="{9D8B030D-6E8A-4147-A177-3AD203B41FA5}">
                      <a16:colId xmlns:a16="http://schemas.microsoft.com/office/drawing/2014/main" xmlns="" val="3656433405"/>
                    </a:ext>
                  </a:extLst>
                </a:gridCol>
              </a:tblGrid>
              <a:tr h="173834">
                <a:tc gridSpan="6">
                  <a:txBody>
                    <a:bodyPr/>
                    <a:lstStyle/>
                    <a:p>
                      <a:pPr marL="228600"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55178"/>
                  </a:ext>
                </a:extLst>
              </a:tr>
              <a:tr h="61861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Што</a:t>
                      </a:r>
                      <a:r>
                        <a:rPr lang="mk-MK" sz="1100" baseline="0" dirty="0" smtClean="0"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треба да се направи?</a:t>
                      </a:r>
                      <a:endParaRPr lang="es-ES" sz="11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Како</a:t>
                      </a:r>
                      <a:r>
                        <a:rPr lang="mk-MK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да се направи?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/>
                      </a:r>
                      <a:br>
                        <a:rPr lang="mk-MK" sz="110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Проценка</a:t>
                      </a:r>
                      <a:r>
                        <a:rPr lang="mk-MK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 на трошоците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Кој е</a:t>
                      </a:r>
                      <a:r>
                        <a:rPr lang="mk-MK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одговорен?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8827854"/>
                  </a:ext>
                </a:extLst>
              </a:tr>
              <a:tr h="107256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Читање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FA910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Прво, внимателно прочитајте ги алатките и запознајте се со темата.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висок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среден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низок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583726"/>
                  </a:ext>
                </a:extLst>
              </a:tr>
              <a:tr h="118379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Анализирање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FA910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Предлозите потоа треба да се анализираат, истакнувајќи ги оние што се веќе поставени и оние што треба да се спроведат.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висок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среден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низок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370648"/>
                  </a:ext>
                </a:extLst>
              </a:tr>
              <a:tr h="78268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mk-MK" sz="110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Имплементации</a:t>
                      </a:r>
                      <a:endParaRPr lang="es-ES" sz="1100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FA910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Следниот чекор е имплементирање на предложените алатки во компанијата, со цел тимската работа да функционира подобро. Во случај на интервју, не заборавајте да земете белешки и да ги следите упатствата.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 </a:t>
                      </a:r>
                      <a:endParaRPr lang="es-ES" sz="110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висок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</a:t>
                      </a:r>
                      <a:r>
                        <a:rPr lang="mk-MK" sz="1100" b="1" baseline="0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 среден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b="1" dirty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☐ </a:t>
                      </a:r>
                      <a:r>
                        <a:rPr lang="mk-MK" sz="1100" b="1" dirty="0" smtClean="0">
                          <a:solidFill>
                            <a:schemeClr val="bg1"/>
                          </a:solidFill>
                          <a:effectLst/>
                          <a:latin typeface="Arial Rounded MT Bold" panose="020F0704030504030204" pitchFamily="34" charset="0"/>
                        </a:rPr>
                        <a:t>низок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93" marR="6819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304029"/>
                  </a:ext>
                </a:extLst>
              </a:tr>
            </a:tbl>
          </a:graphicData>
        </a:graphic>
      </p:graphicFrame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xmlns="" id="{CB75E8F4-71EF-48EC-8BC0-297A595C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C701042-E131-46B8-B534-847F43697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grpSp>
        <p:nvGrpSpPr>
          <p:cNvPr id="8" name="Group 99">
            <a:extLst>
              <a:ext uri="{FF2B5EF4-FFF2-40B4-BE49-F238E27FC236}">
                <a16:creationId xmlns:a16="http://schemas.microsoft.com/office/drawing/2014/main" xmlns="" id="{A9837AB8-7DF5-41F0-A74E-2A180C427396}"/>
              </a:ext>
            </a:extLst>
          </p:cNvPr>
          <p:cNvGrpSpPr/>
          <p:nvPr/>
        </p:nvGrpSpPr>
        <p:grpSpPr>
          <a:xfrm>
            <a:off x="10836149" y="4209123"/>
            <a:ext cx="1387638" cy="1794496"/>
            <a:chOff x="7603184" y="547294"/>
            <a:chExt cx="4751433" cy="5754533"/>
          </a:xfrm>
        </p:grpSpPr>
        <p:sp>
          <p:nvSpPr>
            <p:cNvPr id="13" name="Isosceles Triangle 22">
              <a:extLst>
                <a:ext uri="{FF2B5EF4-FFF2-40B4-BE49-F238E27FC236}">
                  <a16:creationId xmlns:a16="http://schemas.microsoft.com/office/drawing/2014/main" xmlns="" id="{973598E1-47A6-400F-995A-B6D527ECC21F}"/>
                </a:ext>
              </a:extLst>
            </p:cNvPr>
            <p:cNvSpPr/>
            <p:nvPr/>
          </p:nvSpPr>
          <p:spPr>
            <a:xfrm rot="19800000">
              <a:off x="7603184" y="3604020"/>
              <a:ext cx="3327758" cy="2697807"/>
            </a:xfrm>
            <a:custGeom>
              <a:avLst/>
              <a:gdLst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476544 w 4995280"/>
                <a:gd name="connsiteY6" fmla="*/ 891386 h 4221188"/>
                <a:gd name="connsiteX7" fmla="*/ 2389121 w 4995280"/>
                <a:gd name="connsiteY7" fmla="*/ 874986 h 4221188"/>
                <a:gd name="connsiteX8" fmla="*/ 2317734 w 4995280"/>
                <a:gd name="connsiteY8" fmla="*/ 1082029 h 4221188"/>
                <a:gd name="connsiteX9" fmla="*/ 3205629 w 4995280"/>
                <a:gd name="connsiteY9" fmla="*/ 1594653 h 4221188"/>
                <a:gd name="connsiteX10" fmla="*/ 3357227 w 4995280"/>
                <a:gd name="connsiteY10" fmla="*/ 1446173 h 4221188"/>
                <a:gd name="connsiteX11" fmla="*/ 2863670 w 4995280"/>
                <a:gd name="connsiteY11" fmla="*/ 1075337 h 4221188"/>
                <a:gd name="connsiteX12" fmla="*/ 4568006 w 4995280"/>
                <a:gd name="connsiteY12" fmla="*/ 2045651 h 4221188"/>
                <a:gd name="connsiteX13" fmla="*/ 4524932 w 4995280"/>
                <a:gd name="connsiteY13" fmla="*/ 2024256 h 4221188"/>
                <a:gd name="connsiteX14" fmla="*/ 4376584 w 4995280"/>
                <a:gd name="connsiteY14" fmla="*/ 2109904 h 4221188"/>
                <a:gd name="connsiteX15" fmla="*/ 4462232 w 4995280"/>
                <a:gd name="connsiteY15" fmla="*/ 2258247 h 4221188"/>
                <a:gd name="connsiteX16" fmla="*/ 4610577 w 4995280"/>
                <a:gd name="connsiteY16" fmla="*/ 2172601 h 4221188"/>
                <a:gd name="connsiteX17" fmla="*/ 4568006 w 4995280"/>
                <a:gd name="connsiteY17" fmla="*/ 2045651 h 4221188"/>
                <a:gd name="connsiteX18" fmla="*/ 4995280 w 4995280"/>
                <a:gd name="connsiteY18" fmla="*/ 1981007 h 4221188"/>
                <a:gd name="connsiteX19" fmla="*/ 4937112 w 4995280"/>
                <a:gd name="connsiteY19" fmla="*/ 2070280 h 4221188"/>
                <a:gd name="connsiteX20" fmla="*/ 4678445 w 4995280"/>
                <a:gd name="connsiteY20" fmla="*/ 1985146 h 4221188"/>
                <a:gd name="connsiteX21" fmla="*/ 4727574 w 4995280"/>
                <a:gd name="connsiteY21" fmla="*/ 2203950 h 4221188"/>
                <a:gd name="connsiteX22" fmla="*/ 4430883 w 4995280"/>
                <a:gd name="connsiteY22" fmla="*/ 2375246 h 4221188"/>
                <a:gd name="connsiteX23" fmla="*/ 4259587 w 4995280"/>
                <a:gd name="connsiteY23" fmla="*/ 2078553 h 4221188"/>
                <a:gd name="connsiteX24" fmla="*/ 4378457 w 4995280"/>
                <a:gd name="connsiteY24" fmla="*/ 1928722 h 4221188"/>
                <a:gd name="connsiteX25" fmla="*/ 4281143 w 4995280"/>
                <a:gd name="connsiteY25" fmla="*/ 1925477 h 4221188"/>
                <a:gd name="connsiteX26" fmla="*/ 4111363 w 4995280"/>
                <a:gd name="connsiteY26" fmla="*/ 2010327 h 4221188"/>
                <a:gd name="connsiteX27" fmla="*/ 3937078 w 4995280"/>
                <a:gd name="connsiteY27" fmla="*/ 3001142 h 4221188"/>
                <a:gd name="connsiteX28" fmla="*/ 2864666 w 4995280"/>
                <a:gd name="connsiteY28" fmla="*/ 3621717 h 4221188"/>
                <a:gd name="connsiteX29" fmla="*/ 2346113 w 4995280"/>
                <a:gd name="connsiteY29" fmla="*/ 4221188 h 4221188"/>
                <a:gd name="connsiteX30" fmla="*/ 2043869 w 4995280"/>
                <a:gd name="connsiteY30" fmla="*/ 4046689 h 4221188"/>
                <a:gd name="connsiteX31" fmla="*/ 2232704 w 4995280"/>
                <a:gd name="connsiteY31" fmla="*/ 3502581 h 4221188"/>
                <a:gd name="connsiteX32" fmla="*/ 1545844 w 4995280"/>
                <a:gd name="connsiteY32" fmla="*/ 3182914 h 4221188"/>
                <a:gd name="connsiteX33" fmla="*/ 1187080 w 4995280"/>
                <a:gd name="connsiteY33" fmla="*/ 2940350 h 4221188"/>
                <a:gd name="connsiteX34" fmla="*/ 644563 w 4995280"/>
                <a:gd name="connsiteY34" fmla="*/ 3221269 h 4221188"/>
                <a:gd name="connsiteX35" fmla="*/ 313243 w 4995280"/>
                <a:gd name="connsiteY35" fmla="*/ 3021214 h 4221188"/>
                <a:gd name="connsiteX36" fmla="*/ 758618 w 4995280"/>
                <a:gd name="connsiteY36" fmla="*/ 2520701 h 4221188"/>
                <a:gd name="connsiteX37" fmla="*/ 220359 w 4995280"/>
                <a:gd name="connsiteY37" fmla="*/ 1559552 h 4221188"/>
                <a:gd name="connsiteX38" fmla="*/ 0 w 4995280"/>
                <a:gd name="connsiteY38" fmla="*/ 974235 h 4221188"/>
                <a:gd name="connsiteX39" fmla="*/ 136031 w 4995280"/>
                <a:gd name="connsiteY39" fmla="*/ 632342 h 4221188"/>
                <a:gd name="connsiteX40" fmla="*/ 441680 w 4995280"/>
                <a:gd name="connsiteY40" fmla="*/ 683821 h 4221188"/>
                <a:gd name="connsiteX41" fmla="*/ 615174 w 4995280"/>
                <a:gd name="connsiteY41" fmla="*/ 766457 h 4221188"/>
                <a:gd name="connsiteX42" fmla="*/ 1149669 w 4995280"/>
                <a:gd name="connsiteY42" fmla="*/ 564016 h 4221188"/>
                <a:gd name="connsiteX43" fmla="*/ 1235408 w 4995280"/>
                <a:gd name="connsiteY43" fmla="*/ 0 h 4221188"/>
                <a:gd name="connsiteX44" fmla="*/ 1757574 w 4995280"/>
                <a:gd name="connsiteY44" fmla="*/ 501984 h 4221188"/>
                <a:gd name="connsiteX45" fmla="*/ 2586293 w 4995280"/>
                <a:gd name="connsiteY45" fmla="*/ 651253 h 4221188"/>
                <a:gd name="connsiteX46" fmla="*/ 2586551 w 4995280"/>
                <a:gd name="connsiteY46" fmla="*/ 653057 h 4221188"/>
                <a:gd name="connsiteX47" fmla="*/ 2998334 w 4995280"/>
                <a:gd name="connsiteY47" fmla="*/ 842092 h 4221188"/>
                <a:gd name="connsiteX48" fmla="*/ 3507935 w 4995280"/>
                <a:gd name="connsiteY48" fmla="*/ 1190180 h 4221188"/>
                <a:gd name="connsiteX49" fmla="*/ 4078560 w 4995280"/>
                <a:gd name="connsiteY49" fmla="*/ 1897671 h 4221188"/>
                <a:gd name="connsiteX50" fmla="*/ 4265191 w 4995280"/>
                <a:gd name="connsiteY50" fmla="*/ 1816859 h 4221188"/>
                <a:gd name="connsiteX51" fmla="*/ 4559259 w 4995280"/>
                <a:gd name="connsiteY51" fmla="*/ 1882733 h 4221188"/>
                <a:gd name="connsiteX52" fmla="*/ 4843997 w 4995280"/>
                <a:gd name="connsiteY52" fmla="*/ 1908391 h 4221188"/>
                <a:gd name="connsiteX53" fmla="*/ 4995280 w 4995280"/>
                <a:gd name="connsiteY53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2863670 w 4995280"/>
                <a:gd name="connsiteY5" fmla="*/ 1075337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2863670 w 4995280"/>
                <a:gd name="connsiteY10" fmla="*/ 1075337 h 4221188"/>
                <a:gd name="connsiteX11" fmla="*/ 4568006 w 4995280"/>
                <a:gd name="connsiteY11" fmla="*/ 2045651 h 4221188"/>
                <a:gd name="connsiteX12" fmla="*/ 4524932 w 4995280"/>
                <a:gd name="connsiteY12" fmla="*/ 2024256 h 4221188"/>
                <a:gd name="connsiteX13" fmla="*/ 4376584 w 4995280"/>
                <a:gd name="connsiteY13" fmla="*/ 2109904 h 4221188"/>
                <a:gd name="connsiteX14" fmla="*/ 4462232 w 4995280"/>
                <a:gd name="connsiteY14" fmla="*/ 2258247 h 4221188"/>
                <a:gd name="connsiteX15" fmla="*/ 4610577 w 4995280"/>
                <a:gd name="connsiteY15" fmla="*/ 2172601 h 4221188"/>
                <a:gd name="connsiteX16" fmla="*/ 4568006 w 4995280"/>
                <a:gd name="connsiteY16" fmla="*/ 2045651 h 4221188"/>
                <a:gd name="connsiteX17" fmla="*/ 4995280 w 4995280"/>
                <a:gd name="connsiteY17" fmla="*/ 1981007 h 4221188"/>
                <a:gd name="connsiteX18" fmla="*/ 4937112 w 4995280"/>
                <a:gd name="connsiteY18" fmla="*/ 2070280 h 4221188"/>
                <a:gd name="connsiteX19" fmla="*/ 4678445 w 4995280"/>
                <a:gd name="connsiteY19" fmla="*/ 1985146 h 4221188"/>
                <a:gd name="connsiteX20" fmla="*/ 4727574 w 4995280"/>
                <a:gd name="connsiteY20" fmla="*/ 2203950 h 4221188"/>
                <a:gd name="connsiteX21" fmla="*/ 4430883 w 4995280"/>
                <a:gd name="connsiteY21" fmla="*/ 2375246 h 4221188"/>
                <a:gd name="connsiteX22" fmla="*/ 4259587 w 4995280"/>
                <a:gd name="connsiteY22" fmla="*/ 2078553 h 4221188"/>
                <a:gd name="connsiteX23" fmla="*/ 4378457 w 4995280"/>
                <a:gd name="connsiteY23" fmla="*/ 1928722 h 4221188"/>
                <a:gd name="connsiteX24" fmla="*/ 4281143 w 4995280"/>
                <a:gd name="connsiteY24" fmla="*/ 1925477 h 4221188"/>
                <a:gd name="connsiteX25" fmla="*/ 4111363 w 4995280"/>
                <a:gd name="connsiteY25" fmla="*/ 2010327 h 4221188"/>
                <a:gd name="connsiteX26" fmla="*/ 3937078 w 4995280"/>
                <a:gd name="connsiteY26" fmla="*/ 3001142 h 4221188"/>
                <a:gd name="connsiteX27" fmla="*/ 2864666 w 4995280"/>
                <a:gd name="connsiteY27" fmla="*/ 3621717 h 4221188"/>
                <a:gd name="connsiteX28" fmla="*/ 2346113 w 4995280"/>
                <a:gd name="connsiteY28" fmla="*/ 4221188 h 4221188"/>
                <a:gd name="connsiteX29" fmla="*/ 2043869 w 4995280"/>
                <a:gd name="connsiteY29" fmla="*/ 4046689 h 4221188"/>
                <a:gd name="connsiteX30" fmla="*/ 2232704 w 4995280"/>
                <a:gd name="connsiteY30" fmla="*/ 3502581 h 4221188"/>
                <a:gd name="connsiteX31" fmla="*/ 1545844 w 4995280"/>
                <a:gd name="connsiteY31" fmla="*/ 3182914 h 4221188"/>
                <a:gd name="connsiteX32" fmla="*/ 1187080 w 4995280"/>
                <a:gd name="connsiteY32" fmla="*/ 2940350 h 4221188"/>
                <a:gd name="connsiteX33" fmla="*/ 644563 w 4995280"/>
                <a:gd name="connsiteY33" fmla="*/ 3221269 h 4221188"/>
                <a:gd name="connsiteX34" fmla="*/ 313243 w 4995280"/>
                <a:gd name="connsiteY34" fmla="*/ 3021214 h 4221188"/>
                <a:gd name="connsiteX35" fmla="*/ 758618 w 4995280"/>
                <a:gd name="connsiteY35" fmla="*/ 2520701 h 4221188"/>
                <a:gd name="connsiteX36" fmla="*/ 220359 w 4995280"/>
                <a:gd name="connsiteY36" fmla="*/ 1559552 h 4221188"/>
                <a:gd name="connsiteX37" fmla="*/ 0 w 4995280"/>
                <a:gd name="connsiteY37" fmla="*/ 974235 h 4221188"/>
                <a:gd name="connsiteX38" fmla="*/ 136031 w 4995280"/>
                <a:gd name="connsiteY38" fmla="*/ 632342 h 4221188"/>
                <a:gd name="connsiteX39" fmla="*/ 441680 w 4995280"/>
                <a:gd name="connsiteY39" fmla="*/ 683821 h 4221188"/>
                <a:gd name="connsiteX40" fmla="*/ 615174 w 4995280"/>
                <a:gd name="connsiteY40" fmla="*/ 766457 h 4221188"/>
                <a:gd name="connsiteX41" fmla="*/ 1149669 w 4995280"/>
                <a:gd name="connsiteY41" fmla="*/ 564016 h 4221188"/>
                <a:gd name="connsiteX42" fmla="*/ 1235408 w 4995280"/>
                <a:gd name="connsiteY42" fmla="*/ 0 h 4221188"/>
                <a:gd name="connsiteX43" fmla="*/ 1757574 w 4995280"/>
                <a:gd name="connsiteY43" fmla="*/ 501984 h 4221188"/>
                <a:gd name="connsiteX44" fmla="*/ 2586293 w 4995280"/>
                <a:gd name="connsiteY44" fmla="*/ 651253 h 4221188"/>
                <a:gd name="connsiteX45" fmla="*/ 2586551 w 4995280"/>
                <a:gd name="connsiteY45" fmla="*/ 653057 h 4221188"/>
                <a:gd name="connsiteX46" fmla="*/ 2998334 w 4995280"/>
                <a:gd name="connsiteY46" fmla="*/ 842092 h 4221188"/>
                <a:gd name="connsiteX47" fmla="*/ 3507935 w 4995280"/>
                <a:gd name="connsiteY47" fmla="*/ 1190180 h 4221188"/>
                <a:gd name="connsiteX48" fmla="*/ 4078560 w 4995280"/>
                <a:gd name="connsiteY48" fmla="*/ 1897671 h 4221188"/>
                <a:gd name="connsiteX49" fmla="*/ 4265191 w 4995280"/>
                <a:gd name="connsiteY49" fmla="*/ 1816859 h 4221188"/>
                <a:gd name="connsiteX50" fmla="*/ 4559259 w 4995280"/>
                <a:gd name="connsiteY50" fmla="*/ 1882733 h 4221188"/>
                <a:gd name="connsiteX51" fmla="*/ 4843997 w 4995280"/>
                <a:gd name="connsiteY51" fmla="*/ 1908391 h 4221188"/>
                <a:gd name="connsiteX52" fmla="*/ 4995280 w 4995280"/>
                <a:gd name="connsiteY52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4995280"/>
                <a:gd name="connsiteY0" fmla="*/ 905623 h 4221188"/>
                <a:gd name="connsiteX1" fmla="*/ 1042019 w 4995280"/>
                <a:gd name="connsiteY1" fmla="*/ 973609 h 4221188"/>
                <a:gd name="connsiteX2" fmla="*/ 1110004 w 4995280"/>
                <a:gd name="connsiteY2" fmla="*/ 1227337 h 4221188"/>
                <a:gd name="connsiteX3" fmla="*/ 1363734 w 4995280"/>
                <a:gd name="connsiteY3" fmla="*/ 1159349 h 4221188"/>
                <a:gd name="connsiteX4" fmla="*/ 1295747 w 4995280"/>
                <a:gd name="connsiteY4" fmla="*/ 905623 h 4221188"/>
                <a:gd name="connsiteX5" fmla="*/ 3357227 w 4995280"/>
                <a:gd name="connsiteY5" fmla="*/ 1446173 h 4221188"/>
                <a:gd name="connsiteX6" fmla="*/ 2389121 w 4995280"/>
                <a:gd name="connsiteY6" fmla="*/ 874986 h 4221188"/>
                <a:gd name="connsiteX7" fmla="*/ 2317734 w 4995280"/>
                <a:gd name="connsiteY7" fmla="*/ 1082029 h 4221188"/>
                <a:gd name="connsiteX8" fmla="*/ 3205629 w 4995280"/>
                <a:gd name="connsiteY8" fmla="*/ 1594653 h 4221188"/>
                <a:gd name="connsiteX9" fmla="*/ 3357227 w 4995280"/>
                <a:gd name="connsiteY9" fmla="*/ 1446173 h 4221188"/>
                <a:gd name="connsiteX10" fmla="*/ 4568006 w 4995280"/>
                <a:gd name="connsiteY10" fmla="*/ 2045651 h 4221188"/>
                <a:gd name="connsiteX11" fmla="*/ 4524932 w 4995280"/>
                <a:gd name="connsiteY11" fmla="*/ 2024256 h 4221188"/>
                <a:gd name="connsiteX12" fmla="*/ 4376584 w 4995280"/>
                <a:gd name="connsiteY12" fmla="*/ 2109904 h 4221188"/>
                <a:gd name="connsiteX13" fmla="*/ 4462232 w 4995280"/>
                <a:gd name="connsiteY13" fmla="*/ 2258247 h 4221188"/>
                <a:gd name="connsiteX14" fmla="*/ 4610577 w 4995280"/>
                <a:gd name="connsiteY14" fmla="*/ 2172601 h 4221188"/>
                <a:gd name="connsiteX15" fmla="*/ 4568006 w 4995280"/>
                <a:gd name="connsiteY15" fmla="*/ 2045651 h 4221188"/>
                <a:gd name="connsiteX16" fmla="*/ 4995280 w 4995280"/>
                <a:gd name="connsiteY16" fmla="*/ 1981007 h 4221188"/>
                <a:gd name="connsiteX17" fmla="*/ 4937112 w 4995280"/>
                <a:gd name="connsiteY17" fmla="*/ 2070280 h 4221188"/>
                <a:gd name="connsiteX18" fmla="*/ 4678445 w 4995280"/>
                <a:gd name="connsiteY18" fmla="*/ 1985146 h 4221188"/>
                <a:gd name="connsiteX19" fmla="*/ 4727574 w 4995280"/>
                <a:gd name="connsiteY19" fmla="*/ 2203950 h 4221188"/>
                <a:gd name="connsiteX20" fmla="*/ 4430883 w 4995280"/>
                <a:gd name="connsiteY20" fmla="*/ 2375246 h 4221188"/>
                <a:gd name="connsiteX21" fmla="*/ 4259587 w 4995280"/>
                <a:gd name="connsiteY21" fmla="*/ 2078553 h 4221188"/>
                <a:gd name="connsiteX22" fmla="*/ 4378457 w 4995280"/>
                <a:gd name="connsiteY22" fmla="*/ 1928722 h 4221188"/>
                <a:gd name="connsiteX23" fmla="*/ 4281143 w 4995280"/>
                <a:gd name="connsiteY23" fmla="*/ 1925477 h 4221188"/>
                <a:gd name="connsiteX24" fmla="*/ 4111363 w 4995280"/>
                <a:gd name="connsiteY24" fmla="*/ 2010327 h 4221188"/>
                <a:gd name="connsiteX25" fmla="*/ 3937078 w 4995280"/>
                <a:gd name="connsiteY25" fmla="*/ 3001142 h 4221188"/>
                <a:gd name="connsiteX26" fmla="*/ 2864666 w 4995280"/>
                <a:gd name="connsiteY26" fmla="*/ 3621717 h 4221188"/>
                <a:gd name="connsiteX27" fmla="*/ 2346113 w 4995280"/>
                <a:gd name="connsiteY27" fmla="*/ 4221188 h 4221188"/>
                <a:gd name="connsiteX28" fmla="*/ 2043869 w 4995280"/>
                <a:gd name="connsiteY28" fmla="*/ 4046689 h 4221188"/>
                <a:gd name="connsiteX29" fmla="*/ 2232704 w 4995280"/>
                <a:gd name="connsiteY29" fmla="*/ 3502581 h 4221188"/>
                <a:gd name="connsiteX30" fmla="*/ 1545844 w 4995280"/>
                <a:gd name="connsiteY30" fmla="*/ 3182914 h 4221188"/>
                <a:gd name="connsiteX31" fmla="*/ 1187080 w 4995280"/>
                <a:gd name="connsiteY31" fmla="*/ 2940350 h 4221188"/>
                <a:gd name="connsiteX32" fmla="*/ 644563 w 4995280"/>
                <a:gd name="connsiteY32" fmla="*/ 3221269 h 4221188"/>
                <a:gd name="connsiteX33" fmla="*/ 313243 w 4995280"/>
                <a:gd name="connsiteY33" fmla="*/ 3021214 h 4221188"/>
                <a:gd name="connsiteX34" fmla="*/ 758618 w 4995280"/>
                <a:gd name="connsiteY34" fmla="*/ 2520701 h 4221188"/>
                <a:gd name="connsiteX35" fmla="*/ 220359 w 4995280"/>
                <a:gd name="connsiteY35" fmla="*/ 1559552 h 4221188"/>
                <a:gd name="connsiteX36" fmla="*/ 0 w 4995280"/>
                <a:gd name="connsiteY36" fmla="*/ 974235 h 4221188"/>
                <a:gd name="connsiteX37" fmla="*/ 136031 w 4995280"/>
                <a:gd name="connsiteY37" fmla="*/ 632342 h 4221188"/>
                <a:gd name="connsiteX38" fmla="*/ 441680 w 4995280"/>
                <a:gd name="connsiteY38" fmla="*/ 683821 h 4221188"/>
                <a:gd name="connsiteX39" fmla="*/ 615174 w 4995280"/>
                <a:gd name="connsiteY39" fmla="*/ 766457 h 4221188"/>
                <a:gd name="connsiteX40" fmla="*/ 1149669 w 4995280"/>
                <a:gd name="connsiteY40" fmla="*/ 564016 h 4221188"/>
                <a:gd name="connsiteX41" fmla="*/ 1235408 w 4995280"/>
                <a:gd name="connsiteY41" fmla="*/ 0 h 4221188"/>
                <a:gd name="connsiteX42" fmla="*/ 1757574 w 4995280"/>
                <a:gd name="connsiteY42" fmla="*/ 501984 h 4221188"/>
                <a:gd name="connsiteX43" fmla="*/ 2586293 w 4995280"/>
                <a:gd name="connsiteY43" fmla="*/ 651253 h 4221188"/>
                <a:gd name="connsiteX44" fmla="*/ 2586551 w 4995280"/>
                <a:gd name="connsiteY44" fmla="*/ 653057 h 4221188"/>
                <a:gd name="connsiteX45" fmla="*/ 2998334 w 4995280"/>
                <a:gd name="connsiteY45" fmla="*/ 842092 h 4221188"/>
                <a:gd name="connsiteX46" fmla="*/ 3507935 w 4995280"/>
                <a:gd name="connsiteY46" fmla="*/ 1190180 h 4221188"/>
                <a:gd name="connsiteX47" fmla="*/ 4078560 w 4995280"/>
                <a:gd name="connsiteY47" fmla="*/ 1897671 h 4221188"/>
                <a:gd name="connsiteX48" fmla="*/ 4265191 w 4995280"/>
                <a:gd name="connsiteY48" fmla="*/ 1816859 h 4221188"/>
                <a:gd name="connsiteX49" fmla="*/ 4559259 w 4995280"/>
                <a:gd name="connsiteY49" fmla="*/ 1882733 h 4221188"/>
                <a:gd name="connsiteX50" fmla="*/ 4843997 w 4995280"/>
                <a:gd name="connsiteY50" fmla="*/ 1908391 h 4221188"/>
                <a:gd name="connsiteX51" fmla="*/ 4995280 w 4995280"/>
                <a:gd name="connsiteY51" fmla="*/ 1981007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937112 w 5206857"/>
                <a:gd name="connsiteY17" fmla="*/ 2070280 h 4221188"/>
                <a:gd name="connsiteX18" fmla="*/ 4678445 w 5206857"/>
                <a:gd name="connsiteY18" fmla="*/ 1985146 h 4221188"/>
                <a:gd name="connsiteX19" fmla="*/ 4727574 w 5206857"/>
                <a:gd name="connsiteY19" fmla="*/ 2203950 h 4221188"/>
                <a:gd name="connsiteX20" fmla="*/ 4430883 w 5206857"/>
                <a:gd name="connsiteY20" fmla="*/ 2375246 h 4221188"/>
                <a:gd name="connsiteX21" fmla="*/ 4259587 w 5206857"/>
                <a:gd name="connsiteY21" fmla="*/ 2078553 h 4221188"/>
                <a:gd name="connsiteX22" fmla="*/ 4378457 w 5206857"/>
                <a:gd name="connsiteY22" fmla="*/ 1928722 h 4221188"/>
                <a:gd name="connsiteX23" fmla="*/ 4281143 w 5206857"/>
                <a:gd name="connsiteY23" fmla="*/ 1925477 h 4221188"/>
                <a:gd name="connsiteX24" fmla="*/ 4111363 w 5206857"/>
                <a:gd name="connsiteY24" fmla="*/ 2010327 h 4221188"/>
                <a:gd name="connsiteX25" fmla="*/ 3937078 w 5206857"/>
                <a:gd name="connsiteY25" fmla="*/ 3001142 h 4221188"/>
                <a:gd name="connsiteX26" fmla="*/ 2864666 w 5206857"/>
                <a:gd name="connsiteY26" fmla="*/ 3621717 h 4221188"/>
                <a:gd name="connsiteX27" fmla="*/ 2346113 w 5206857"/>
                <a:gd name="connsiteY27" fmla="*/ 4221188 h 4221188"/>
                <a:gd name="connsiteX28" fmla="*/ 2043869 w 5206857"/>
                <a:gd name="connsiteY28" fmla="*/ 4046689 h 4221188"/>
                <a:gd name="connsiteX29" fmla="*/ 2232704 w 5206857"/>
                <a:gd name="connsiteY29" fmla="*/ 3502581 h 4221188"/>
                <a:gd name="connsiteX30" fmla="*/ 1545844 w 5206857"/>
                <a:gd name="connsiteY30" fmla="*/ 3182914 h 4221188"/>
                <a:gd name="connsiteX31" fmla="*/ 1187080 w 5206857"/>
                <a:gd name="connsiteY31" fmla="*/ 2940350 h 4221188"/>
                <a:gd name="connsiteX32" fmla="*/ 644563 w 5206857"/>
                <a:gd name="connsiteY32" fmla="*/ 3221269 h 4221188"/>
                <a:gd name="connsiteX33" fmla="*/ 313243 w 5206857"/>
                <a:gd name="connsiteY33" fmla="*/ 3021214 h 4221188"/>
                <a:gd name="connsiteX34" fmla="*/ 758618 w 5206857"/>
                <a:gd name="connsiteY34" fmla="*/ 2520701 h 4221188"/>
                <a:gd name="connsiteX35" fmla="*/ 220359 w 5206857"/>
                <a:gd name="connsiteY35" fmla="*/ 1559552 h 4221188"/>
                <a:gd name="connsiteX36" fmla="*/ 0 w 5206857"/>
                <a:gd name="connsiteY36" fmla="*/ 974235 h 4221188"/>
                <a:gd name="connsiteX37" fmla="*/ 136031 w 5206857"/>
                <a:gd name="connsiteY37" fmla="*/ 632342 h 4221188"/>
                <a:gd name="connsiteX38" fmla="*/ 441680 w 5206857"/>
                <a:gd name="connsiteY38" fmla="*/ 683821 h 4221188"/>
                <a:gd name="connsiteX39" fmla="*/ 615174 w 5206857"/>
                <a:gd name="connsiteY39" fmla="*/ 766457 h 4221188"/>
                <a:gd name="connsiteX40" fmla="*/ 1149669 w 5206857"/>
                <a:gd name="connsiteY40" fmla="*/ 564016 h 4221188"/>
                <a:gd name="connsiteX41" fmla="*/ 1235408 w 5206857"/>
                <a:gd name="connsiteY41" fmla="*/ 0 h 4221188"/>
                <a:gd name="connsiteX42" fmla="*/ 1757574 w 5206857"/>
                <a:gd name="connsiteY42" fmla="*/ 501984 h 4221188"/>
                <a:gd name="connsiteX43" fmla="*/ 2586293 w 5206857"/>
                <a:gd name="connsiteY43" fmla="*/ 651253 h 4221188"/>
                <a:gd name="connsiteX44" fmla="*/ 2586551 w 5206857"/>
                <a:gd name="connsiteY44" fmla="*/ 653057 h 4221188"/>
                <a:gd name="connsiteX45" fmla="*/ 2998334 w 5206857"/>
                <a:gd name="connsiteY45" fmla="*/ 842092 h 4221188"/>
                <a:gd name="connsiteX46" fmla="*/ 3507935 w 5206857"/>
                <a:gd name="connsiteY46" fmla="*/ 1190180 h 4221188"/>
                <a:gd name="connsiteX47" fmla="*/ 4078560 w 5206857"/>
                <a:gd name="connsiteY47" fmla="*/ 1897671 h 4221188"/>
                <a:gd name="connsiteX48" fmla="*/ 4265191 w 5206857"/>
                <a:gd name="connsiteY48" fmla="*/ 1816859 h 4221188"/>
                <a:gd name="connsiteX49" fmla="*/ 4559259 w 5206857"/>
                <a:gd name="connsiteY49" fmla="*/ 1882733 h 4221188"/>
                <a:gd name="connsiteX50" fmla="*/ 4843997 w 5206857"/>
                <a:gd name="connsiteY50" fmla="*/ 1908391 h 4221188"/>
                <a:gd name="connsiteX51" fmla="*/ 5206857 w 5206857"/>
                <a:gd name="connsiteY51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  <a:gd name="connsiteX0" fmla="*/ 1295747 w 5206857"/>
                <a:gd name="connsiteY0" fmla="*/ 905623 h 4221188"/>
                <a:gd name="connsiteX1" fmla="*/ 1042019 w 5206857"/>
                <a:gd name="connsiteY1" fmla="*/ 973609 h 4221188"/>
                <a:gd name="connsiteX2" fmla="*/ 1110004 w 5206857"/>
                <a:gd name="connsiteY2" fmla="*/ 1227337 h 4221188"/>
                <a:gd name="connsiteX3" fmla="*/ 1363734 w 5206857"/>
                <a:gd name="connsiteY3" fmla="*/ 1159349 h 4221188"/>
                <a:gd name="connsiteX4" fmla="*/ 1295747 w 5206857"/>
                <a:gd name="connsiteY4" fmla="*/ 905623 h 4221188"/>
                <a:gd name="connsiteX5" fmla="*/ 3357227 w 5206857"/>
                <a:gd name="connsiteY5" fmla="*/ 1446173 h 4221188"/>
                <a:gd name="connsiteX6" fmla="*/ 2389121 w 5206857"/>
                <a:gd name="connsiteY6" fmla="*/ 874986 h 4221188"/>
                <a:gd name="connsiteX7" fmla="*/ 2317734 w 5206857"/>
                <a:gd name="connsiteY7" fmla="*/ 1082029 h 4221188"/>
                <a:gd name="connsiteX8" fmla="*/ 3205629 w 5206857"/>
                <a:gd name="connsiteY8" fmla="*/ 1594653 h 4221188"/>
                <a:gd name="connsiteX9" fmla="*/ 3357227 w 5206857"/>
                <a:gd name="connsiteY9" fmla="*/ 1446173 h 4221188"/>
                <a:gd name="connsiteX10" fmla="*/ 4568006 w 5206857"/>
                <a:gd name="connsiteY10" fmla="*/ 2045651 h 4221188"/>
                <a:gd name="connsiteX11" fmla="*/ 4524932 w 5206857"/>
                <a:gd name="connsiteY11" fmla="*/ 2024256 h 4221188"/>
                <a:gd name="connsiteX12" fmla="*/ 4376584 w 5206857"/>
                <a:gd name="connsiteY12" fmla="*/ 2109904 h 4221188"/>
                <a:gd name="connsiteX13" fmla="*/ 4462232 w 5206857"/>
                <a:gd name="connsiteY13" fmla="*/ 2258247 h 4221188"/>
                <a:gd name="connsiteX14" fmla="*/ 4610577 w 5206857"/>
                <a:gd name="connsiteY14" fmla="*/ 2172601 h 4221188"/>
                <a:gd name="connsiteX15" fmla="*/ 4568006 w 5206857"/>
                <a:gd name="connsiteY15" fmla="*/ 2045651 h 4221188"/>
                <a:gd name="connsiteX16" fmla="*/ 5206857 w 5206857"/>
                <a:gd name="connsiteY16" fmla="*/ 2224145 h 4221188"/>
                <a:gd name="connsiteX17" fmla="*/ 4678445 w 5206857"/>
                <a:gd name="connsiteY17" fmla="*/ 1985146 h 4221188"/>
                <a:gd name="connsiteX18" fmla="*/ 4727574 w 5206857"/>
                <a:gd name="connsiteY18" fmla="*/ 2203950 h 4221188"/>
                <a:gd name="connsiteX19" fmla="*/ 4430883 w 5206857"/>
                <a:gd name="connsiteY19" fmla="*/ 2375246 h 4221188"/>
                <a:gd name="connsiteX20" fmla="*/ 4259587 w 5206857"/>
                <a:gd name="connsiteY20" fmla="*/ 2078553 h 4221188"/>
                <a:gd name="connsiteX21" fmla="*/ 4378457 w 5206857"/>
                <a:gd name="connsiteY21" fmla="*/ 1928722 h 4221188"/>
                <a:gd name="connsiteX22" fmla="*/ 4281143 w 5206857"/>
                <a:gd name="connsiteY22" fmla="*/ 1925477 h 4221188"/>
                <a:gd name="connsiteX23" fmla="*/ 4111363 w 5206857"/>
                <a:gd name="connsiteY23" fmla="*/ 2010327 h 4221188"/>
                <a:gd name="connsiteX24" fmla="*/ 3937078 w 5206857"/>
                <a:gd name="connsiteY24" fmla="*/ 3001142 h 4221188"/>
                <a:gd name="connsiteX25" fmla="*/ 2864666 w 5206857"/>
                <a:gd name="connsiteY25" fmla="*/ 3621717 h 4221188"/>
                <a:gd name="connsiteX26" fmla="*/ 2346113 w 5206857"/>
                <a:gd name="connsiteY26" fmla="*/ 4221188 h 4221188"/>
                <a:gd name="connsiteX27" fmla="*/ 2043869 w 5206857"/>
                <a:gd name="connsiteY27" fmla="*/ 4046689 h 4221188"/>
                <a:gd name="connsiteX28" fmla="*/ 2232704 w 5206857"/>
                <a:gd name="connsiteY28" fmla="*/ 3502581 h 4221188"/>
                <a:gd name="connsiteX29" fmla="*/ 1545844 w 5206857"/>
                <a:gd name="connsiteY29" fmla="*/ 3182914 h 4221188"/>
                <a:gd name="connsiteX30" fmla="*/ 1187080 w 5206857"/>
                <a:gd name="connsiteY30" fmla="*/ 2940350 h 4221188"/>
                <a:gd name="connsiteX31" fmla="*/ 644563 w 5206857"/>
                <a:gd name="connsiteY31" fmla="*/ 3221269 h 4221188"/>
                <a:gd name="connsiteX32" fmla="*/ 313243 w 5206857"/>
                <a:gd name="connsiteY32" fmla="*/ 3021214 h 4221188"/>
                <a:gd name="connsiteX33" fmla="*/ 758618 w 5206857"/>
                <a:gd name="connsiteY33" fmla="*/ 2520701 h 4221188"/>
                <a:gd name="connsiteX34" fmla="*/ 220359 w 5206857"/>
                <a:gd name="connsiteY34" fmla="*/ 1559552 h 4221188"/>
                <a:gd name="connsiteX35" fmla="*/ 0 w 5206857"/>
                <a:gd name="connsiteY35" fmla="*/ 974235 h 4221188"/>
                <a:gd name="connsiteX36" fmla="*/ 136031 w 5206857"/>
                <a:gd name="connsiteY36" fmla="*/ 632342 h 4221188"/>
                <a:gd name="connsiteX37" fmla="*/ 441680 w 5206857"/>
                <a:gd name="connsiteY37" fmla="*/ 683821 h 4221188"/>
                <a:gd name="connsiteX38" fmla="*/ 615174 w 5206857"/>
                <a:gd name="connsiteY38" fmla="*/ 766457 h 4221188"/>
                <a:gd name="connsiteX39" fmla="*/ 1149669 w 5206857"/>
                <a:gd name="connsiteY39" fmla="*/ 564016 h 4221188"/>
                <a:gd name="connsiteX40" fmla="*/ 1235408 w 5206857"/>
                <a:gd name="connsiteY40" fmla="*/ 0 h 4221188"/>
                <a:gd name="connsiteX41" fmla="*/ 1757574 w 5206857"/>
                <a:gd name="connsiteY41" fmla="*/ 501984 h 4221188"/>
                <a:gd name="connsiteX42" fmla="*/ 2586293 w 5206857"/>
                <a:gd name="connsiteY42" fmla="*/ 651253 h 4221188"/>
                <a:gd name="connsiteX43" fmla="*/ 2586551 w 5206857"/>
                <a:gd name="connsiteY43" fmla="*/ 653057 h 4221188"/>
                <a:gd name="connsiteX44" fmla="*/ 2998334 w 5206857"/>
                <a:gd name="connsiteY44" fmla="*/ 842092 h 4221188"/>
                <a:gd name="connsiteX45" fmla="*/ 3507935 w 5206857"/>
                <a:gd name="connsiteY45" fmla="*/ 1190180 h 4221188"/>
                <a:gd name="connsiteX46" fmla="*/ 4078560 w 5206857"/>
                <a:gd name="connsiteY46" fmla="*/ 1897671 h 4221188"/>
                <a:gd name="connsiteX47" fmla="*/ 4265191 w 5206857"/>
                <a:gd name="connsiteY47" fmla="*/ 1816859 h 4221188"/>
                <a:gd name="connsiteX48" fmla="*/ 4559259 w 5206857"/>
                <a:gd name="connsiteY48" fmla="*/ 1882733 h 4221188"/>
                <a:gd name="connsiteX49" fmla="*/ 4843997 w 5206857"/>
                <a:gd name="connsiteY49" fmla="*/ 1908391 h 4221188"/>
                <a:gd name="connsiteX50" fmla="*/ 5206857 w 5206857"/>
                <a:gd name="connsiteY50" fmla="*/ 2224145 h 422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206857" h="4221188">
                  <a:moveTo>
                    <a:pt x="1295747" y="905623"/>
                  </a:moveTo>
                  <a:cubicBezTo>
                    <a:pt x="1206908" y="854331"/>
                    <a:pt x="1093311" y="884770"/>
                    <a:pt x="1042019" y="973609"/>
                  </a:cubicBezTo>
                  <a:cubicBezTo>
                    <a:pt x="990727" y="1062448"/>
                    <a:pt x="1021167" y="1176045"/>
                    <a:pt x="1110004" y="1227337"/>
                  </a:cubicBezTo>
                  <a:cubicBezTo>
                    <a:pt x="1198843" y="1278629"/>
                    <a:pt x="1312442" y="1248188"/>
                    <a:pt x="1363734" y="1159349"/>
                  </a:cubicBezTo>
                  <a:cubicBezTo>
                    <a:pt x="1415024" y="1070510"/>
                    <a:pt x="1384586" y="956913"/>
                    <a:pt x="1295747" y="905623"/>
                  </a:cubicBezTo>
                  <a:close/>
                  <a:moveTo>
                    <a:pt x="3357227" y="1446173"/>
                  </a:moveTo>
                  <a:cubicBezTo>
                    <a:pt x="3129812" y="1141517"/>
                    <a:pt x="2752436" y="968422"/>
                    <a:pt x="2389121" y="874986"/>
                  </a:cubicBezTo>
                  <a:lnTo>
                    <a:pt x="2317734" y="1082029"/>
                  </a:lnTo>
                  <a:cubicBezTo>
                    <a:pt x="2747544" y="1181755"/>
                    <a:pt x="2953061" y="1300410"/>
                    <a:pt x="3205629" y="1594653"/>
                  </a:cubicBezTo>
                  <a:lnTo>
                    <a:pt x="3357227" y="1446173"/>
                  </a:lnTo>
                  <a:close/>
                  <a:moveTo>
                    <a:pt x="4568006" y="2045651"/>
                  </a:moveTo>
                  <a:cubicBezTo>
                    <a:pt x="4555595" y="2035980"/>
                    <a:pt x="4541085" y="2028583"/>
                    <a:pt x="4524932" y="2024256"/>
                  </a:cubicBezTo>
                  <a:cubicBezTo>
                    <a:pt x="4460315" y="2006940"/>
                    <a:pt x="4393897" y="2045287"/>
                    <a:pt x="4376584" y="2109904"/>
                  </a:cubicBezTo>
                  <a:cubicBezTo>
                    <a:pt x="4359270" y="2174518"/>
                    <a:pt x="4397618" y="2240934"/>
                    <a:pt x="4462232" y="2258247"/>
                  </a:cubicBezTo>
                  <a:cubicBezTo>
                    <a:pt x="4526848" y="2275560"/>
                    <a:pt x="4593264" y="2237215"/>
                    <a:pt x="4610577" y="2172601"/>
                  </a:cubicBezTo>
                  <a:cubicBezTo>
                    <a:pt x="4623563" y="2124139"/>
                    <a:pt x="4605240" y="2074663"/>
                    <a:pt x="4568006" y="2045651"/>
                  </a:cubicBezTo>
                  <a:close/>
                  <a:moveTo>
                    <a:pt x="5206857" y="2224145"/>
                  </a:moveTo>
                  <a:cubicBezTo>
                    <a:pt x="4921274" y="2048294"/>
                    <a:pt x="4920915" y="2026120"/>
                    <a:pt x="4678445" y="1985146"/>
                  </a:cubicBezTo>
                  <a:cubicBezTo>
                    <a:pt x="4728023" y="2043477"/>
                    <a:pt x="4748889" y="2124397"/>
                    <a:pt x="4727574" y="2203950"/>
                  </a:cubicBezTo>
                  <a:cubicBezTo>
                    <a:pt x="4692947" y="2333181"/>
                    <a:pt x="4560113" y="2409872"/>
                    <a:pt x="4430883" y="2375246"/>
                  </a:cubicBezTo>
                  <a:cubicBezTo>
                    <a:pt x="4301653" y="2340617"/>
                    <a:pt x="4224961" y="2207783"/>
                    <a:pt x="4259587" y="2078553"/>
                  </a:cubicBezTo>
                  <a:cubicBezTo>
                    <a:pt x="4277514" y="2011651"/>
                    <a:pt x="4321758" y="1958831"/>
                    <a:pt x="4378457" y="1928722"/>
                  </a:cubicBezTo>
                  <a:cubicBezTo>
                    <a:pt x="4347097" y="1921171"/>
                    <a:pt x="4314157" y="1920631"/>
                    <a:pt x="4281143" y="1925477"/>
                  </a:cubicBezTo>
                  <a:cubicBezTo>
                    <a:pt x="4215467" y="1935122"/>
                    <a:pt x="4156203" y="1965111"/>
                    <a:pt x="4111363" y="2010327"/>
                  </a:cubicBezTo>
                  <a:cubicBezTo>
                    <a:pt x="4174707" y="2276774"/>
                    <a:pt x="4128182" y="2595919"/>
                    <a:pt x="3937078" y="3001142"/>
                  </a:cubicBezTo>
                  <a:cubicBezTo>
                    <a:pt x="3669544" y="3448889"/>
                    <a:pt x="3294666" y="3628704"/>
                    <a:pt x="2864666" y="3621717"/>
                  </a:cubicBezTo>
                  <a:lnTo>
                    <a:pt x="2346113" y="4221188"/>
                  </a:lnTo>
                  <a:lnTo>
                    <a:pt x="2043869" y="4046689"/>
                  </a:lnTo>
                  <a:lnTo>
                    <a:pt x="2232704" y="3502581"/>
                  </a:lnTo>
                  <a:cubicBezTo>
                    <a:pt x="2008768" y="3426591"/>
                    <a:pt x="1777979" y="3316937"/>
                    <a:pt x="1545844" y="3182914"/>
                  </a:cubicBezTo>
                  <a:cubicBezTo>
                    <a:pt x="1417311" y="3108706"/>
                    <a:pt x="1297174" y="3027587"/>
                    <a:pt x="1187080" y="2940350"/>
                  </a:cubicBezTo>
                  <a:lnTo>
                    <a:pt x="644563" y="3221269"/>
                  </a:lnTo>
                  <a:lnTo>
                    <a:pt x="313243" y="3021214"/>
                  </a:lnTo>
                  <a:lnTo>
                    <a:pt x="758618" y="2520701"/>
                  </a:lnTo>
                  <a:cubicBezTo>
                    <a:pt x="486809" y="2185364"/>
                    <a:pt x="366525" y="2001354"/>
                    <a:pt x="220359" y="1559552"/>
                  </a:cubicBezTo>
                  <a:lnTo>
                    <a:pt x="0" y="974235"/>
                  </a:lnTo>
                  <a:lnTo>
                    <a:pt x="136031" y="632342"/>
                  </a:lnTo>
                  <a:cubicBezTo>
                    <a:pt x="201560" y="518845"/>
                    <a:pt x="328181" y="618294"/>
                    <a:pt x="441680" y="683821"/>
                  </a:cubicBezTo>
                  <a:lnTo>
                    <a:pt x="615174" y="766457"/>
                  </a:lnTo>
                  <a:cubicBezTo>
                    <a:pt x="794799" y="679762"/>
                    <a:pt x="972030" y="610864"/>
                    <a:pt x="1149669" y="564016"/>
                  </a:cubicBezTo>
                  <a:cubicBezTo>
                    <a:pt x="1279669" y="425290"/>
                    <a:pt x="1292972" y="311951"/>
                    <a:pt x="1235408" y="0"/>
                  </a:cubicBezTo>
                  <a:cubicBezTo>
                    <a:pt x="1689387" y="260915"/>
                    <a:pt x="1677719" y="364303"/>
                    <a:pt x="1757574" y="501984"/>
                  </a:cubicBezTo>
                  <a:cubicBezTo>
                    <a:pt x="2034992" y="495023"/>
                    <a:pt x="2305491" y="544470"/>
                    <a:pt x="2586293" y="651253"/>
                  </a:cubicBezTo>
                  <a:lnTo>
                    <a:pt x="2586551" y="653057"/>
                  </a:lnTo>
                  <a:cubicBezTo>
                    <a:pt x="2720255" y="698863"/>
                    <a:pt x="2844770" y="752572"/>
                    <a:pt x="2998334" y="842092"/>
                  </a:cubicBezTo>
                  <a:cubicBezTo>
                    <a:pt x="3151898" y="931613"/>
                    <a:pt x="3327897" y="1014250"/>
                    <a:pt x="3507935" y="1190180"/>
                  </a:cubicBezTo>
                  <a:cubicBezTo>
                    <a:pt x="3763758" y="1398383"/>
                    <a:pt x="3991386" y="1651352"/>
                    <a:pt x="4078560" y="1897671"/>
                  </a:cubicBezTo>
                  <a:cubicBezTo>
                    <a:pt x="4130847" y="1854396"/>
                    <a:pt x="4195337" y="1827116"/>
                    <a:pt x="4265191" y="1816859"/>
                  </a:cubicBezTo>
                  <a:cubicBezTo>
                    <a:pt x="4370082" y="1801458"/>
                    <a:pt x="4474414" y="1826290"/>
                    <a:pt x="4559259" y="1882733"/>
                  </a:cubicBezTo>
                  <a:cubicBezTo>
                    <a:pt x="4654687" y="1869064"/>
                    <a:pt x="4752104" y="1878209"/>
                    <a:pt x="4843997" y="1908391"/>
                  </a:cubicBezTo>
                  <a:cubicBezTo>
                    <a:pt x="5016955" y="1984127"/>
                    <a:pt x="5035782" y="2044845"/>
                    <a:pt x="5206857" y="2224145"/>
                  </a:cubicBezTo>
                  <a:close/>
                </a:path>
              </a:pathLst>
            </a:custGeom>
            <a:solidFill>
              <a:srgbClr val="691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4" name="Freeform 2">
              <a:extLst>
                <a:ext uri="{FF2B5EF4-FFF2-40B4-BE49-F238E27FC236}">
                  <a16:creationId xmlns:a16="http://schemas.microsoft.com/office/drawing/2014/main" xmlns="" id="{DEE24790-4BBE-420A-851F-D67909443D63}"/>
                </a:ext>
              </a:extLst>
            </p:cNvPr>
            <p:cNvSpPr/>
            <p:nvPr/>
          </p:nvSpPr>
          <p:spPr>
            <a:xfrm rot="3335692" flipH="1">
              <a:off x="9435536" y="-177188"/>
              <a:ext cx="2194600" cy="3643563"/>
            </a:xfrm>
            <a:custGeom>
              <a:avLst/>
              <a:gdLst>
                <a:gd name="connsiteX0" fmla="*/ 3404 w 1180796"/>
                <a:gd name="connsiteY0" fmla="*/ 196574 h 1438562"/>
                <a:gd name="connsiteX1" fmla="*/ 3657 w 1180796"/>
                <a:gd name="connsiteY1" fmla="*/ 197380 h 1438562"/>
                <a:gd name="connsiteX2" fmla="*/ 3404 w 1180796"/>
                <a:gd name="connsiteY2" fmla="*/ 196574 h 1438562"/>
                <a:gd name="connsiteX3" fmla="*/ 567269 w 1180796"/>
                <a:gd name="connsiteY3" fmla="*/ 0 h 1438562"/>
                <a:gd name="connsiteX4" fmla="*/ 568172 w 1180796"/>
                <a:gd name="connsiteY4" fmla="*/ 304800 h 1438562"/>
                <a:gd name="connsiteX5" fmla="*/ 779871 w 1180796"/>
                <a:gd name="connsiteY5" fmla="*/ 459344 h 1438562"/>
                <a:gd name="connsiteX6" fmla="*/ 930391 w 1180796"/>
                <a:gd name="connsiteY6" fmla="*/ 667912 h 1438562"/>
                <a:gd name="connsiteX7" fmla="*/ 929264 w 1180796"/>
                <a:gd name="connsiteY7" fmla="*/ 654877 h 1438562"/>
                <a:gd name="connsiteX8" fmla="*/ 1089331 w 1180796"/>
                <a:gd name="connsiteY8" fmla="*/ 830882 h 1438562"/>
                <a:gd name="connsiteX9" fmla="*/ 1176007 w 1180796"/>
                <a:gd name="connsiteY9" fmla="*/ 1299015 h 1438562"/>
                <a:gd name="connsiteX10" fmla="*/ 1106293 w 1180796"/>
                <a:gd name="connsiteY10" fmla="*/ 1261345 h 1438562"/>
                <a:gd name="connsiteX11" fmla="*/ 1093530 w 1180796"/>
                <a:gd name="connsiteY11" fmla="*/ 1409318 h 1438562"/>
                <a:gd name="connsiteX12" fmla="*/ 1016094 w 1180796"/>
                <a:gd name="connsiteY12" fmla="*/ 1334364 h 1438562"/>
                <a:gd name="connsiteX13" fmla="*/ 984981 w 1180796"/>
                <a:gd name="connsiteY13" fmla="*/ 1437195 h 1438562"/>
                <a:gd name="connsiteX14" fmla="*/ 873874 w 1180796"/>
                <a:gd name="connsiteY14" fmla="*/ 986314 h 1438562"/>
                <a:gd name="connsiteX15" fmla="*/ 541005 w 1180796"/>
                <a:gd name="connsiteY15" fmla="*/ 803357 h 1438562"/>
                <a:gd name="connsiteX16" fmla="*/ 504720 w 1180796"/>
                <a:gd name="connsiteY16" fmla="*/ 953956 h 1438562"/>
                <a:gd name="connsiteX17" fmla="*/ 541004 w 1180796"/>
                <a:gd name="connsiteY17" fmla="*/ 1175672 h 1438562"/>
                <a:gd name="connsiteX18" fmla="*/ 532632 w 1180796"/>
                <a:gd name="connsiteY18" fmla="*/ 1402288 h 1438562"/>
                <a:gd name="connsiteX19" fmla="*/ 243154 w 1180796"/>
                <a:gd name="connsiteY19" fmla="*/ 889736 h 1438562"/>
                <a:gd name="connsiteX20" fmla="*/ 174649 w 1180796"/>
                <a:gd name="connsiteY20" fmla="*/ 445938 h 1438562"/>
                <a:gd name="connsiteX21" fmla="*/ 0 w 1180796"/>
                <a:gd name="connsiteY21" fmla="*/ 74192 h 1438562"/>
                <a:gd name="connsiteX22" fmla="*/ 567269 w 1180796"/>
                <a:gd name="connsiteY22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30391 w 1180796"/>
                <a:gd name="connsiteY3" fmla="*/ 667912 h 1438562"/>
                <a:gd name="connsiteX4" fmla="*/ 929264 w 1180796"/>
                <a:gd name="connsiteY4" fmla="*/ 654877 h 1438562"/>
                <a:gd name="connsiteX5" fmla="*/ 1089331 w 1180796"/>
                <a:gd name="connsiteY5" fmla="*/ 830882 h 1438562"/>
                <a:gd name="connsiteX6" fmla="*/ 1176007 w 1180796"/>
                <a:gd name="connsiteY6" fmla="*/ 1299015 h 1438562"/>
                <a:gd name="connsiteX7" fmla="*/ 1106293 w 1180796"/>
                <a:gd name="connsiteY7" fmla="*/ 1261345 h 1438562"/>
                <a:gd name="connsiteX8" fmla="*/ 1093530 w 1180796"/>
                <a:gd name="connsiteY8" fmla="*/ 1409318 h 1438562"/>
                <a:gd name="connsiteX9" fmla="*/ 1016094 w 1180796"/>
                <a:gd name="connsiteY9" fmla="*/ 1334364 h 1438562"/>
                <a:gd name="connsiteX10" fmla="*/ 984981 w 1180796"/>
                <a:gd name="connsiteY10" fmla="*/ 1437195 h 1438562"/>
                <a:gd name="connsiteX11" fmla="*/ 873874 w 1180796"/>
                <a:gd name="connsiteY11" fmla="*/ 986314 h 1438562"/>
                <a:gd name="connsiteX12" fmla="*/ 541005 w 1180796"/>
                <a:gd name="connsiteY12" fmla="*/ 803357 h 1438562"/>
                <a:gd name="connsiteX13" fmla="*/ 504720 w 1180796"/>
                <a:gd name="connsiteY13" fmla="*/ 953956 h 1438562"/>
                <a:gd name="connsiteX14" fmla="*/ 541004 w 1180796"/>
                <a:gd name="connsiteY14" fmla="*/ 1175672 h 1438562"/>
                <a:gd name="connsiteX15" fmla="*/ 532632 w 1180796"/>
                <a:gd name="connsiteY15" fmla="*/ 1402288 h 1438562"/>
                <a:gd name="connsiteX16" fmla="*/ 243154 w 1180796"/>
                <a:gd name="connsiteY16" fmla="*/ 889736 h 1438562"/>
                <a:gd name="connsiteX17" fmla="*/ 174649 w 1180796"/>
                <a:gd name="connsiteY17" fmla="*/ 445938 h 1438562"/>
                <a:gd name="connsiteX18" fmla="*/ 0 w 1180796"/>
                <a:gd name="connsiteY18" fmla="*/ 74192 h 1438562"/>
                <a:gd name="connsiteX19" fmla="*/ 567269 w 1180796"/>
                <a:gd name="connsiteY19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929264 w 1180796"/>
                <a:gd name="connsiteY3" fmla="*/ 654877 h 1438562"/>
                <a:gd name="connsiteX4" fmla="*/ 1089331 w 1180796"/>
                <a:gd name="connsiteY4" fmla="*/ 830882 h 1438562"/>
                <a:gd name="connsiteX5" fmla="*/ 1176007 w 1180796"/>
                <a:gd name="connsiteY5" fmla="*/ 1299015 h 1438562"/>
                <a:gd name="connsiteX6" fmla="*/ 1106293 w 1180796"/>
                <a:gd name="connsiteY6" fmla="*/ 1261345 h 1438562"/>
                <a:gd name="connsiteX7" fmla="*/ 1093530 w 1180796"/>
                <a:gd name="connsiteY7" fmla="*/ 1409318 h 1438562"/>
                <a:gd name="connsiteX8" fmla="*/ 1016094 w 1180796"/>
                <a:gd name="connsiteY8" fmla="*/ 1334364 h 1438562"/>
                <a:gd name="connsiteX9" fmla="*/ 984981 w 1180796"/>
                <a:gd name="connsiteY9" fmla="*/ 1437195 h 1438562"/>
                <a:gd name="connsiteX10" fmla="*/ 873874 w 1180796"/>
                <a:gd name="connsiteY10" fmla="*/ 986314 h 1438562"/>
                <a:gd name="connsiteX11" fmla="*/ 541005 w 1180796"/>
                <a:gd name="connsiteY11" fmla="*/ 803357 h 1438562"/>
                <a:gd name="connsiteX12" fmla="*/ 504720 w 1180796"/>
                <a:gd name="connsiteY12" fmla="*/ 953956 h 1438562"/>
                <a:gd name="connsiteX13" fmla="*/ 541004 w 1180796"/>
                <a:gd name="connsiteY13" fmla="*/ 1175672 h 1438562"/>
                <a:gd name="connsiteX14" fmla="*/ 532632 w 1180796"/>
                <a:gd name="connsiteY14" fmla="*/ 1402288 h 1438562"/>
                <a:gd name="connsiteX15" fmla="*/ 243154 w 1180796"/>
                <a:gd name="connsiteY15" fmla="*/ 889736 h 1438562"/>
                <a:gd name="connsiteX16" fmla="*/ 174649 w 1180796"/>
                <a:gd name="connsiteY16" fmla="*/ 445938 h 1438562"/>
                <a:gd name="connsiteX17" fmla="*/ 0 w 1180796"/>
                <a:gd name="connsiteY17" fmla="*/ 74192 h 1438562"/>
                <a:gd name="connsiteX18" fmla="*/ 567269 w 1180796"/>
                <a:gd name="connsiteY18" fmla="*/ 0 h 1438562"/>
                <a:gd name="connsiteX0" fmla="*/ 567269 w 1180796"/>
                <a:gd name="connsiteY0" fmla="*/ 0 h 1438562"/>
                <a:gd name="connsiteX1" fmla="*/ 568172 w 1180796"/>
                <a:gd name="connsiteY1" fmla="*/ 304800 h 1438562"/>
                <a:gd name="connsiteX2" fmla="*/ 779871 w 1180796"/>
                <a:gd name="connsiteY2" fmla="*/ 459344 h 1438562"/>
                <a:gd name="connsiteX3" fmla="*/ 1089331 w 1180796"/>
                <a:gd name="connsiteY3" fmla="*/ 830882 h 1438562"/>
                <a:gd name="connsiteX4" fmla="*/ 1176007 w 1180796"/>
                <a:gd name="connsiteY4" fmla="*/ 1299015 h 1438562"/>
                <a:gd name="connsiteX5" fmla="*/ 1106293 w 1180796"/>
                <a:gd name="connsiteY5" fmla="*/ 1261345 h 1438562"/>
                <a:gd name="connsiteX6" fmla="*/ 1093530 w 1180796"/>
                <a:gd name="connsiteY6" fmla="*/ 1409318 h 1438562"/>
                <a:gd name="connsiteX7" fmla="*/ 1016094 w 1180796"/>
                <a:gd name="connsiteY7" fmla="*/ 1334364 h 1438562"/>
                <a:gd name="connsiteX8" fmla="*/ 984981 w 1180796"/>
                <a:gd name="connsiteY8" fmla="*/ 1437195 h 1438562"/>
                <a:gd name="connsiteX9" fmla="*/ 873874 w 1180796"/>
                <a:gd name="connsiteY9" fmla="*/ 986314 h 1438562"/>
                <a:gd name="connsiteX10" fmla="*/ 541005 w 1180796"/>
                <a:gd name="connsiteY10" fmla="*/ 803357 h 1438562"/>
                <a:gd name="connsiteX11" fmla="*/ 504720 w 1180796"/>
                <a:gd name="connsiteY11" fmla="*/ 953956 h 1438562"/>
                <a:gd name="connsiteX12" fmla="*/ 541004 w 1180796"/>
                <a:gd name="connsiteY12" fmla="*/ 1175672 h 1438562"/>
                <a:gd name="connsiteX13" fmla="*/ 532632 w 1180796"/>
                <a:gd name="connsiteY13" fmla="*/ 1402288 h 1438562"/>
                <a:gd name="connsiteX14" fmla="*/ 243154 w 1180796"/>
                <a:gd name="connsiteY14" fmla="*/ 889736 h 1438562"/>
                <a:gd name="connsiteX15" fmla="*/ 174649 w 1180796"/>
                <a:gd name="connsiteY15" fmla="*/ 445938 h 1438562"/>
                <a:gd name="connsiteX16" fmla="*/ 0 w 1180796"/>
                <a:gd name="connsiteY16" fmla="*/ 74192 h 1438562"/>
                <a:gd name="connsiteX17" fmla="*/ 567269 w 1180796"/>
                <a:gd name="connsiteY17" fmla="*/ 0 h 1438562"/>
                <a:gd name="connsiteX0" fmla="*/ 587856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87856 w 1201383"/>
                <a:gd name="connsiteY17" fmla="*/ 0 h 1438562"/>
                <a:gd name="connsiteX0" fmla="*/ 512370 w 1201383"/>
                <a:gd name="connsiteY0" fmla="*/ 0 h 1438562"/>
                <a:gd name="connsiteX1" fmla="*/ 588759 w 1201383"/>
                <a:gd name="connsiteY1" fmla="*/ 304800 h 1438562"/>
                <a:gd name="connsiteX2" fmla="*/ 800458 w 1201383"/>
                <a:gd name="connsiteY2" fmla="*/ 459344 h 1438562"/>
                <a:gd name="connsiteX3" fmla="*/ 1109918 w 1201383"/>
                <a:gd name="connsiteY3" fmla="*/ 830882 h 1438562"/>
                <a:gd name="connsiteX4" fmla="*/ 1196594 w 1201383"/>
                <a:gd name="connsiteY4" fmla="*/ 1299015 h 1438562"/>
                <a:gd name="connsiteX5" fmla="*/ 1126880 w 1201383"/>
                <a:gd name="connsiteY5" fmla="*/ 1261345 h 1438562"/>
                <a:gd name="connsiteX6" fmla="*/ 1114117 w 1201383"/>
                <a:gd name="connsiteY6" fmla="*/ 1409318 h 1438562"/>
                <a:gd name="connsiteX7" fmla="*/ 1036681 w 1201383"/>
                <a:gd name="connsiteY7" fmla="*/ 1334364 h 1438562"/>
                <a:gd name="connsiteX8" fmla="*/ 1005568 w 1201383"/>
                <a:gd name="connsiteY8" fmla="*/ 1437195 h 1438562"/>
                <a:gd name="connsiteX9" fmla="*/ 894461 w 1201383"/>
                <a:gd name="connsiteY9" fmla="*/ 986314 h 1438562"/>
                <a:gd name="connsiteX10" fmla="*/ 561592 w 1201383"/>
                <a:gd name="connsiteY10" fmla="*/ 803357 h 1438562"/>
                <a:gd name="connsiteX11" fmla="*/ 525307 w 1201383"/>
                <a:gd name="connsiteY11" fmla="*/ 953956 h 1438562"/>
                <a:gd name="connsiteX12" fmla="*/ 561591 w 1201383"/>
                <a:gd name="connsiteY12" fmla="*/ 1175672 h 1438562"/>
                <a:gd name="connsiteX13" fmla="*/ 553219 w 1201383"/>
                <a:gd name="connsiteY13" fmla="*/ 1402288 h 1438562"/>
                <a:gd name="connsiteX14" fmla="*/ 263741 w 1201383"/>
                <a:gd name="connsiteY14" fmla="*/ 889736 h 1438562"/>
                <a:gd name="connsiteX15" fmla="*/ 195236 w 1201383"/>
                <a:gd name="connsiteY15" fmla="*/ 445938 h 1438562"/>
                <a:gd name="connsiteX16" fmla="*/ 0 w 1201383"/>
                <a:gd name="connsiteY16" fmla="*/ 5568 h 1438562"/>
                <a:gd name="connsiteX17" fmla="*/ 512370 w 1201383"/>
                <a:gd name="connsiteY17" fmla="*/ 0 h 1438562"/>
                <a:gd name="connsiteX0" fmla="*/ 386189 w 1075202"/>
                <a:gd name="connsiteY0" fmla="*/ 0 h 1438562"/>
                <a:gd name="connsiteX1" fmla="*/ 462578 w 1075202"/>
                <a:gd name="connsiteY1" fmla="*/ 304800 h 1438562"/>
                <a:gd name="connsiteX2" fmla="*/ 674277 w 1075202"/>
                <a:gd name="connsiteY2" fmla="*/ 459344 h 1438562"/>
                <a:gd name="connsiteX3" fmla="*/ 983737 w 1075202"/>
                <a:gd name="connsiteY3" fmla="*/ 830882 h 1438562"/>
                <a:gd name="connsiteX4" fmla="*/ 1070413 w 1075202"/>
                <a:gd name="connsiteY4" fmla="*/ 1299015 h 1438562"/>
                <a:gd name="connsiteX5" fmla="*/ 1000699 w 1075202"/>
                <a:gd name="connsiteY5" fmla="*/ 1261345 h 1438562"/>
                <a:gd name="connsiteX6" fmla="*/ 987936 w 1075202"/>
                <a:gd name="connsiteY6" fmla="*/ 1409318 h 1438562"/>
                <a:gd name="connsiteX7" fmla="*/ 910500 w 1075202"/>
                <a:gd name="connsiteY7" fmla="*/ 1334364 h 1438562"/>
                <a:gd name="connsiteX8" fmla="*/ 879387 w 1075202"/>
                <a:gd name="connsiteY8" fmla="*/ 1437195 h 1438562"/>
                <a:gd name="connsiteX9" fmla="*/ 768280 w 1075202"/>
                <a:gd name="connsiteY9" fmla="*/ 986314 h 1438562"/>
                <a:gd name="connsiteX10" fmla="*/ 435411 w 1075202"/>
                <a:gd name="connsiteY10" fmla="*/ 803357 h 1438562"/>
                <a:gd name="connsiteX11" fmla="*/ 399126 w 1075202"/>
                <a:gd name="connsiteY11" fmla="*/ 953956 h 1438562"/>
                <a:gd name="connsiteX12" fmla="*/ 435410 w 1075202"/>
                <a:gd name="connsiteY12" fmla="*/ 1175672 h 1438562"/>
                <a:gd name="connsiteX13" fmla="*/ 427038 w 1075202"/>
                <a:gd name="connsiteY13" fmla="*/ 1402288 h 1438562"/>
                <a:gd name="connsiteX14" fmla="*/ 137560 w 1075202"/>
                <a:gd name="connsiteY14" fmla="*/ 889736 h 1438562"/>
                <a:gd name="connsiteX15" fmla="*/ 69055 w 1075202"/>
                <a:gd name="connsiteY15" fmla="*/ 445938 h 1438562"/>
                <a:gd name="connsiteX16" fmla="*/ 0 w 1075202"/>
                <a:gd name="connsiteY16" fmla="*/ 240550 h 1438562"/>
                <a:gd name="connsiteX17" fmla="*/ 386189 w 1075202"/>
                <a:gd name="connsiteY17" fmla="*/ 0 h 1438562"/>
                <a:gd name="connsiteX0" fmla="*/ 225187 w 1075202"/>
                <a:gd name="connsiteY0" fmla="*/ 0 h 2195821"/>
                <a:gd name="connsiteX1" fmla="*/ 462578 w 1075202"/>
                <a:gd name="connsiteY1" fmla="*/ 1062059 h 2195821"/>
                <a:gd name="connsiteX2" fmla="*/ 674277 w 1075202"/>
                <a:gd name="connsiteY2" fmla="*/ 1216603 h 2195821"/>
                <a:gd name="connsiteX3" fmla="*/ 983737 w 1075202"/>
                <a:gd name="connsiteY3" fmla="*/ 1588141 h 2195821"/>
                <a:gd name="connsiteX4" fmla="*/ 1070413 w 1075202"/>
                <a:gd name="connsiteY4" fmla="*/ 2056274 h 2195821"/>
                <a:gd name="connsiteX5" fmla="*/ 1000699 w 1075202"/>
                <a:gd name="connsiteY5" fmla="*/ 2018604 h 2195821"/>
                <a:gd name="connsiteX6" fmla="*/ 987936 w 1075202"/>
                <a:gd name="connsiteY6" fmla="*/ 2166577 h 2195821"/>
                <a:gd name="connsiteX7" fmla="*/ 910500 w 1075202"/>
                <a:gd name="connsiteY7" fmla="*/ 2091623 h 2195821"/>
                <a:gd name="connsiteX8" fmla="*/ 879387 w 1075202"/>
                <a:gd name="connsiteY8" fmla="*/ 2194454 h 2195821"/>
                <a:gd name="connsiteX9" fmla="*/ 768280 w 1075202"/>
                <a:gd name="connsiteY9" fmla="*/ 1743573 h 2195821"/>
                <a:gd name="connsiteX10" fmla="*/ 435411 w 1075202"/>
                <a:gd name="connsiteY10" fmla="*/ 1560616 h 2195821"/>
                <a:gd name="connsiteX11" fmla="*/ 399126 w 1075202"/>
                <a:gd name="connsiteY11" fmla="*/ 1711215 h 2195821"/>
                <a:gd name="connsiteX12" fmla="*/ 435410 w 1075202"/>
                <a:gd name="connsiteY12" fmla="*/ 1932931 h 2195821"/>
                <a:gd name="connsiteX13" fmla="*/ 427038 w 1075202"/>
                <a:gd name="connsiteY13" fmla="*/ 2159547 h 2195821"/>
                <a:gd name="connsiteX14" fmla="*/ 137560 w 1075202"/>
                <a:gd name="connsiteY14" fmla="*/ 1646995 h 2195821"/>
                <a:gd name="connsiteX15" fmla="*/ 69055 w 1075202"/>
                <a:gd name="connsiteY15" fmla="*/ 1203197 h 2195821"/>
                <a:gd name="connsiteX16" fmla="*/ 0 w 1075202"/>
                <a:gd name="connsiteY16" fmla="*/ 997809 h 2195821"/>
                <a:gd name="connsiteX17" fmla="*/ 225187 w 1075202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4436 w 1324451"/>
                <a:gd name="connsiteY0" fmla="*/ 0 h 2195821"/>
                <a:gd name="connsiteX1" fmla="*/ 711827 w 1324451"/>
                <a:gd name="connsiteY1" fmla="*/ 1062059 h 2195821"/>
                <a:gd name="connsiteX2" fmla="*/ 923526 w 1324451"/>
                <a:gd name="connsiteY2" fmla="*/ 1216603 h 2195821"/>
                <a:gd name="connsiteX3" fmla="*/ 1232986 w 1324451"/>
                <a:gd name="connsiteY3" fmla="*/ 1588141 h 2195821"/>
                <a:gd name="connsiteX4" fmla="*/ 1319662 w 1324451"/>
                <a:gd name="connsiteY4" fmla="*/ 2056274 h 2195821"/>
                <a:gd name="connsiteX5" fmla="*/ 1249948 w 1324451"/>
                <a:gd name="connsiteY5" fmla="*/ 2018604 h 2195821"/>
                <a:gd name="connsiteX6" fmla="*/ 1237185 w 1324451"/>
                <a:gd name="connsiteY6" fmla="*/ 2166577 h 2195821"/>
                <a:gd name="connsiteX7" fmla="*/ 1159749 w 1324451"/>
                <a:gd name="connsiteY7" fmla="*/ 2091623 h 2195821"/>
                <a:gd name="connsiteX8" fmla="*/ 1128636 w 1324451"/>
                <a:gd name="connsiteY8" fmla="*/ 2194454 h 2195821"/>
                <a:gd name="connsiteX9" fmla="*/ 1017529 w 1324451"/>
                <a:gd name="connsiteY9" fmla="*/ 1743573 h 2195821"/>
                <a:gd name="connsiteX10" fmla="*/ 684660 w 1324451"/>
                <a:gd name="connsiteY10" fmla="*/ 1560616 h 2195821"/>
                <a:gd name="connsiteX11" fmla="*/ 648375 w 1324451"/>
                <a:gd name="connsiteY11" fmla="*/ 1711215 h 2195821"/>
                <a:gd name="connsiteX12" fmla="*/ 684659 w 1324451"/>
                <a:gd name="connsiteY12" fmla="*/ 1932931 h 2195821"/>
                <a:gd name="connsiteX13" fmla="*/ 676287 w 1324451"/>
                <a:gd name="connsiteY13" fmla="*/ 2159547 h 2195821"/>
                <a:gd name="connsiteX14" fmla="*/ 386809 w 1324451"/>
                <a:gd name="connsiteY14" fmla="*/ 1646995 h 2195821"/>
                <a:gd name="connsiteX15" fmla="*/ 318304 w 1324451"/>
                <a:gd name="connsiteY15" fmla="*/ 1203197 h 2195821"/>
                <a:gd name="connsiteX16" fmla="*/ 0 w 1324451"/>
                <a:gd name="connsiteY16" fmla="*/ 334097 h 2195821"/>
                <a:gd name="connsiteX17" fmla="*/ 474436 w 1324451"/>
                <a:gd name="connsiteY17" fmla="*/ 0 h 2195821"/>
                <a:gd name="connsiteX0" fmla="*/ 478945 w 1324451"/>
                <a:gd name="connsiteY0" fmla="*/ 0 h 2198909"/>
                <a:gd name="connsiteX1" fmla="*/ 711827 w 1324451"/>
                <a:gd name="connsiteY1" fmla="*/ 1065147 h 2198909"/>
                <a:gd name="connsiteX2" fmla="*/ 923526 w 1324451"/>
                <a:gd name="connsiteY2" fmla="*/ 1219691 h 2198909"/>
                <a:gd name="connsiteX3" fmla="*/ 1232986 w 1324451"/>
                <a:gd name="connsiteY3" fmla="*/ 1591229 h 2198909"/>
                <a:gd name="connsiteX4" fmla="*/ 1319662 w 1324451"/>
                <a:gd name="connsiteY4" fmla="*/ 2059362 h 2198909"/>
                <a:gd name="connsiteX5" fmla="*/ 1249948 w 1324451"/>
                <a:gd name="connsiteY5" fmla="*/ 2021692 h 2198909"/>
                <a:gd name="connsiteX6" fmla="*/ 1237185 w 1324451"/>
                <a:gd name="connsiteY6" fmla="*/ 2169665 h 2198909"/>
                <a:gd name="connsiteX7" fmla="*/ 1159749 w 1324451"/>
                <a:gd name="connsiteY7" fmla="*/ 2094711 h 2198909"/>
                <a:gd name="connsiteX8" fmla="*/ 1128636 w 1324451"/>
                <a:gd name="connsiteY8" fmla="*/ 2197542 h 2198909"/>
                <a:gd name="connsiteX9" fmla="*/ 1017529 w 1324451"/>
                <a:gd name="connsiteY9" fmla="*/ 1746661 h 2198909"/>
                <a:gd name="connsiteX10" fmla="*/ 684660 w 1324451"/>
                <a:gd name="connsiteY10" fmla="*/ 1563704 h 2198909"/>
                <a:gd name="connsiteX11" fmla="*/ 648375 w 1324451"/>
                <a:gd name="connsiteY11" fmla="*/ 1714303 h 2198909"/>
                <a:gd name="connsiteX12" fmla="*/ 684659 w 1324451"/>
                <a:gd name="connsiteY12" fmla="*/ 1936019 h 2198909"/>
                <a:gd name="connsiteX13" fmla="*/ 676287 w 1324451"/>
                <a:gd name="connsiteY13" fmla="*/ 2162635 h 2198909"/>
                <a:gd name="connsiteX14" fmla="*/ 386809 w 1324451"/>
                <a:gd name="connsiteY14" fmla="*/ 1650083 h 2198909"/>
                <a:gd name="connsiteX15" fmla="*/ 318304 w 1324451"/>
                <a:gd name="connsiteY15" fmla="*/ 1206285 h 2198909"/>
                <a:gd name="connsiteX16" fmla="*/ 0 w 1324451"/>
                <a:gd name="connsiteY16" fmla="*/ 337185 h 2198909"/>
                <a:gd name="connsiteX17" fmla="*/ 478945 w 1324451"/>
                <a:gd name="connsiteY17" fmla="*/ 0 h 219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4451" h="2198909">
                  <a:moveTo>
                    <a:pt x="478945" y="0"/>
                  </a:moveTo>
                  <a:cubicBezTo>
                    <a:pt x="504408" y="101600"/>
                    <a:pt x="610165" y="929642"/>
                    <a:pt x="711827" y="1065147"/>
                  </a:cubicBezTo>
                  <a:cubicBezTo>
                    <a:pt x="784379" y="1111697"/>
                    <a:pt x="809274" y="1131442"/>
                    <a:pt x="923526" y="1219691"/>
                  </a:cubicBezTo>
                  <a:cubicBezTo>
                    <a:pt x="1010386" y="1307371"/>
                    <a:pt x="1166963" y="1451284"/>
                    <a:pt x="1232986" y="1591229"/>
                  </a:cubicBezTo>
                  <a:cubicBezTo>
                    <a:pt x="1266275" y="1759409"/>
                    <a:pt x="1344499" y="2025354"/>
                    <a:pt x="1319662" y="2059362"/>
                  </a:cubicBezTo>
                  <a:cubicBezTo>
                    <a:pt x="1308006" y="2071424"/>
                    <a:pt x="1281384" y="2055131"/>
                    <a:pt x="1249948" y="2021692"/>
                  </a:cubicBezTo>
                  <a:cubicBezTo>
                    <a:pt x="1252388" y="2098272"/>
                    <a:pt x="1250403" y="2157099"/>
                    <a:pt x="1237185" y="2169665"/>
                  </a:cubicBezTo>
                  <a:cubicBezTo>
                    <a:pt x="1220788" y="2181435"/>
                    <a:pt x="1190417" y="2148933"/>
                    <a:pt x="1159749" y="2094711"/>
                  </a:cubicBezTo>
                  <a:cubicBezTo>
                    <a:pt x="1150966" y="2149824"/>
                    <a:pt x="1140903" y="2189287"/>
                    <a:pt x="1128636" y="2197542"/>
                  </a:cubicBezTo>
                  <a:cubicBezTo>
                    <a:pt x="1080680" y="2220994"/>
                    <a:pt x="1014851" y="1937661"/>
                    <a:pt x="1017529" y="1746661"/>
                  </a:cubicBezTo>
                  <a:cubicBezTo>
                    <a:pt x="943533" y="1601804"/>
                    <a:pt x="747088" y="1564411"/>
                    <a:pt x="684660" y="1563704"/>
                  </a:cubicBezTo>
                  <a:cubicBezTo>
                    <a:pt x="623631" y="1575189"/>
                    <a:pt x="641425" y="1641330"/>
                    <a:pt x="648375" y="1714303"/>
                  </a:cubicBezTo>
                  <a:cubicBezTo>
                    <a:pt x="664752" y="1797723"/>
                    <a:pt x="668094" y="1871721"/>
                    <a:pt x="684659" y="1936019"/>
                  </a:cubicBezTo>
                  <a:cubicBezTo>
                    <a:pt x="751859" y="2074779"/>
                    <a:pt x="728411" y="2210291"/>
                    <a:pt x="676287" y="2162635"/>
                  </a:cubicBezTo>
                  <a:cubicBezTo>
                    <a:pt x="642620" y="2161861"/>
                    <a:pt x="524231" y="1891785"/>
                    <a:pt x="386809" y="1650083"/>
                  </a:cubicBezTo>
                  <a:cubicBezTo>
                    <a:pt x="319203" y="1502109"/>
                    <a:pt x="343938" y="1348166"/>
                    <a:pt x="318304" y="1206285"/>
                  </a:cubicBezTo>
                  <a:cubicBezTo>
                    <a:pt x="327395" y="1047084"/>
                    <a:pt x="109427" y="532299"/>
                    <a:pt x="0" y="337185"/>
                  </a:cubicBezTo>
                  <a:lnTo>
                    <a:pt x="478945" y="0"/>
                  </a:ln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xmlns="" id="{DD937A81-5C37-4523-B677-5021FDB50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0510" y="3138293"/>
              <a:ext cx="267037" cy="367567"/>
            </a:xfrm>
            <a:custGeom>
              <a:avLst/>
              <a:gdLst/>
              <a:ahLst/>
              <a:cxnLst/>
              <a:rect l="l" t="t" r="r" b="b"/>
              <a:pathLst>
                <a:path w="2862291" h="3939861">
                  <a:moveTo>
                    <a:pt x="483172" y="3610747"/>
                  </a:moveTo>
                  <a:cubicBezTo>
                    <a:pt x="440599" y="3610747"/>
                    <a:pt x="406087" y="3645259"/>
                    <a:pt x="406087" y="3687832"/>
                  </a:cubicBezTo>
                  <a:cubicBezTo>
                    <a:pt x="406087" y="3730405"/>
                    <a:pt x="440599" y="3764917"/>
                    <a:pt x="483172" y="3764917"/>
                  </a:cubicBezTo>
                  <a:cubicBezTo>
                    <a:pt x="525745" y="3764917"/>
                    <a:pt x="560257" y="3730405"/>
                    <a:pt x="560257" y="3687832"/>
                  </a:cubicBezTo>
                  <a:cubicBezTo>
                    <a:pt x="560257" y="3645259"/>
                    <a:pt x="525745" y="3610747"/>
                    <a:pt x="483172" y="3610747"/>
                  </a:cubicBezTo>
                  <a:close/>
                  <a:moveTo>
                    <a:pt x="2052229" y="3610746"/>
                  </a:moveTo>
                  <a:cubicBezTo>
                    <a:pt x="2009656" y="3610746"/>
                    <a:pt x="1975144" y="3645258"/>
                    <a:pt x="1975144" y="3687831"/>
                  </a:cubicBezTo>
                  <a:cubicBezTo>
                    <a:pt x="1975144" y="3730404"/>
                    <a:pt x="2009656" y="3764916"/>
                    <a:pt x="2052229" y="3764916"/>
                  </a:cubicBezTo>
                  <a:cubicBezTo>
                    <a:pt x="2094802" y="3764916"/>
                    <a:pt x="2129314" y="3730404"/>
                    <a:pt x="2129314" y="3687831"/>
                  </a:cubicBezTo>
                  <a:cubicBezTo>
                    <a:pt x="2129314" y="3645258"/>
                    <a:pt x="2094802" y="3610746"/>
                    <a:pt x="2052229" y="3610746"/>
                  </a:cubicBezTo>
                  <a:close/>
                  <a:moveTo>
                    <a:pt x="1578923" y="1215908"/>
                  </a:moveTo>
                  <a:cubicBezTo>
                    <a:pt x="1549100" y="1215908"/>
                    <a:pt x="1524923" y="1240085"/>
                    <a:pt x="1524923" y="1269908"/>
                  </a:cubicBezTo>
                  <a:lnTo>
                    <a:pt x="1524923" y="2745908"/>
                  </a:lnTo>
                  <a:cubicBezTo>
                    <a:pt x="1524923" y="2775731"/>
                    <a:pt x="1549100" y="2799908"/>
                    <a:pt x="1578923" y="2799908"/>
                  </a:cubicBezTo>
                  <a:cubicBezTo>
                    <a:pt x="1608746" y="2799908"/>
                    <a:pt x="1632923" y="2775731"/>
                    <a:pt x="1632923" y="2745908"/>
                  </a:cubicBezTo>
                  <a:lnTo>
                    <a:pt x="1632923" y="1269908"/>
                  </a:lnTo>
                  <a:cubicBezTo>
                    <a:pt x="1632923" y="1240085"/>
                    <a:pt x="1608746" y="1215908"/>
                    <a:pt x="1578923" y="1215908"/>
                  </a:cubicBezTo>
                  <a:close/>
                  <a:moveTo>
                    <a:pt x="1318523" y="1215908"/>
                  </a:moveTo>
                  <a:cubicBezTo>
                    <a:pt x="1288700" y="1215908"/>
                    <a:pt x="1264523" y="1240085"/>
                    <a:pt x="1264523" y="1269908"/>
                  </a:cubicBezTo>
                  <a:lnTo>
                    <a:pt x="1264523" y="2745908"/>
                  </a:lnTo>
                  <a:cubicBezTo>
                    <a:pt x="1264523" y="2775731"/>
                    <a:pt x="1288700" y="2799908"/>
                    <a:pt x="1318523" y="2799908"/>
                  </a:cubicBezTo>
                  <a:cubicBezTo>
                    <a:pt x="1348346" y="2799908"/>
                    <a:pt x="1372523" y="2775731"/>
                    <a:pt x="1372523" y="2745908"/>
                  </a:cubicBezTo>
                  <a:lnTo>
                    <a:pt x="1372523" y="1269908"/>
                  </a:lnTo>
                  <a:cubicBezTo>
                    <a:pt x="1372523" y="1240085"/>
                    <a:pt x="1348346" y="1215908"/>
                    <a:pt x="1318523" y="1215908"/>
                  </a:cubicBezTo>
                  <a:close/>
                  <a:moveTo>
                    <a:pt x="1058123" y="1215908"/>
                  </a:moveTo>
                  <a:cubicBezTo>
                    <a:pt x="1028300" y="1215908"/>
                    <a:pt x="1004123" y="1240085"/>
                    <a:pt x="1004123" y="1269908"/>
                  </a:cubicBezTo>
                  <a:lnTo>
                    <a:pt x="1004123" y="2745908"/>
                  </a:lnTo>
                  <a:cubicBezTo>
                    <a:pt x="1004123" y="2775731"/>
                    <a:pt x="1028300" y="2799908"/>
                    <a:pt x="1058123" y="2799908"/>
                  </a:cubicBezTo>
                  <a:cubicBezTo>
                    <a:pt x="1087946" y="2799908"/>
                    <a:pt x="1112123" y="2775731"/>
                    <a:pt x="1112123" y="2745908"/>
                  </a:cubicBezTo>
                  <a:lnTo>
                    <a:pt x="1112123" y="1269908"/>
                  </a:lnTo>
                  <a:cubicBezTo>
                    <a:pt x="1112123" y="1240085"/>
                    <a:pt x="1087946" y="1215908"/>
                    <a:pt x="1058123" y="1215908"/>
                  </a:cubicBezTo>
                  <a:close/>
                  <a:moveTo>
                    <a:pt x="797723" y="1215908"/>
                  </a:moveTo>
                  <a:cubicBezTo>
                    <a:pt x="767900" y="1215908"/>
                    <a:pt x="743723" y="1240085"/>
                    <a:pt x="743723" y="1269908"/>
                  </a:cubicBezTo>
                  <a:lnTo>
                    <a:pt x="743723" y="2745908"/>
                  </a:lnTo>
                  <a:cubicBezTo>
                    <a:pt x="743723" y="2775731"/>
                    <a:pt x="767900" y="2799908"/>
                    <a:pt x="797723" y="2799908"/>
                  </a:cubicBezTo>
                  <a:cubicBezTo>
                    <a:pt x="827546" y="2799908"/>
                    <a:pt x="851723" y="2775731"/>
                    <a:pt x="851723" y="2745908"/>
                  </a:cubicBezTo>
                  <a:lnTo>
                    <a:pt x="851723" y="1269908"/>
                  </a:lnTo>
                  <a:cubicBezTo>
                    <a:pt x="851723" y="1240085"/>
                    <a:pt x="827546" y="1215908"/>
                    <a:pt x="797723" y="1215908"/>
                  </a:cubicBezTo>
                  <a:close/>
                  <a:moveTo>
                    <a:pt x="537323" y="1215908"/>
                  </a:moveTo>
                  <a:cubicBezTo>
                    <a:pt x="507500" y="1215908"/>
                    <a:pt x="483323" y="1240085"/>
                    <a:pt x="483323" y="1269908"/>
                  </a:cubicBezTo>
                  <a:lnTo>
                    <a:pt x="483323" y="2745908"/>
                  </a:lnTo>
                  <a:cubicBezTo>
                    <a:pt x="483323" y="2775731"/>
                    <a:pt x="507500" y="2799908"/>
                    <a:pt x="537323" y="2799908"/>
                  </a:cubicBezTo>
                  <a:cubicBezTo>
                    <a:pt x="567146" y="2799908"/>
                    <a:pt x="591323" y="2775731"/>
                    <a:pt x="591323" y="2745908"/>
                  </a:cubicBezTo>
                  <a:lnTo>
                    <a:pt x="591323" y="1269908"/>
                  </a:lnTo>
                  <a:cubicBezTo>
                    <a:pt x="591323" y="1240085"/>
                    <a:pt x="567146" y="1215908"/>
                    <a:pt x="537323" y="1215908"/>
                  </a:cubicBezTo>
                  <a:close/>
                  <a:moveTo>
                    <a:pt x="1071414" y="977717"/>
                  </a:moveTo>
                  <a:cubicBezTo>
                    <a:pt x="1014599" y="977717"/>
                    <a:pt x="965699" y="1011599"/>
                    <a:pt x="944338" y="1060494"/>
                  </a:cubicBezTo>
                  <a:lnTo>
                    <a:pt x="1198489" y="1060494"/>
                  </a:lnTo>
                  <a:cubicBezTo>
                    <a:pt x="1177129" y="1011599"/>
                    <a:pt x="1128228" y="977717"/>
                    <a:pt x="1071414" y="977717"/>
                  </a:cubicBezTo>
                  <a:close/>
                  <a:moveTo>
                    <a:pt x="872752" y="191454"/>
                  </a:moveTo>
                  <a:cubicBezTo>
                    <a:pt x="759529" y="233114"/>
                    <a:pt x="679221" y="342129"/>
                    <a:pt x="679221" y="469900"/>
                  </a:cubicBezTo>
                  <a:lnTo>
                    <a:pt x="679221" y="1060494"/>
                  </a:lnTo>
                  <a:lnTo>
                    <a:pt x="797638" y="1060494"/>
                  </a:lnTo>
                  <a:cubicBezTo>
                    <a:pt x="823919" y="933391"/>
                    <a:pt x="936512" y="837880"/>
                    <a:pt x="1071414" y="837880"/>
                  </a:cubicBezTo>
                  <a:cubicBezTo>
                    <a:pt x="1206315" y="837880"/>
                    <a:pt x="1318908" y="933391"/>
                    <a:pt x="1345190" y="1060494"/>
                  </a:cubicBezTo>
                  <a:lnTo>
                    <a:pt x="1458130" y="1060494"/>
                  </a:lnTo>
                  <a:lnTo>
                    <a:pt x="1458130" y="469900"/>
                  </a:lnTo>
                  <a:cubicBezTo>
                    <a:pt x="1458130" y="344471"/>
                    <a:pt x="1380739" y="237117"/>
                    <a:pt x="1270928" y="193418"/>
                  </a:cubicBezTo>
                  <a:cubicBezTo>
                    <a:pt x="1254126" y="208193"/>
                    <a:pt x="1231951" y="216024"/>
                    <a:pt x="1207947" y="216024"/>
                  </a:cubicBezTo>
                  <a:lnTo>
                    <a:pt x="938648" y="216024"/>
                  </a:lnTo>
                  <a:cubicBezTo>
                    <a:pt x="913362" y="216024"/>
                    <a:pt x="890106" y="207335"/>
                    <a:pt x="872752" y="191454"/>
                  </a:cubicBezTo>
                  <a:close/>
                  <a:moveTo>
                    <a:pt x="938648" y="0"/>
                  </a:moveTo>
                  <a:lnTo>
                    <a:pt x="1207947" y="0"/>
                  </a:lnTo>
                  <a:cubicBezTo>
                    <a:pt x="1249829" y="0"/>
                    <a:pt x="1286143" y="23838"/>
                    <a:pt x="1302947" y="59260"/>
                  </a:cubicBezTo>
                  <a:cubicBezTo>
                    <a:pt x="1459619" y="107029"/>
                    <a:pt x="1572731" y="253123"/>
                    <a:pt x="1572731" y="425635"/>
                  </a:cubicBezTo>
                  <a:lnTo>
                    <a:pt x="1572731" y="1062970"/>
                  </a:lnTo>
                  <a:cubicBezTo>
                    <a:pt x="1700463" y="1074093"/>
                    <a:pt x="1800202" y="1181663"/>
                    <a:pt x="1800202" y="1312527"/>
                  </a:cubicBezTo>
                  <a:lnTo>
                    <a:pt x="1800202" y="2703289"/>
                  </a:lnTo>
                  <a:cubicBezTo>
                    <a:pt x="1800202" y="2833087"/>
                    <a:pt x="1702083" y="2939968"/>
                    <a:pt x="1575831" y="2952534"/>
                  </a:cubicBezTo>
                  <a:lnTo>
                    <a:pt x="1539130" y="3099337"/>
                  </a:lnTo>
                  <a:lnTo>
                    <a:pt x="1377130" y="3099337"/>
                  </a:lnTo>
                  <a:lnTo>
                    <a:pt x="1341126" y="2955322"/>
                  </a:lnTo>
                  <a:lnTo>
                    <a:pt x="743221" y="2955322"/>
                  </a:lnTo>
                  <a:lnTo>
                    <a:pt x="707217" y="3099338"/>
                  </a:lnTo>
                  <a:lnTo>
                    <a:pt x="2063557" y="3099338"/>
                  </a:lnTo>
                  <a:lnTo>
                    <a:pt x="2063557" y="924090"/>
                  </a:lnTo>
                  <a:cubicBezTo>
                    <a:pt x="2063557" y="873822"/>
                    <a:pt x="2088497" y="829380"/>
                    <a:pt x="2128246" y="804684"/>
                  </a:cubicBezTo>
                  <a:cubicBezTo>
                    <a:pt x="2129584" y="799633"/>
                    <a:pt x="2132808" y="796081"/>
                    <a:pt x="2136234" y="792655"/>
                  </a:cubicBezTo>
                  <a:lnTo>
                    <a:pt x="2607705" y="321183"/>
                  </a:lnTo>
                  <a:cubicBezTo>
                    <a:pt x="2636744" y="292144"/>
                    <a:pt x="2674804" y="277625"/>
                    <a:pt x="2712864" y="277625"/>
                  </a:cubicBezTo>
                  <a:cubicBezTo>
                    <a:pt x="2750924" y="277625"/>
                    <a:pt x="2788985" y="292144"/>
                    <a:pt x="2818024" y="321183"/>
                  </a:cubicBezTo>
                  <a:lnTo>
                    <a:pt x="2862291" y="365451"/>
                  </a:lnTo>
                  <a:cubicBezTo>
                    <a:pt x="2920370" y="423529"/>
                    <a:pt x="2920370" y="517692"/>
                    <a:pt x="2862291" y="575770"/>
                  </a:cubicBezTo>
                  <a:lnTo>
                    <a:pt x="2423597" y="1014465"/>
                  </a:lnTo>
                  <a:lnTo>
                    <a:pt x="2423597" y="3310659"/>
                  </a:lnTo>
                  <a:cubicBezTo>
                    <a:pt x="2423597" y="3392794"/>
                    <a:pt x="2357014" y="3459377"/>
                    <a:pt x="2274879" y="3459377"/>
                  </a:cubicBezTo>
                  <a:lnTo>
                    <a:pt x="2247260" y="3459377"/>
                  </a:lnTo>
                  <a:lnTo>
                    <a:pt x="2157276" y="3459377"/>
                  </a:lnTo>
                  <a:cubicBezTo>
                    <a:pt x="2244145" y="3498679"/>
                    <a:pt x="2304259" y="3586235"/>
                    <a:pt x="2304259" y="3687831"/>
                  </a:cubicBezTo>
                  <a:cubicBezTo>
                    <a:pt x="2304259" y="3827023"/>
                    <a:pt x="2191422" y="3939860"/>
                    <a:pt x="2052230" y="3939860"/>
                  </a:cubicBezTo>
                  <a:cubicBezTo>
                    <a:pt x="1913038" y="3939860"/>
                    <a:pt x="1800201" y="3827023"/>
                    <a:pt x="1800201" y="3687831"/>
                  </a:cubicBezTo>
                  <a:cubicBezTo>
                    <a:pt x="1800201" y="3586235"/>
                    <a:pt x="1860315" y="3498679"/>
                    <a:pt x="1947184" y="3459377"/>
                  </a:cubicBezTo>
                  <a:lnTo>
                    <a:pt x="588218" y="3459378"/>
                  </a:lnTo>
                  <a:cubicBezTo>
                    <a:pt x="675087" y="3498679"/>
                    <a:pt x="735202" y="3586235"/>
                    <a:pt x="735202" y="3687832"/>
                  </a:cubicBezTo>
                  <a:cubicBezTo>
                    <a:pt x="735202" y="3827024"/>
                    <a:pt x="622365" y="3939861"/>
                    <a:pt x="483173" y="3939861"/>
                  </a:cubicBezTo>
                  <a:cubicBezTo>
                    <a:pt x="343981" y="3939861"/>
                    <a:pt x="231144" y="3827024"/>
                    <a:pt x="231144" y="3687832"/>
                  </a:cubicBezTo>
                  <a:cubicBezTo>
                    <a:pt x="231144" y="3586235"/>
                    <a:pt x="291259" y="3498679"/>
                    <a:pt x="378128" y="3459378"/>
                  </a:cubicBezTo>
                  <a:lnTo>
                    <a:pt x="148718" y="3459378"/>
                  </a:lnTo>
                  <a:cubicBezTo>
                    <a:pt x="66583" y="3459378"/>
                    <a:pt x="0" y="3392795"/>
                    <a:pt x="0" y="3310660"/>
                  </a:cubicBezTo>
                  <a:lnTo>
                    <a:pt x="0" y="3248056"/>
                  </a:lnTo>
                  <a:cubicBezTo>
                    <a:pt x="0" y="3165921"/>
                    <a:pt x="66583" y="3099338"/>
                    <a:pt x="148718" y="3099338"/>
                  </a:cubicBezTo>
                  <a:lnTo>
                    <a:pt x="544674" y="3099338"/>
                  </a:lnTo>
                  <a:lnTo>
                    <a:pt x="507859" y="2952075"/>
                  </a:lnTo>
                  <a:cubicBezTo>
                    <a:pt x="383796" y="2937382"/>
                    <a:pt x="288034" y="2831519"/>
                    <a:pt x="288034" y="2703289"/>
                  </a:cubicBezTo>
                  <a:lnTo>
                    <a:pt x="288034" y="1312527"/>
                  </a:lnTo>
                  <a:cubicBezTo>
                    <a:pt x="288034" y="1173333"/>
                    <a:pt x="400873" y="1060494"/>
                    <a:pt x="540067" y="1060494"/>
                  </a:cubicBezTo>
                  <a:lnTo>
                    <a:pt x="564619" y="1060494"/>
                  </a:lnTo>
                  <a:lnTo>
                    <a:pt x="564619" y="425635"/>
                  </a:lnTo>
                  <a:cubicBezTo>
                    <a:pt x="564619" y="248812"/>
                    <a:pt x="683454" y="99744"/>
                    <a:pt x="846095" y="55630"/>
                  </a:cubicBezTo>
                  <a:cubicBezTo>
                    <a:pt x="863191" y="22078"/>
                    <a:pt x="898341" y="0"/>
                    <a:pt x="938648" y="0"/>
                  </a:cubicBez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41">
              <a:extLst>
                <a:ext uri="{FF2B5EF4-FFF2-40B4-BE49-F238E27FC236}">
                  <a16:creationId xmlns:a16="http://schemas.microsoft.com/office/drawing/2014/main" xmlns="" id="{2BAEA2A2-4D5F-4BDD-B2B1-0A5512B213CF}"/>
                </a:ext>
              </a:extLst>
            </p:cNvPr>
            <p:cNvSpPr>
              <a:spLocks/>
            </p:cNvSpPr>
            <p:nvPr/>
          </p:nvSpPr>
          <p:spPr>
            <a:xfrm>
              <a:off x="9600365" y="3504870"/>
              <a:ext cx="305934" cy="305934"/>
            </a:xfrm>
            <a:custGeom>
              <a:avLst/>
              <a:gdLst/>
              <a:ahLst/>
              <a:cxnLst/>
              <a:rect l="l" t="t" r="r" b="b"/>
              <a:pathLst>
                <a:path w="3888423" h="3970014">
                  <a:moveTo>
                    <a:pt x="1259577" y="2471243"/>
                  </a:moveTo>
                  <a:cubicBezTo>
                    <a:pt x="1293292" y="2471243"/>
                    <a:pt x="1320623" y="2543205"/>
                    <a:pt x="1320623" y="2631975"/>
                  </a:cubicBezTo>
                  <a:cubicBezTo>
                    <a:pt x="1320623" y="2720745"/>
                    <a:pt x="1293292" y="2792707"/>
                    <a:pt x="1259577" y="2792707"/>
                  </a:cubicBezTo>
                  <a:cubicBezTo>
                    <a:pt x="1225862" y="2792707"/>
                    <a:pt x="1198531" y="2720745"/>
                    <a:pt x="1198531" y="2631975"/>
                  </a:cubicBezTo>
                  <a:cubicBezTo>
                    <a:pt x="1198531" y="2543205"/>
                    <a:pt x="1225862" y="2471243"/>
                    <a:pt x="1259577" y="2471243"/>
                  </a:cubicBezTo>
                  <a:close/>
                  <a:moveTo>
                    <a:pt x="1710471" y="2470362"/>
                  </a:moveTo>
                  <a:cubicBezTo>
                    <a:pt x="1741030" y="2470028"/>
                    <a:pt x="1768823" y="2488083"/>
                    <a:pt x="1781169" y="2516203"/>
                  </a:cubicBezTo>
                  <a:cubicBezTo>
                    <a:pt x="1793845" y="2545068"/>
                    <a:pt x="1787700" y="2578742"/>
                    <a:pt x="1765642" y="2601268"/>
                  </a:cubicBezTo>
                  <a:cubicBezTo>
                    <a:pt x="1750827" y="2616399"/>
                    <a:pt x="1730831" y="2624459"/>
                    <a:pt x="1710472" y="2623745"/>
                  </a:cubicBezTo>
                  <a:close/>
                  <a:moveTo>
                    <a:pt x="2456093" y="2374056"/>
                  </a:moveTo>
                  <a:lnTo>
                    <a:pt x="2456093" y="2889893"/>
                  </a:lnTo>
                  <a:lnTo>
                    <a:pt x="2566690" y="2889893"/>
                  </a:lnTo>
                  <a:lnTo>
                    <a:pt x="2566690" y="2706284"/>
                  </a:lnTo>
                  <a:lnTo>
                    <a:pt x="2632197" y="2884955"/>
                  </a:lnTo>
                  <a:lnTo>
                    <a:pt x="2635843" y="2883618"/>
                  </a:lnTo>
                  <a:lnTo>
                    <a:pt x="2635843" y="2889893"/>
                  </a:lnTo>
                  <a:lnTo>
                    <a:pt x="2746439" y="2889893"/>
                  </a:lnTo>
                  <a:lnTo>
                    <a:pt x="2746439" y="2374056"/>
                  </a:lnTo>
                  <a:lnTo>
                    <a:pt x="2635843" y="2374056"/>
                  </a:lnTo>
                  <a:lnTo>
                    <a:pt x="2635843" y="2573614"/>
                  </a:lnTo>
                  <a:lnTo>
                    <a:pt x="2566690" y="2385000"/>
                  </a:lnTo>
                  <a:lnTo>
                    <a:pt x="2566690" y="2374056"/>
                  </a:lnTo>
                  <a:close/>
                  <a:moveTo>
                    <a:pt x="2032426" y="2374056"/>
                  </a:moveTo>
                  <a:lnTo>
                    <a:pt x="2032426" y="2889895"/>
                  </a:lnTo>
                  <a:lnTo>
                    <a:pt x="2115405" y="2889895"/>
                  </a:lnTo>
                  <a:lnTo>
                    <a:pt x="2143023" y="2889895"/>
                  </a:lnTo>
                  <a:lnTo>
                    <a:pt x="2308949" y="2889895"/>
                  </a:lnTo>
                  <a:lnTo>
                    <a:pt x="2308949" y="2779299"/>
                  </a:lnTo>
                  <a:lnTo>
                    <a:pt x="2143023" y="2779299"/>
                  </a:lnTo>
                  <a:lnTo>
                    <a:pt x="2143023" y="2686401"/>
                  </a:lnTo>
                  <a:lnTo>
                    <a:pt x="2308949" y="2686401"/>
                  </a:lnTo>
                  <a:lnTo>
                    <a:pt x="2308949" y="2575804"/>
                  </a:lnTo>
                  <a:lnTo>
                    <a:pt x="2143023" y="2575804"/>
                  </a:lnTo>
                  <a:lnTo>
                    <a:pt x="2143023" y="2484653"/>
                  </a:lnTo>
                  <a:lnTo>
                    <a:pt x="2308949" y="2484653"/>
                  </a:lnTo>
                  <a:lnTo>
                    <a:pt x="2308949" y="2374056"/>
                  </a:lnTo>
                  <a:lnTo>
                    <a:pt x="2143023" y="2374056"/>
                  </a:lnTo>
                  <a:lnTo>
                    <a:pt x="2115405" y="2374056"/>
                  </a:lnTo>
                  <a:close/>
                  <a:moveTo>
                    <a:pt x="1259577" y="2374056"/>
                  </a:moveTo>
                  <a:cubicBezTo>
                    <a:pt x="1172187" y="2374056"/>
                    <a:pt x="1101344" y="2489530"/>
                    <a:pt x="1101344" y="2631975"/>
                  </a:cubicBezTo>
                  <a:cubicBezTo>
                    <a:pt x="1101344" y="2774420"/>
                    <a:pt x="1172187" y="2889894"/>
                    <a:pt x="1259577" y="2889894"/>
                  </a:cubicBezTo>
                  <a:cubicBezTo>
                    <a:pt x="1346967" y="2889894"/>
                    <a:pt x="1417810" y="2774420"/>
                    <a:pt x="1417810" y="2631975"/>
                  </a:cubicBezTo>
                  <a:cubicBezTo>
                    <a:pt x="1417810" y="2489530"/>
                    <a:pt x="1346967" y="2374056"/>
                    <a:pt x="1259577" y="2374056"/>
                  </a:cubicBezTo>
                  <a:close/>
                  <a:moveTo>
                    <a:pt x="1599876" y="2366688"/>
                  </a:moveTo>
                  <a:lnTo>
                    <a:pt x="1599875" y="2882524"/>
                  </a:lnTo>
                  <a:lnTo>
                    <a:pt x="1710472" y="2882525"/>
                  </a:lnTo>
                  <a:lnTo>
                    <a:pt x="1710472" y="2723975"/>
                  </a:lnTo>
                  <a:cubicBezTo>
                    <a:pt x="1757507" y="2725624"/>
                    <a:pt x="1803701" y="2707003"/>
                    <a:pt x="1837929" y="2672047"/>
                  </a:cubicBezTo>
                  <a:cubicBezTo>
                    <a:pt x="1888884" y="2620006"/>
                    <a:pt x="1903084" y="2542214"/>
                    <a:pt x="1873801" y="2475527"/>
                  </a:cubicBezTo>
                  <a:cubicBezTo>
                    <a:pt x="1845275" y="2410565"/>
                    <a:pt x="1781067" y="2368851"/>
                    <a:pt x="1710472" y="2369624"/>
                  </a:cubicBezTo>
                  <a:lnTo>
                    <a:pt x="1710471" y="2366688"/>
                  </a:lnTo>
                  <a:close/>
                  <a:moveTo>
                    <a:pt x="920754" y="2169815"/>
                  </a:moveTo>
                  <a:lnTo>
                    <a:pt x="3008986" y="2169815"/>
                  </a:lnTo>
                  <a:lnTo>
                    <a:pt x="3008986" y="3105919"/>
                  </a:lnTo>
                  <a:lnTo>
                    <a:pt x="920754" y="3105919"/>
                  </a:lnTo>
                  <a:close/>
                  <a:moveTo>
                    <a:pt x="632722" y="1985007"/>
                  </a:moveTo>
                  <a:lnTo>
                    <a:pt x="632722" y="3321943"/>
                  </a:lnTo>
                  <a:lnTo>
                    <a:pt x="3297018" y="3321943"/>
                  </a:lnTo>
                  <a:lnTo>
                    <a:pt x="3297018" y="1985007"/>
                  </a:lnTo>
                  <a:close/>
                  <a:moveTo>
                    <a:pt x="2657019" y="761679"/>
                  </a:moveTo>
                  <a:lnTo>
                    <a:pt x="2760733" y="1606387"/>
                  </a:lnTo>
                  <a:lnTo>
                    <a:pt x="2761762" y="1614761"/>
                  </a:lnTo>
                  <a:lnTo>
                    <a:pt x="2762330" y="1614691"/>
                  </a:lnTo>
                  <a:cubicBezTo>
                    <a:pt x="2780335" y="1740615"/>
                    <a:pt x="2862522" y="1833408"/>
                    <a:pt x="2948897" y="1824230"/>
                  </a:cubicBezTo>
                  <a:cubicBezTo>
                    <a:pt x="3036464" y="1814924"/>
                    <a:pt x="3095979" y="1704243"/>
                    <a:pt x="3083047" y="1575312"/>
                  </a:cubicBezTo>
                  <a:lnTo>
                    <a:pt x="3083347" y="1575275"/>
                  </a:lnTo>
                  <a:lnTo>
                    <a:pt x="2983448" y="761679"/>
                  </a:lnTo>
                  <a:close/>
                  <a:moveTo>
                    <a:pt x="2205921" y="761679"/>
                  </a:moveTo>
                  <a:lnTo>
                    <a:pt x="2264137" y="1594263"/>
                  </a:lnTo>
                  <a:cubicBezTo>
                    <a:pt x="2264333" y="1597068"/>
                    <a:pt x="2264530" y="1599874"/>
                    <a:pt x="2264726" y="1602679"/>
                  </a:cubicBezTo>
                  <a:lnTo>
                    <a:pt x="2265297" y="1602640"/>
                  </a:lnTo>
                  <a:cubicBezTo>
                    <a:pt x="2276686" y="1729333"/>
                    <a:pt x="2353905" y="1826300"/>
                    <a:pt x="2440641" y="1821655"/>
                  </a:cubicBezTo>
                  <a:cubicBezTo>
                    <a:pt x="2528577" y="1816945"/>
                    <a:pt x="2593802" y="1709530"/>
                    <a:pt x="2587636" y="1580099"/>
                  </a:cubicBezTo>
                  <a:lnTo>
                    <a:pt x="2587937" y="1580078"/>
                  </a:lnTo>
                  <a:lnTo>
                    <a:pt x="2530706" y="761679"/>
                  </a:lnTo>
                  <a:close/>
                  <a:moveTo>
                    <a:pt x="1761700" y="761679"/>
                  </a:moveTo>
                  <a:cubicBezTo>
                    <a:pt x="1761699" y="1032443"/>
                    <a:pt x="1761699" y="1303208"/>
                    <a:pt x="1761698" y="1573972"/>
                  </a:cubicBezTo>
                  <a:lnTo>
                    <a:pt x="1761698" y="1582410"/>
                  </a:lnTo>
                  <a:lnTo>
                    <a:pt x="1762270" y="1582410"/>
                  </a:lnTo>
                  <a:cubicBezTo>
                    <a:pt x="1764795" y="1709590"/>
                    <a:pt x="1835062" y="1811707"/>
                    <a:pt x="1921910" y="1813122"/>
                  </a:cubicBezTo>
                  <a:cubicBezTo>
                    <a:pt x="2009960" y="1814558"/>
                    <a:pt x="2082519" y="1711955"/>
                    <a:pt x="2085398" y="1582410"/>
                  </a:cubicBezTo>
                  <a:lnTo>
                    <a:pt x="2085698" y="1582410"/>
                  </a:lnTo>
                  <a:cubicBezTo>
                    <a:pt x="2085698" y="1308834"/>
                    <a:pt x="2085698" y="1035256"/>
                    <a:pt x="2085696" y="761679"/>
                  </a:cubicBezTo>
                  <a:close/>
                  <a:moveTo>
                    <a:pt x="3411320" y="761678"/>
                  </a:moveTo>
                  <a:lnTo>
                    <a:pt x="3078803" y="761679"/>
                  </a:lnTo>
                  <a:lnTo>
                    <a:pt x="3277545" y="1622538"/>
                  </a:lnTo>
                  <a:lnTo>
                    <a:pt x="3279443" y="1630759"/>
                  </a:lnTo>
                  <a:lnTo>
                    <a:pt x="3280000" y="1630631"/>
                  </a:lnTo>
                  <a:cubicBezTo>
                    <a:pt x="3311069" y="1753983"/>
                    <a:pt x="3402507" y="1837676"/>
                    <a:pt x="3487448" y="1819520"/>
                  </a:cubicBezTo>
                  <a:cubicBezTo>
                    <a:pt x="3573564" y="1801112"/>
                    <a:pt x="3621183" y="1684815"/>
                    <a:pt x="3594846" y="1557943"/>
                  </a:cubicBezTo>
                  <a:lnTo>
                    <a:pt x="3595140" y="1557876"/>
                  </a:lnTo>
                  <a:close/>
                  <a:moveTo>
                    <a:pt x="1633002" y="761678"/>
                  </a:moveTo>
                  <a:lnTo>
                    <a:pt x="1308563" y="761679"/>
                  </a:lnTo>
                  <a:lnTo>
                    <a:pt x="1266057" y="1572672"/>
                  </a:lnTo>
                  <a:lnTo>
                    <a:pt x="1265616" y="1581099"/>
                  </a:lnTo>
                  <a:lnTo>
                    <a:pt x="1266187" y="1581128"/>
                  </a:lnTo>
                  <a:cubicBezTo>
                    <a:pt x="1262052" y="1708267"/>
                    <a:pt x="1326878" y="1813921"/>
                    <a:pt x="1413534" y="1819881"/>
                  </a:cubicBezTo>
                  <a:cubicBezTo>
                    <a:pt x="1501387" y="1825922"/>
                    <a:pt x="1579217" y="1727257"/>
                    <a:pt x="1588872" y="1598040"/>
                  </a:cubicBezTo>
                  <a:lnTo>
                    <a:pt x="1589172" y="1598055"/>
                  </a:lnTo>
                  <a:close/>
                  <a:moveTo>
                    <a:pt x="863949" y="761678"/>
                  </a:moveTo>
                  <a:lnTo>
                    <a:pt x="765078" y="1566901"/>
                  </a:lnTo>
                  <a:lnTo>
                    <a:pt x="764050" y="1575275"/>
                  </a:lnTo>
                  <a:lnTo>
                    <a:pt x="764617" y="1575345"/>
                  </a:lnTo>
                  <a:cubicBezTo>
                    <a:pt x="751624" y="1701884"/>
                    <a:pt x="808922" y="1811803"/>
                    <a:pt x="894951" y="1823794"/>
                  </a:cubicBezTo>
                  <a:cubicBezTo>
                    <a:pt x="982168" y="1835949"/>
                    <a:pt x="1066691" y="1742953"/>
                    <a:pt x="1085336" y="1614724"/>
                  </a:cubicBezTo>
                  <a:lnTo>
                    <a:pt x="1085635" y="1614761"/>
                  </a:lnTo>
                  <a:lnTo>
                    <a:pt x="1190378" y="761679"/>
                  </a:lnTo>
                  <a:close/>
                  <a:moveTo>
                    <a:pt x="295535" y="441623"/>
                  </a:moveTo>
                  <a:lnTo>
                    <a:pt x="3583899" y="441623"/>
                  </a:lnTo>
                  <a:cubicBezTo>
                    <a:pt x="3610412" y="441623"/>
                    <a:pt x="3631905" y="463116"/>
                    <a:pt x="3631905" y="489629"/>
                  </a:cubicBezTo>
                  <a:lnTo>
                    <a:pt x="3631905" y="655863"/>
                  </a:lnTo>
                  <a:lnTo>
                    <a:pt x="3884522" y="1666330"/>
                  </a:lnTo>
                  <a:cubicBezTo>
                    <a:pt x="3909974" y="1748325"/>
                    <a:pt x="3809191" y="1900953"/>
                    <a:pt x="3631905" y="1666330"/>
                  </a:cubicBezTo>
                  <a:lnTo>
                    <a:pt x="3631905" y="3970014"/>
                  </a:lnTo>
                  <a:lnTo>
                    <a:pt x="247529" y="3970014"/>
                  </a:lnTo>
                  <a:lnTo>
                    <a:pt x="247529" y="1768425"/>
                  </a:lnTo>
                  <a:cubicBezTo>
                    <a:pt x="263724" y="1795996"/>
                    <a:pt x="288366" y="1813812"/>
                    <a:pt x="317369" y="1820473"/>
                  </a:cubicBezTo>
                  <a:cubicBezTo>
                    <a:pt x="403196" y="1840184"/>
                    <a:pt x="495502" y="1754908"/>
                    <a:pt x="525251" y="1628793"/>
                  </a:cubicBezTo>
                  <a:lnTo>
                    <a:pt x="525545" y="1628855"/>
                  </a:lnTo>
                  <a:lnTo>
                    <a:pt x="709866" y="761679"/>
                  </a:lnTo>
                  <a:lnTo>
                    <a:pt x="378634" y="761679"/>
                  </a:lnTo>
                  <a:lnTo>
                    <a:pt x="210380" y="1553239"/>
                  </a:lnTo>
                  <a:lnTo>
                    <a:pt x="208625" y="1561492"/>
                  </a:lnTo>
                  <a:lnTo>
                    <a:pt x="209185" y="1561611"/>
                  </a:lnTo>
                  <a:cubicBezTo>
                    <a:pt x="202164" y="1598200"/>
                    <a:pt x="201274" y="1633895"/>
                    <a:pt x="207433" y="1666330"/>
                  </a:cubicBezTo>
                  <a:cubicBezTo>
                    <a:pt x="113985" y="1883037"/>
                    <a:pt x="-32319" y="1816968"/>
                    <a:pt x="6372" y="1666330"/>
                  </a:cubicBezTo>
                  <a:lnTo>
                    <a:pt x="249769" y="692744"/>
                  </a:lnTo>
                  <a:cubicBezTo>
                    <a:pt x="247993" y="689334"/>
                    <a:pt x="247529" y="685546"/>
                    <a:pt x="247529" y="681649"/>
                  </a:cubicBezTo>
                  <a:lnTo>
                    <a:pt x="247529" y="489629"/>
                  </a:lnTo>
                  <a:cubicBezTo>
                    <a:pt x="247529" y="463116"/>
                    <a:pt x="269022" y="441623"/>
                    <a:pt x="295535" y="441623"/>
                  </a:cubicBezTo>
                  <a:close/>
                  <a:moveTo>
                    <a:pt x="307785" y="0"/>
                  </a:moveTo>
                  <a:lnTo>
                    <a:pt x="3571649" y="0"/>
                  </a:lnTo>
                  <a:cubicBezTo>
                    <a:pt x="3604927" y="0"/>
                    <a:pt x="3631905" y="26978"/>
                    <a:pt x="3631905" y="60256"/>
                  </a:cubicBezTo>
                  <a:lnTo>
                    <a:pt x="3631905" y="301273"/>
                  </a:lnTo>
                  <a:cubicBezTo>
                    <a:pt x="3631905" y="334551"/>
                    <a:pt x="3604927" y="361529"/>
                    <a:pt x="3571649" y="361529"/>
                  </a:cubicBezTo>
                  <a:lnTo>
                    <a:pt x="307785" y="361529"/>
                  </a:lnTo>
                  <a:cubicBezTo>
                    <a:pt x="274507" y="361529"/>
                    <a:pt x="247529" y="334551"/>
                    <a:pt x="247529" y="301273"/>
                  </a:cubicBezTo>
                  <a:lnTo>
                    <a:pt x="247529" y="60256"/>
                  </a:lnTo>
                  <a:cubicBezTo>
                    <a:pt x="247529" y="26978"/>
                    <a:pt x="274507" y="0"/>
                    <a:pt x="307785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7" name="Isosceles Triangle 3">
              <a:extLst>
                <a:ext uri="{FF2B5EF4-FFF2-40B4-BE49-F238E27FC236}">
                  <a16:creationId xmlns:a16="http://schemas.microsoft.com/office/drawing/2014/main" xmlns="" id="{B31AEB9F-466F-4C02-9966-269D695D3A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31514" y="3661877"/>
              <a:ext cx="305645" cy="305933"/>
            </a:xfrm>
            <a:custGeom>
              <a:avLst/>
              <a:gdLst/>
              <a:ahLst/>
              <a:cxnLst/>
              <a:rect l="l" t="t" r="r" b="b"/>
              <a:pathLst>
                <a:path w="3935086" h="3938802">
                  <a:moveTo>
                    <a:pt x="1861742" y="3314001"/>
                  </a:moveTo>
                  <a:cubicBezTo>
                    <a:pt x="1921395" y="3314001"/>
                    <a:pt x="1969754" y="3362360"/>
                    <a:pt x="1969754" y="3422013"/>
                  </a:cubicBezTo>
                  <a:cubicBezTo>
                    <a:pt x="1969754" y="3481666"/>
                    <a:pt x="1921395" y="3530025"/>
                    <a:pt x="1861742" y="3530025"/>
                  </a:cubicBezTo>
                  <a:cubicBezTo>
                    <a:pt x="1802089" y="3530025"/>
                    <a:pt x="1753730" y="3481666"/>
                    <a:pt x="1753730" y="3422013"/>
                  </a:cubicBezTo>
                  <a:cubicBezTo>
                    <a:pt x="1753730" y="3362360"/>
                    <a:pt x="1802089" y="3314001"/>
                    <a:pt x="1861742" y="3314001"/>
                  </a:cubicBezTo>
                  <a:close/>
                  <a:moveTo>
                    <a:pt x="2097646" y="2118753"/>
                  </a:moveTo>
                  <a:lnTo>
                    <a:pt x="2097646" y="2478753"/>
                  </a:lnTo>
                  <a:lnTo>
                    <a:pt x="2457646" y="2478753"/>
                  </a:lnTo>
                  <a:lnTo>
                    <a:pt x="2457646" y="2118753"/>
                  </a:lnTo>
                  <a:close/>
                  <a:moveTo>
                    <a:pt x="1476536" y="2118753"/>
                  </a:moveTo>
                  <a:lnTo>
                    <a:pt x="1476536" y="2478753"/>
                  </a:lnTo>
                  <a:lnTo>
                    <a:pt x="1836536" y="2478753"/>
                  </a:lnTo>
                  <a:lnTo>
                    <a:pt x="1836536" y="2118753"/>
                  </a:lnTo>
                  <a:close/>
                  <a:moveTo>
                    <a:pt x="2097646" y="1539638"/>
                  </a:moveTo>
                  <a:lnTo>
                    <a:pt x="2097646" y="1899638"/>
                  </a:lnTo>
                  <a:lnTo>
                    <a:pt x="2457646" y="1899638"/>
                  </a:lnTo>
                  <a:lnTo>
                    <a:pt x="2457646" y="1539638"/>
                  </a:lnTo>
                  <a:close/>
                  <a:moveTo>
                    <a:pt x="1476536" y="1539638"/>
                  </a:moveTo>
                  <a:lnTo>
                    <a:pt x="1476536" y="1899638"/>
                  </a:lnTo>
                  <a:lnTo>
                    <a:pt x="1836536" y="1899638"/>
                  </a:lnTo>
                  <a:lnTo>
                    <a:pt x="1836536" y="1539638"/>
                  </a:lnTo>
                  <a:close/>
                  <a:moveTo>
                    <a:pt x="1989788" y="770570"/>
                  </a:moveTo>
                  <a:lnTo>
                    <a:pt x="3429788" y="1850570"/>
                  </a:lnTo>
                  <a:lnTo>
                    <a:pt x="3430108" y="1850570"/>
                  </a:lnTo>
                  <a:lnTo>
                    <a:pt x="3430108" y="3938802"/>
                  </a:lnTo>
                  <a:lnTo>
                    <a:pt x="2265771" y="3938802"/>
                  </a:lnTo>
                  <a:lnTo>
                    <a:pt x="2265771" y="2786674"/>
                  </a:lnTo>
                  <a:lnTo>
                    <a:pt x="1669844" y="2786674"/>
                  </a:lnTo>
                  <a:lnTo>
                    <a:pt x="1669844" y="3938802"/>
                  </a:lnTo>
                  <a:lnTo>
                    <a:pt x="549788" y="3938802"/>
                  </a:lnTo>
                  <a:lnTo>
                    <a:pt x="549788" y="1850570"/>
                  </a:lnTo>
                  <a:close/>
                  <a:moveTo>
                    <a:pt x="1969233" y="1003"/>
                  </a:moveTo>
                  <a:cubicBezTo>
                    <a:pt x="1995162" y="-2644"/>
                    <a:pt x="2022483" y="3601"/>
                    <a:pt x="2045048" y="20601"/>
                  </a:cubicBezTo>
                  <a:lnTo>
                    <a:pt x="3894333" y="1413834"/>
                  </a:lnTo>
                  <a:cubicBezTo>
                    <a:pt x="3939464" y="1447835"/>
                    <a:pt x="3948486" y="1511986"/>
                    <a:pt x="3914485" y="1557117"/>
                  </a:cubicBezTo>
                  <a:lnTo>
                    <a:pt x="3756006" y="1767472"/>
                  </a:lnTo>
                  <a:cubicBezTo>
                    <a:pt x="3722004" y="1812603"/>
                    <a:pt x="3657854" y="1821626"/>
                    <a:pt x="3612722" y="1787625"/>
                  </a:cubicBezTo>
                  <a:lnTo>
                    <a:pt x="1967544" y="548164"/>
                  </a:lnTo>
                  <a:lnTo>
                    <a:pt x="322364" y="1787626"/>
                  </a:lnTo>
                  <a:cubicBezTo>
                    <a:pt x="277233" y="1821627"/>
                    <a:pt x="213082" y="1812604"/>
                    <a:pt x="179080" y="1767473"/>
                  </a:cubicBezTo>
                  <a:lnTo>
                    <a:pt x="20601" y="1557118"/>
                  </a:lnTo>
                  <a:cubicBezTo>
                    <a:pt x="-13400" y="1511987"/>
                    <a:pt x="-4378" y="1447836"/>
                    <a:pt x="40754" y="1413835"/>
                  </a:cubicBezTo>
                  <a:lnTo>
                    <a:pt x="1890038" y="20602"/>
                  </a:lnTo>
                  <a:cubicBezTo>
                    <a:pt x="1912604" y="3602"/>
                    <a:pt x="1939924" y="-2643"/>
                    <a:pt x="1965854" y="1004"/>
                  </a:cubicBezTo>
                  <a:lnTo>
                    <a:pt x="1967542" y="1586"/>
                  </a:lnTo>
                  <a:cubicBezTo>
                    <a:pt x="1968071" y="1171"/>
                    <a:pt x="1968652" y="1085"/>
                    <a:pt x="1969233" y="1003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8" name="Pie 2">
              <a:extLst>
                <a:ext uri="{FF2B5EF4-FFF2-40B4-BE49-F238E27FC236}">
                  <a16:creationId xmlns:a16="http://schemas.microsoft.com/office/drawing/2014/main" xmlns="" id="{DCC952D8-8547-4670-AD7A-BD37554CD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3774" y="3211838"/>
              <a:ext cx="348471" cy="342637"/>
            </a:xfrm>
            <a:custGeom>
              <a:avLst/>
              <a:gdLst/>
              <a:ahLst/>
              <a:cxnLst/>
              <a:rect l="l" t="t" r="r" b="b"/>
              <a:pathLst>
                <a:path w="3851322" h="3786842">
                  <a:moveTo>
                    <a:pt x="3845029" y="1629937"/>
                  </a:moveTo>
                  <a:lnTo>
                    <a:pt x="3851322" y="1762720"/>
                  </a:lnTo>
                  <a:lnTo>
                    <a:pt x="3812477" y="1776859"/>
                  </a:lnTo>
                  <a:lnTo>
                    <a:pt x="3444864" y="1775585"/>
                  </a:lnTo>
                  <a:close/>
                  <a:moveTo>
                    <a:pt x="3791299" y="1322869"/>
                  </a:moveTo>
                  <a:cubicBezTo>
                    <a:pt x="3804294" y="1363489"/>
                    <a:pt x="3813753" y="1405089"/>
                    <a:pt x="3820726" y="1447230"/>
                  </a:cubicBezTo>
                  <a:lnTo>
                    <a:pt x="2923542" y="1773779"/>
                  </a:lnTo>
                  <a:lnTo>
                    <a:pt x="2555935" y="1772505"/>
                  </a:lnTo>
                  <a:close/>
                  <a:moveTo>
                    <a:pt x="3686733" y="1034305"/>
                  </a:moveTo>
                  <a:cubicBezTo>
                    <a:pt x="3706467" y="1071934"/>
                    <a:pt x="3722972" y="1111031"/>
                    <a:pt x="3736130" y="1151397"/>
                  </a:cubicBezTo>
                  <a:lnTo>
                    <a:pt x="2052009" y="1764367"/>
                  </a:lnTo>
                  <a:lnTo>
                    <a:pt x="2052009" y="1629296"/>
                  </a:lnTo>
                  <a:close/>
                  <a:moveTo>
                    <a:pt x="3531650" y="764128"/>
                  </a:moveTo>
                  <a:cubicBezTo>
                    <a:pt x="3557479" y="799119"/>
                    <a:pt x="3581112" y="835525"/>
                    <a:pt x="3601539" y="873761"/>
                  </a:cubicBezTo>
                  <a:lnTo>
                    <a:pt x="2052009" y="1437744"/>
                  </a:lnTo>
                  <a:lnTo>
                    <a:pt x="2052009" y="1302673"/>
                  </a:lnTo>
                  <a:close/>
                  <a:moveTo>
                    <a:pt x="3320179" y="514474"/>
                  </a:moveTo>
                  <a:lnTo>
                    <a:pt x="3414136" y="615348"/>
                  </a:lnTo>
                  <a:lnTo>
                    <a:pt x="2052009" y="1111121"/>
                  </a:lnTo>
                  <a:lnTo>
                    <a:pt x="2052009" y="976050"/>
                  </a:lnTo>
                  <a:close/>
                  <a:moveTo>
                    <a:pt x="3038975" y="290201"/>
                  </a:moveTo>
                  <a:cubicBezTo>
                    <a:pt x="3082160" y="317774"/>
                    <a:pt x="3124087" y="347421"/>
                    <a:pt x="3164106" y="379728"/>
                  </a:cubicBezTo>
                  <a:lnTo>
                    <a:pt x="2052009" y="784498"/>
                  </a:lnTo>
                  <a:lnTo>
                    <a:pt x="2052009" y="649428"/>
                  </a:lnTo>
                  <a:close/>
                  <a:moveTo>
                    <a:pt x="1800000" y="186842"/>
                  </a:moveTo>
                  <a:lnTo>
                    <a:pt x="1800000" y="1986842"/>
                  </a:lnTo>
                  <a:lnTo>
                    <a:pt x="3600000" y="1986842"/>
                  </a:lnTo>
                  <a:cubicBezTo>
                    <a:pt x="3600000" y="2980955"/>
                    <a:pt x="2794113" y="3786842"/>
                    <a:pt x="1800000" y="3786842"/>
                  </a:cubicBezTo>
                  <a:cubicBezTo>
                    <a:pt x="805887" y="3786842"/>
                    <a:pt x="0" y="2980955"/>
                    <a:pt x="0" y="1986842"/>
                  </a:cubicBezTo>
                  <a:cubicBezTo>
                    <a:pt x="0" y="992729"/>
                    <a:pt x="805887" y="186842"/>
                    <a:pt x="1800000" y="186842"/>
                  </a:cubicBezTo>
                  <a:close/>
                  <a:moveTo>
                    <a:pt x="2653345" y="103936"/>
                  </a:moveTo>
                  <a:cubicBezTo>
                    <a:pt x="2713623" y="122781"/>
                    <a:pt x="2772066" y="146664"/>
                    <a:pt x="2828252" y="175345"/>
                  </a:cubicBezTo>
                  <a:lnTo>
                    <a:pt x="2052009" y="457876"/>
                  </a:lnTo>
                  <a:lnTo>
                    <a:pt x="2052009" y="322805"/>
                  </a:lnTo>
                  <a:close/>
                  <a:moveTo>
                    <a:pt x="2052009" y="0"/>
                  </a:moveTo>
                  <a:cubicBezTo>
                    <a:pt x="2150315" y="0"/>
                    <a:pt x="2247800" y="7911"/>
                    <a:pt x="2343281" y="25238"/>
                  </a:cubicBezTo>
                  <a:lnTo>
                    <a:pt x="2052009" y="13125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xmlns="" id="{D75DB5C3-174C-4F1E-A36A-B2CB117EFE89}"/>
                </a:ext>
              </a:extLst>
            </p:cNvPr>
            <p:cNvSpPr>
              <a:spLocks noChangeAspect="1"/>
            </p:cNvSpPr>
            <p:nvPr/>
          </p:nvSpPr>
          <p:spPr>
            <a:xfrm rot="1589284">
              <a:off x="8522533" y="3887211"/>
              <a:ext cx="389530" cy="276211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Round Same Side Corner Rectangle 3">
              <a:extLst>
                <a:ext uri="{FF2B5EF4-FFF2-40B4-BE49-F238E27FC236}">
                  <a16:creationId xmlns:a16="http://schemas.microsoft.com/office/drawing/2014/main" xmlns="" id="{C7DCD0B3-3081-4C01-9637-BF3B9000C1F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9393342" y="3922587"/>
              <a:ext cx="272246" cy="273762"/>
            </a:xfrm>
            <a:custGeom>
              <a:avLst/>
              <a:gdLst/>
              <a:ahLst/>
              <a:cxnLst/>
              <a:rect l="l" t="t" r="r" b="b"/>
              <a:pathLst>
                <a:path w="3935149" h="3957041">
                  <a:moveTo>
                    <a:pt x="2899653" y="531993"/>
                  </a:moveTo>
                  <a:lnTo>
                    <a:pt x="2899653" y="423993"/>
                  </a:lnTo>
                  <a:lnTo>
                    <a:pt x="271653" y="423993"/>
                  </a:lnTo>
                  <a:lnTo>
                    <a:pt x="271653" y="531993"/>
                  </a:lnTo>
                  <a:close/>
                  <a:moveTo>
                    <a:pt x="2899653" y="893649"/>
                  </a:moveTo>
                  <a:lnTo>
                    <a:pt x="2899653" y="785649"/>
                  </a:lnTo>
                  <a:lnTo>
                    <a:pt x="271653" y="785649"/>
                  </a:lnTo>
                  <a:lnTo>
                    <a:pt x="271653" y="893649"/>
                  </a:lnTo>
                  <a:close/>
                  <a:moveTo>
                    <a:pt x="2899653" y="1255303"/>
                  </a:moveTo>
                  <a:lnTo>
                    <a:pt x="2899653" y="1147303"/>
                  </a:lnTo>
                  <a:lnTo>
                    <a:pt x="271653" y="1147303"/>
                  </a:lnTo>
                  <a:lnTo>
                    <a:pt x="271653" y="1255303"/>
                  </a:lnTo>
                  <a:close/>
                  <a:moveTo>
                    <a:pt x="2899653" y="1616957"/>
                  </a:moveTo>
                  <a:lnTo>
                    <a:pt x="2899653" y="1508957"/>
                  </a:lnTo>
                  <a:lnTo>
                    <a:pt x="271653" y="1508957"/>
                  </a:lnTo>
                  <a:lnTo>
                    <a:pt x="271653" y="1616957"/>
                  </a:lnTo>
                  <a:close/>
                  <a:moveTo>
                    <a:pt x="1315653" y="1999083"/>
                  </a:moveTo>
                  <a:lnTo>
                    <a:pt x="1315653" y="1891083"/>
                  </a:lnTo>
                  <a:lnTo>
                    <a:pt x="271653" y="1891083"/>
                  </a:lnTo>
                  <a:lnTo>
                    <a:pt x="271653" y="1999083"/>
                  </a:lnTo>
                  <a:close/>
                  <a:moveTo>
                    <a:pt x="1315653" y="2360737"/>
                  </a:moveTo>
                  <a:lnTo>
                    <a:pt x="1315653" y="2252737"/>
                  </a:lnTo>
                  <a:lnTo>
                    <a:pt x="271653" y="2252737"/>
                  </a:lnTo>
                  <a:lnTo>
                    <a:pt x="271653" y="2360737"/>
                  </a:lnTo>
                  <a:close/>
                  <a:moveTo>
                    <a:pt x="1315653" y="2722391"/>
                  </a:moveTo>
                  <a:lnTo>
                    <a:pt x="1315653" y="2614391"/>
                  </a:lnTo>
                  <a:lnTo>
                    <a:pt x="271653" y="2614391"/>
                  </a:lnTo>
                  <a:lnTo>
                    <a:pt x="271653" y="2722391"/>
                  </a:lnTo>
                  <a:close/>
                  <a:moveTo>
                    <a:pt x="2900162" y="2797568"/>
                  </a:moveTo>
                  <a:lnTo>
                    <a:pt x="2900162" y="1844447"/>
                  </a:lnTo>
                  <a:lnTo>
                    <a:pt x="1629979" y="1844447"/>
                  </a:lnTo>
                  <a:lnTo>
                    <a:pt x="1629979" y="2797568"/>
                  </a:lnTo>
                  <a:close/>
                  <a:moveTo>
                    <a:pt x="3810581" y="2815737"/>
                  </a:moveTo>
                  <a:lnTo>
                    <a:pt x="3810581" y="306661"/>
                  </a:lnTo>
                  <a:cubicBezTo>
                    <a:pt x="3810581" y="280746"/>
                    <a:pt x="3789572" y="259737"/>
                    <a:pt x="3763657" y="259737"/>
                  </a:cubicBezTo>
                  <a:cubicBezTo>
                    <a:pt x="3737742" y="259737"/>
                    <a:pt x="3716733" y="280746"/>
                    <a:pt x="3716733" y="306661"/>
                  </a:cubicBezTo>
                  <a:lnTo>
                    <a:pt x="3716733" y="2815737"/>
                  </a:lnTo>
                  <a:close/>
                  <a:moveTo>
                    <a:pt x="3598887" y="2979130"/>
                  </a:moveTo>
                  <a:lnTo>
                    <a:pt x="3598887" y="218054"/>
                  </a:lnTo>
                  <a:cubicBezTo>
                    <a:pt x="3598887" y="192139"/>
                    <a:pt x="3577878" y="171130"/>
                    <a:pt x="3551963" y="171130"/>
                  </a:cubicBezTo>
                  <a:cubicBezTo>
                    <a:pt x="3526048" y="171130"/>
                    <a:pt x="3505039" y="192139"/>
                    <a:pt x="3505039" y="218054"/>
                  </a:cubicBezTo>
                  <a:lnTo>
                    <a:pt x="3505039" y="2979130"/>
                  </a:lnTo>
                  <a:close/>
                  <a:moveTo>
                    <a:pt x="3355251" y="3231428"/>
                  </a:moveTo>
                  <a:lnTo>
                    <a:pt x="3355251" y="182352"/>
                  </a:lnTo>
                  <a:cubicBezTo>
                    <a:pt x="3355251" y="156437"/>
                    <a:pt x="3334242" y="135428"/>
                    <a:pt x="3308327" y="135428"/>
                  </a:cubicBezTo>
                  <a:cubicBezTo>
                    <a:pt x="3282412" y="135428"/>
                    <a:pt x="3261403" y="156437"/>
                    <a:pt x="3261403" y="182352"/>
                  </a:cubicBezTo>
                  <a:lnTo>
                    <a:pt x="3261403" y="3231428"/>
                  </a:lnTo>
                  <a:close/>
                  <a:moveTo>
                    <a:pt x="689888" y="3532959"/>
                  </a:moveTo>
                  <a:cubicBezTo>
                    <a:pt x="817550" y="3530004"/>
                    <a:pt x="918251" y="3455702"/>
                    <a:pt x="916146" y="3366015"/>
                  </a:cubicBezTo>
                  <a:cubicBezTo>
                    <a:pt x="914042" y="3276328"/>
                    <a:pt x="809910" y="3204397"/>
                    <a:pt x="682179" y="3204397"/>
                  </a:cubicBezTo>
                  <a:lnTo>
                    <a:pt x="682179" y="3204473"/>
                  </a:lnTo>
                  <a:cubicBezTo>
                    <a:pt x="645571" y="3204473"/>
                    <a:pt x="615727" y="3183857"/>
                    <a:pt x="615124" y="3158153"/>
                  </a:cubicBezTo>
                  <a:cubicBezTo>
                    <a:pt x="614521" y="3132449"/>
                    <a:pt x="643381" y="3111154"/>
                    <a:pt x="679969" y="3110307"/>
                  </a:cubicBezTo>
                  <a:cubicBezTo>
                    <a:pt x="716557" y="3109460"/>
                    <a:pt x="747352" y="3129374"/>
                    <a:pt x="749161" y="3155050"/>
                  </a:cubicBezTo>
                  <a:lnTo>
                    <a:pt x="915893" y="3149258"/>
                  </a:lnTo>
                  <a:cubicBezTo>
                    <a:pt x="909582" y="3059669"/>
                    <a:pt x="802131" y="2990185"/>
                    <a:pt x="674469" y="2993141"/>
                  </a:cubicBezTo>
                  <a:cubicBezTo>
                    <a:pt x="546807" y="2996096"/>
                    <a:pt x="446107" y="3070398"/>
                    <a:pt x="448211" y="3160085"/>
                  </a:cubicBezTo>
                  <a:cubicBezTo>
                    <a:pt x="450316" y="3249772"/>
                    <a:pt x="554448" y="3321703"/>
                    <a:pt x="682179" y="3321703"/>
                  </a:cubicBezTo>
                  <a:lnTo>
                    <a:pt x="682179" y="3321627"/>
                  </a:lnTo>
                  <a:cubicBezTo>
                    <a:pt x="718786" y="3321627"/>
                    <a:pt x="748631" y="3342242"/>
                    <a:pt x="749234" y="3367946"/>
                  </a:cubicBezTo>
                  <a:cubicBezTo>
                    <a:pt x="749837" y="3393651"/>
                    <a:pt x="720976" y="3414946"/>
                    <a:pt x="684388" y="3415793"/>
                  </a:cubicBezTo>
                  <a:cubicBezTo>
                    <a:pt x="647800" y="3416640"/>
                    <a:pt x="617005" y="3396726"/>
                    <a:pt x="615196" y="3371049"/>
                  </a:cubicBezTo>
                  <a:lnTo>
                    <a:pt x="448465" y="3376842"/>
                  </a:lnTo>
                  <a:cubicBezTo>
                    <a:pt x="454776" y="3466431"/>
                    <a:pt x="562226" y="3535915"/>
                    <a:pt x="689888" y="3532959"/>
                  </a:cubicBezTo>
                  <a:close/>
                  <a:moveTo>
                    <a:pt x="1563929" y="3533050"/>
                  </a:moveTo>
                  <a:lnTo>
                    <a:pt x="1450158" y="2995479"/>
                  </a:lnTo>
                  <a:cubicBezTo>
                    <a:pt x="1450329" y="2994669"/>
                    <a:pt x="1450501" y="2993860"/>
                    <a:pt x="1450672" y="2993050"/>
                  </a:cubicBezTo>
                  <a:lnTo>
                    <a:pt x="1449643" y="2993050"/>
                  </a:lnTo>
                  <a:lnTo>
                    <a:pt x="1303428" y="2993050"/>
                  </a:lnTo>
                  <a:lnTo>
                    <a:pt x="1302400" y="2993050"/>
                  </a:lnTo>
                  <a:cubicBezTo>
                    <a:pt x="1302571" y="2993860"/>
                    <a:pt x="1302743" y="2994669"/>
                    <a:pt x="1302914" y="2995479"/>
                  </a:cubicBezTo>
                  <a:lnTo>
                    <a:pt x="1260527" y="3195759"/>
                  </a:lnTo>
                  <a:lnTo>
                    <a:pt x="1218140" y="2995479"/>
                  </a:lnTo>
                  <a:cubicBezTo>
                    <a:pt x="1218311" y="2994669"/>
                    <a:pt x="1218483" y="2993860"/>
                    <a:pt x="1218654" y="2993050"/>
                  </a:cubicBezTo>
                  <a:lnTo>
                    <a:pt x="1217625" y="2993050"/>
                  </a:lnTo>
                  <a:lnTo>
                    <a:pt x="1071410" y="2993050"/>
                  </a:lnTo>
                  <a:lnTo>
                    <a:pt x="1070382" y="2993050"/>
                  </a:lnTo>
                  <a:cubicBezTo>
                    <a:pt x="1070553" y="2993860"/>
                    <a:pt x="1070725" y="2994669"/>
                    <a:pt x="1070896" y="2995479"/>
                  </a:cubicBezTo>
                  <a:lnTo>
                    <a:pt x="957124" y="3533050"/>
                  </a:lnTo>
                  <a:lnTo>
                    <a:pt x="1104368" y="3533050"/>
                  </a:lnTo>
                  <a:lnTo>
                    <a:pt x="1144518" y="3343342"/>
                  </a:lnTo>
                  <a:lnTo>
                    <a:pt x="1184667" y="3533050"/>
                  </a:lnTo>
                  <a:lnTo>
                    <a:pt x="1189142" y="3533050"/>
                  </a:lnTo>
                  <a:lnTo>
                    <a:pt x="1331911" y="3533050"/>
                  </a:lnTo>
                  <a:lnTo>
                    <a:pt x="1336386" y="3533050"/>
                  </a:lnTo>
                  <a:lnTo>
                    <a:pt x="1376536" y="3343342"/>
                  </a:lnTo>
                  <a:lnTo>
                    <a:pt x="1416686" y="3533050"/>
                  </a:lnTo>
                  <a:close/>
                  <a:moveTo>
                    <a:pt x="2126028" y="3533050"/>
                  </a:moveTo>
                  <a:lnTo>
                    <a:pt x="2126028" y="3406155"/>
                  </a:lnTo>
                  <a:lnTo>
                    <a:pt x="2126028" y="3326497"/>
                  </a:lnTo>
                  <a:lnTo>
                    <a:pt x="2126028" y="3199602"/>
                  </a:lnTo>
                  <a:lnTo>
                    <a:pt x="2126028" y="3119945"/>
                  </a:lnTo>
                  <a:lnTo>
                    <a:pt x="2126028" y="2993050"/>
                  </a:lnTo>
                  <a:lnTo>
                    <a:pt x="1658028" y="2993050"/>
                  </a:lnTo>
                  <a:lnTo>
                    <a:pt x="1658028" y="3119945"/>
                  </a:lnTo>
                  <a:lnTo>
                    <a:pt x="1989309" y="3119945"/>
                  </a:lnTo>
                  <a:lnTo>
                    <a:pt x="1989309" y="3199602"/>
                  </a:lnTo>
                  <a:lnTo>
                    <a:pt x="1658028" y="3199602"/>
                  </a:lnTo>
                  <a:lnTo>
                    <a:pt x="1658028" y="3326497"/>
                  </a:lnTo>
                  <a:lnTo>
                    <a:pt x="1989309" y="3326497"/>
                  </a:lnTo>
                  <a:lnTo>
                    <a:pt x="1989309" y="3406155"/>
                  </a:lnTo>
                  <a:lnTo>
                    <a:pt x="1658028" y="3406155"/>
                  </a:lnTo>
                  <a:lnTo>
                    <a:pt x="1658028" y="3533050"/>
                  </a:lnTo>
                  <a:close/>
                  <a:moveTo>
                    <a:pt x="2721509" y="3533050"/>
                  </a:moveTo>
                  <a:lnTo>
                    <a:pt x="2721509" y="2993050"/>
                  </a:lnTo>
                  <a:lnTo>
                    <a:pt x="2610374" y="2993050"/>
                  </a:lnTo>
                  <a:lnTo>
                    <a:pt x="2610374" y="3332072"/>
                  </a:lnTo>
                  <a:lnTo>
                    <a:pt x="2365383" y="2996750"/>
                  </a:lnTo>
                  <a:lnTo>
                    <a:pt x="2365383" y="2993050"/>
                  </a:lnTo>
                  <a:lnTo>
                    <a:pt x="2254248" y="2993050"/>
                  </a:lnTo>
                  <a:lnTo>
                    <a:pt x="2254248" y="3533050"/>
                  </a:lnTo>
                  <a:lnTo>
                    <a:pt x="2365383" y="3533050"/>
                  </a:lnTo>
                  <a:lnTo>
                    <a:pt x="2365383" y="3195316"/>
                  </a:lnTo>
                  <a:lnTo>
                    <a:pt x="2610374" y="3530639"/>
                  </a:lnTo>
                  <a:lnTo>
                    <a:pt x="2610374" y="3533050"/>
                  </a:lnTo>
                  <a:close/>
                  <a:moveTo>
                    <a:pt x="3240360" y="3957041"/>
                  </a:moveTo>
                  <a:lnTo>
                    <a:pt x="0" y="3957041"/>
                  </a:lnTo>
                  <a:cubicBezTo>
                    <a:pt x="1236" y="2806695"/>
                    <a:pt x="2473" y="1669946"/>
                    <a:pt x="3709" y="519600"/>
                  </a:cubicBezTo>
                  <a:cubicBezTo>
                    <a:pt x="5872" y="183235"/>
                    <a:pt x="181397" y="16834"/>
                    <a:pt x="503091" y="0"/>
                  </a:cubicBezTo>
                  <a:lnTo>
                    <a:pt x="3441061" y="1"/>
                  </a:lnTo>
                  <a:cubicBezTo>
                    <a:pt x="3578904" y="24486"/>
                    <a:pt x="3655553" y="22411"/>
                    <a:pt x="3759198" y="79593"/>
                  </a:cubicBezTo>
                  <a:cubicBezTo>
                    <a:pt x="3885281" y="187263"/>
                    <a:pt x="3932832" y="263653"/>
                    <a:pt x="3933900" y="449681"/>
                  </a:cubicBezTo>
                  <a:cubicBezTo>
                    <a:pt x="3936712" y="939497"/>
                    <a:pt x="3933899" y="2112038"/>
                    <a:pt x="3933899" y="3013339"/>
                  </a:cubicBezTo>
                  <a:lnTo>
                    <a:pt x="3711125" y="3015171"/>
                  </a:lnTo>
                  <a:cubicBezTo>
                    <a:pt x="3710964" y="3066672"/>
                    <a:pt x="3710896" y="3117212"/>
                    <a:pt x="3710896" y="3166612"/>
                  </a:cubicBezTo>
                  <a:lnTo>
                    <a:pt x="3501148" y="3170775"/>
                  </a:lnTo>
                  <a:lnTo>
                    <a:pt x="3501148" y="3349247"/>
                  </a:lnTo>
                  <a:lnTo>
                    <a:pt x="3290598" y="3353687"/>
                  </a:lnTo>
                  <a:lnTo>
                    <a:pt x="3240846" y="3350727"/>
                  </a:ln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1" name="Isosceles Triangle 33">
              <a:extLst>
                <a:ext uri="{FF2B5EF4-FFF2-40B4-BE49-F238E27FC236}">
                  <a16:creationId xmlns:a16="http://schemas.microsoft.com/office/drawing/2014/main" xmlns="" id="{14F0ADB5-5DF4-4AA1-B34C-ED8429959E4E}"/>
                </a:ext>
              </a:extLst>
            </p:cNvPr>
            <p:cNvSpPr>
              <a:spLocks/>
            </p:cNvSpPr>
            <p:nvPr/>
          </p:nvSpPr>
          <p:spPr>
            <a:xfrm rot="10800000">
              <a:off x="9127377" y="2780100"/>
              <a:ext cx="314869" cy="314869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xmlns="" id="{D01291C5-696B-4033-8B7D-EF8BCC679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7323" y="2978006"/>
              <a:ext cx="371699" cy="370986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Trapezoid 6">
              <a:extLst>
                <a:ext uri="{FF2B5EF4-FFF2-40B4-BE49-F238E27FC236}">
                  <a16:creationId xmlns:a16="http://schemas.microsoft.com/office/drawing/2014/main" xmlns="" id="{038187D6-7364-4747-A498-487D95556280}"/>
                </a:ext>
              </a:extLst>
            </p:cNvPr>
            <p:cNvSpPr>
              <a:spLocks/>
            </p:cNvSpPr>
            <p:nvPr/>
          </p:nvSpPr>
          <p:spPr>
            <a:xfrm>
              <a:off x="8644130" y="2767305"/>
              <a:ext cx="370986" cy="370986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Rounded Rectangle 1">
              <a:extLst>
                <a:ext uri="{FF2B5EF4-FFF2-40B4-BE49-F238E27FC236}">
                  <a16:creationId xmlns:a16="http://schemas.microsoft.com/office/drawing/2014/main" xmlns="" id="{0928905F-98EB-4D3D-BF19-0B90E6C842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05943" y="3377436"/>
              <a:ext cx="219837" cy="370987"/>
            </a:xfrm>
            <a:custGeom>
              <a:avLst/>
              <a:gdLst/>
              <a:ahLst/>
              <a:cxnLst/>
              <a:rect l="l" t="t" r="r" b="b"/>
              <a:pathLst>
                <a:path w="2337548" h="3944720">
                  <a:moveTo>
                    <a:pt x="2013548" y="1242075"/>
                  </a:moveTo>
                  <a:lnTo>
                    <a:pt x="2337548" y="1242075"/>
                  </a:lnTo>
                  <a:lnTo>
                    <a:pt x="2337548" y="1945866"/>
                  </a:lnTo>
                  <a:lnTo>
                    <a:pt x="2337548" y="1962155"/>
                  </a:lnTo>
                  <a:lnTo>
                    <a:pt x="2336798" y="1962155"/>
                  </a:lnTo>
                  <a:cubicBezTo>
                    <a:pt x="2330129" y="2597501"/>
                    <a:pt x="1898450" y="3121603"/>
                    <a:pt x="1336990" y="3208701"/>
                  </a:cubicBezTo>
                  <a:lnTo>
                    <a:pt x="1336990" y="3620720"/>
                  </a:lnTo>
                  <a:lnTo>
                    <a:pt x="1895070" y="3620720"/>
                  </a:lnTo>
                  <a:lnTo>
                    <a:pt x="1895070" y="3944720"/>
                  </a:lnTo>
                  <a:lnTo>
                    <a:pt x="454910" y="3944720"/>
                  </a:lnTo>
                  <a:lnTo>
                    <a:pt x="454910" y="3620720"/>
                  </a:lnTo>
                  <a:lnTo>
                    <a:pt x="1012990" y="3620720"/>
                  </a:lnTo>
                  <a:lnTo>
                    <a:pt x="1012990" y="3210585"/>
                  </a:lnTo>
                  <a:cubicBezTo>
                    <a:pt x="447376" y="3129632"/>
                    <a:pt x="8655" y="2604919"/>
                    <a:pt x="389" y="1964536"/>
                  </a:cubicBezTo>
                  <a:lnTo>
                    <a:pt x="0" y="1964536"/>
                  </a:lnTo>
                  <a:lnTo>
                    <a:pt x="0" y="1244456"/>
                  </a:lnTo>
                  <a:lnTo>
                    <a:pt x="324000" y="1244456"/>
                  </a:lnTo>
                  <a:lnTo>
                    <a:pt x="324000" y="1964536"/>
                  </a:lnTo>
                  <a:lnTo>
                    <a:pt x="323361" y="1964536"/>
                  </a:lnTo>
                  <a:cubicBezTo>
                    <a:pt x="331926" y="2486037"/>
                    <a:pt x="710705" y="2903701"/>
                    <a:pt x="1173940" y="2900510"/>
                  </a:cubicBezTo>
                  <a:cubicBezTo>
                    <a:pt x="1634302" y="2897337"/>
                    <a:pt x="2006933" y="2479634"/>
                    <a:pt x="2014006" y="1962155"/>
                  </a:cubicBezTo>
                  <a:lnTo>
                    <a:pt x="2013548" y="1962155"/>
                  </a:lnTo>
                  <a:close/>
                  <a:moveTo>
                    <a:pt x="1168773" y="0"/>
                  </a:moveTo>
                  <a:cubicBezTo>
                    <a:pt x="1546536" y="0"/>
                    <a:pt x="1852773" y="306237"/>
                    <a:pt x="1852773" y="684000"/>
                  </a:cubicBezTo>
                  <a:lnTo>
                    <a:pt x="1852773" y="1980000"/>
                  </a:lnTo>
                  <a:cubicBezTo>
                    <a:pt x="1852773" y="2357763"/>
                    <a:pt x="1546536" y="2664000"/>
                    <a:pt x="1168773" y="2664000"/>
                  </a:cubicBezTo>
                  <a:cubicBezTo>
                    <a:pt x="791010" y="2664000"/>
                    <a:pt x="484773" y="2357763"/>
                    <a:pt x="484773" y="1980000"/>
                  </a:cubicBezTo>
                  <a:lnTo>
                    <a:pt x="484773" y="684000"/>
                  </a:lnTo>
                  <a:cubicBezTo>
                    <a:pt x="484773" y="306237"/>
                    <a:pt x="791010" y="0"/>
                    <a:pt x="116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5" name="Rectangle 50">
              <a:extLst>
                <a:ext uri="{FF2B5EF4-FFF2-40B4-BE49-F238E27FC236}">
                  <a16:creationId xmlns:a16="http://schemas.microsoft.com/office/drawing/2014/main" xmlns="" id="{210E3F2D-D9CA-4077-9F5D-C93A8EF317BF}"/>
                </a:ext>
              </a:extLst>
            </p:cNvPr>
            <p:cNvSpPr>
              <a:spLocks noChangeAspect="1"/>
            </p:cNvSpPr>
            <p:nvPr/>
          </p:nvSpPr>
          <p:spPr>
            <a:xfrm rot="1429276">
              <a:off x="8660964" y="3626546"/>
              <a:ext cx="314869" cy="180346"/>
            </a:xfrm>
            <a:custGeom>
              <a:avLst/>
              <a:gdLst/>
              <a:ahLst/>
              <a:cxnLst/>
              <a:rect l="l" t="t" r="r" b="b"/>
              <a:pathLst>
                <a:path w="2797236" h="1602166">
                  <a:moveTo>
                    <a:pt x="676854" y="738042"/>
                  </a:moveTo>
                  <a:cubicBezTo>
                    <a:pt x="614942" y="702297"/>
                    <a:pt x="535774" y="723510"/>
                    <a:pt x="500029" y="785422"/>
                  </a:cubicBezTo>
                  <a:cubicBezTo>
                    <a:pt x="464284" y="847335"/>
                    <a:pt x="485497" y="926503"/>
                    <a:pt x="547409" y="962248"/>
                  </a:cubicBezTo>
                  <a:cubicBezTo>
                    <a:pt x="609321" y="997993"/>
                    <a:pt x="688490" y="976780"/>
                    <a:pt x="724235" y="914867"/>
                  </a:cubicBezTo>
                  <a:cubicBezTo>
                    <a:pt x="759980" y="852955"/>
                    <a:pt x="738766" y="773787"/>
                    <a:pt x="676854" y="738042"/>
                  </a:cubicBezTo>
                  <a:close/>
                  <a:moveTo>
                    <a:pt x="1505478" y="880583"/>
                  </a:moveTo>
                  <a:lnTo>
                    <a:pt x="1475082" y="873061"/>
                  </a:lnTo>
                  <a:lnTo>
                    <a:pt x="1475082" y="1008668"/>
                  </a:lnTo>
                  <a:cubicBezTo>
                    <a:pt x="1478425" y="1007382"/>
                    <a:pt x="1481683" y="1005827"/>
                    <a:pt x="1484860" y="1004059"/>
                  </a:cubicBezTo>
                  <a:cubicBezTo>
                    <a:pt x="1512039" y="988933"/>
                    <a:pt x="1529130" y="960585"/>
                    <a:pt x="1529788" y="929597"/>
                  </a:cubicBezTo>
                  <a:cubicBezTo>
                    <a:pt x="1530028" y="906726"/>
                    <a:pt x="1526034" y="896074"/>
                    <a:pt x="1505478" y="880583"/>
                  </a:cubicBezTo>
                  <a:close/>
                  <a:moveTo>
                    <a:pt x="1395816" y="619564"/>
                  </a:moveTo>
                  <a:cubicBezTo>
                    <a:pt x="1376272" y="632083"/>
                    <a:pt x="1363760" y="652864"/>
                    <a:pt x="1361807" y="675926"/>
                  </a:cubicBezTo>
                  <a:lnTo>
                    <a:pt x="1362578" y="675894"/>
                  </a:lnTo>
                  <a:cubicBezTo>
                    <a:pt x="1361574" y="701623"/>
                    <a:pt x="1371022" y="725250"/>
                    <a:pt x="1395009" y="740923"/>
                  </a:cubicBezTo>
                  <a:lnTo>
                    <a:pt x="1395816" y="741452"/>
                  </a:lnTo>
                  <a:close/>
                  <a:moveTo>
                    <a:pt x="1475082" y="467094"/>
                  </a:moveTo>
                  <a:lnTo>
                    <a:pt x="1475082" y="500684"/>
                  </a:lnTo>
                  <a:cubicBezTo>
                    <a:pt x="1497267" y="504631"/>
                    <a:pt x="1518774" y="512905"/>
                    <a:pt x="1538543" y="525166"/>
                  </a:cubicBezTo>
                  <a:cubicBezTo>
                    <a:pt x="1596427" y="561066"/>
                    <a:pt x="1630319" y="625508"/>
                    <a:pt x="1627098" y="693545"/>
                  </a:cubicBezTo>
                  <a:lnTo>
                    <a:pt x="1518521" y="688404"/>
                  </a:lnTo>
                  <a:cubicBezTo>
                    <a:pt x="1519877" y="659770"/>
                    <a:pt x="1505613" y="632649"/>
                    <a:pt x="1481252" y="617540"/>
                  </a:cubicBezTo>
                  <a:lnTo>
                    <a:pt x="1475082" y="614775"/>
                  </a:lnTo>
                  <a:lnTo>
                    <a:pt x="1475082" y="759007"/>
                  </a:lnTo>
                  <a:cubicBezTo>
                    <a:pt x="1516008" y="761698"/>
                    <a:pt x="1547648" y="771672"/>
                    <a:pt x="1577189" y="790249"/>
                  </a:cubicBezTo>
                  <a:cubicBezTo>
                    <a:pt x="1622357" y="818652"/>
                    <a:pt x="1647114" y="873156"/>
                    <a:pt x="1650484" y="927386"/>
                  </a:cubicBezTo>
                  <a:lnTo>
                    <a:pt x="1650683" y="927386"/>
                  </a:lnTo>
                  <a:lnTo>
                    <a:pt x="1650607" y="928511"/>
                  </a:lnTo>
                  <a:cubicBezTo>
                    <a:pt x="1650834" y="929446"/>
                    <a:pt x="1650880" y="930391"/>
                    <a:pt x="1650916" y="931336"/>
                  </a:cubicBezTo>
                  <a:lnTo>
                    <a:pt x="1650415" y="931353"/>
                  </a:lnTo>
                  <a:cubicBezTo>
                    <a:pt x="1649239" y="1005482"/>
                    <a:pt x="1608533" y="1073418"/>
                    <a:pt x="1543577" y="1109567"/>
                  </a:cubicBezTo>
                  <a:cubicBezTo>
                    <a:pt x="1521978" y="1121587"/>
                    <a:pt x="1498805" y="1129476"/>
                    <a:pt x="1475082" y="1132835"/>
                  </a:cubicBezTo>
                  <a:lnTo>
                    <a:pt x="1475082" y="1165545"/>
                  </a:lnTo>
                  <a:lnTo>
                    <a:pt x="1395816" y="1165545"/>
                  </a:lnTo>
                  <a:lnTo>
                    <a:pt x="1395816" y="1130194"/>
                  </a:lnTo>
                  <a:cubicBezTo>
                    <a:pt x="1373613" y="1125585"/>
                    <a:pt x="1352168" y="1116888"/>
                    <a:pt x="1332303" y="1104568"/>
                  </a:cubicBezTo>
                  <a:cubicBezTo>
                    <a:pt x="1268003" y="1064689"/>
                    <a:pt x="1230355" y="993103"/>
                    <a:pt x="1233933" y="917525"/>
                  </a:cubicBezTo>
                  <a:lnTo>
                    <a:pt x="1354544" y="923236"/>
                  </a:lnTo>
                  <a:cubicBezTo>
                    <a:pt x="1353040" y="954989"/>
                    <a:pt x="1368828" y="985067"/>
                    <a:pt x="1395816" y="1001849"/>
                  </a:cubicBezTo>
                  <a:lnTo>
                    <a:pt x="1395816" y="862479"/>
                  </a:lnTo>
                  <a:cubicBezTo>
                    <a:pt x="1368998" y="855832"/>
                    <a:pt x="1344002" y="843677"/>
                    <a:pt x="1322380" y="825533"/>
                  </a:cubicBezTo>
                  <a:cubicBezTo>
                    <a:pt x="1279142" y="789250"/>
                    <a:pt x="1253317" y="736644"/>
                    <a:pt x="1251176" y="680490"/>
                  </a:cubicBezTo>
                  <a:cubicBezTo>
                    <a:pt x="1251334" y="597461"/>
                    <a:pt x="1284345" y="551005"/>
                    <a:pt x="1345251" y="517567"/>
                  </a:cubicBezTo>
                  <a:cubicBezTo>
                    <a:pt x="1360367" y="509155"/>
                    <a:pt x="1379438" y="506089"/>
                    <a:pt x="1395816" y="502211"/>
                  </a:cubicBezTo>
                  <a:lnTo>
                    <a:pt x="1395816" y="467094"/>
                  </a:lnTo>
                  <a:close/>
                  <a:moveTo>
                    <a:pt x="1670907" y="420372"/>
                  </a:moveTo>
                  <a:cubicBezTo>
                    <a:pt x="1452232" y="294120"/>
                    <a:pt x="1172613" y="369043"/>
                    <a:pt x="1046361" y="587719"/>
                  </a:cubicBezTo>
                  <a:cubicBezTo>
                    <a:pt x="920108" y="806395"/>
                    <a:pt x="995032" y="1086013"/>
                    <a:pt x="1213707" y="1212266"/>
                  </a:cubicBezTo>
                  <a:cubicBezTo>
                    <a:pt x="1432383" y="1338518"/>
                    <a:pt x="1712002" y="1263595"/>
                    <a:pt x="1838254" y="1044919"/>
                  </a:cubicBezTo>
                  <a:cubicBezTo>
                    <a:pt x="1964507" y="826243"/>
                    <a:pt x="1889583" y="546625"/>
                    <a:pt x="1670907" y="420372"/>
                  </a:cubicBezTo>
                  <a:close/>
                  <a:moveTo>
                    <a:pt x="2337204" y="670392"/>
                  </a:moveTo>
                  <a:cubicBezTo>
                    <a:pt x="2275292" y="634647"/>
                    <a:pt x="2196124" y="655860"/>
                    <a:pt x="2160379" y="717772"/>
                  </a:cubicBezTo>
                  <a:cubicBezTo>
                    <a:pt x="2124634" y="779684"/>
                    <a:pt x="2145847" y="858852"/>
                    <a:pt x="2207759" y="894597"/>
                  </a:cubicBezTo>
                  <a:cubicBezTo>
                    <a:pt x="2269672" y="930342"/>
                    <a:pt x="2348840" y="909129"/>
                    <a:pt x="2384585" y="847217"/>
                  </a:cubicBezTo>
                  <a:cubicBezTo>
                    <a:pt x="2420330" y="785305"/>
                    <a:pt x="2399117" y="706137"/>
                    <a:pt x="2337204" y="670392"/>
                  </a:cubicBezTo>
                  <a:close/>
                  <a:moveTo>
                    <a:pt x="2384613" y="233313"/>
                  </a:moveTo>
                  <a:cubicBezTo>
                    <a:pt x="2428818" y="319090"/>
                    <a:pt x="2503845" y="385970"/>
                    <a:pt x="2595156" y="420224"/>
                  </a:cubicBezTo>
                  <a:lnTo>
                    <a:pt x="2595155" y="1152677"/>
                  </a:lnTo>
                  <a:cubicBezTo>
                    <a:pt x="2489919" y="1191773"/>
                    <a:pt x="2405690" y="1273809"/>
                    <a:pt x="2363285" y="1377636"/>
                  </a:cubicBezTo>
                  <a:lnTo>
                    <a:pt x="402182" y="1377636"/>
                  </a:lnTo>
                  <a:cubicBezTo>
                    <a:pt x="366180" y="1300676"/>
                    <a:pt x="305669" y="1237745"/>
                    <a:pt x="230221" y="1198942"/>
                  </a:cubicBezTo>
                  <a:lnTo>
                    <a:pt x="230221" y="415045"/>
                  </a:lnTo>
                  <a:cubicBezTo>
                    <a:pt x="307865" y="376272"/>
                    <a:pt x="370258" y="312122"/>
                    <a:pt x="407224" y="233313"/>
                  </a:cubicBezTo>
                  <a:close/>
                  <a:moveTo>
                    <a:pt x="2374194" y="127259"/>
                  </a:moveTo>
                  <a:lnTo>
                    <a:pt x="406569" y="127259"/>
                  </a:lnTo>
                  <a:cubicBezTo>
                    <a:pt x="368226" y="267341"/>
                    <a:pt x="255955" y="376146"/>
                    <a:pt x="114433" y="410154"/>
                  </a:cubicBezTo>
                  <a:lnTo>
                    <a:pt x="114433" y="1207711"/>
                  </a:lnTo>
                  <a:cubicBezTo>
                    <a:pt x="249220" y="1241659"/>
                    <a:pt x="356431" y="1343562"/>
                    <a:pt x="397550" y="1475019"/>
                  </a:cubicBezTo>
                  <a:lnTo>
                    <a:pt x="2364592" y="1475019"/>
                  </a:lnTo>
                  <a:cubicBezTo>
                    <a:pt x="2403043" y="1323089"/>
                    <a:pt x="2527516" y="1206120"/>
                    <a:pt x="2682804" y="1177407"/>
                  </a:cubicBezTo>
                  <a:lnTo>
                    <a:pt x="2682804" y="401000"/>
                  </a:lnTo>
                  <a:cubicBezTo>
                    <a:pt x="2536308" y="373254"/>
                    <a:pt x="2418049" y="266915"/>
                    <a:pt x="2374194" y="127259"/>
                  </a:cubicBezTo>
                  <a:close/>
                  <a:moveTo>
                    <a:pt x="2797236" y="112"/>
                  </a:moveTo>
                  <a:lnTo>
                    <a:pt x="2797236" y="1602166"/>
                  </a:lnTo>
                  <a:lnTo>
                    <a:pt x="419639" y="1602166"/>
                  </a:lnTo>
                  <a:lnTo>
                    <a:pt x="12661" y="1602166"/>
                  </a:lnTo>
                  <a:lnTo>
                    <a:pt x="0" y="1602166"/>
                  </a:lnTo>
                  <a:lnTo>
                    <a:pt x="0" y="112"/>
                  </a:lnTo>
                  <a:lnTo>
                    <a:pt x="2352082" y="112"/>
                  </a:lnTo>
                  <a:cubicBezTo>
                    <a:pt x="2352071" y="75"/>
                    <a:pt x="2352071" y="37"/>
                    <a:pt x="2352071" y="0"/>
                  </a:cubicBezTo>
                  <a:lnTo>
                    <a:pt x="2759048" y="0"/>
                  </a:lnTo>
                  <a:lnTo>
                    <a:pt x="2759047" y="112"/>
                  </a:ln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xmlns="" id="{EC155ECA-4B5C-44A1-889F-C537349D6C45}"/>
                </a:ext>
              </a:extLst>
            </p:cNvPr>
            <p:cNvSpPr/>
            <p:nvPr/>
          </p:nvSpPr>
          <p:spPr>
            <a:xfrm rot="3600000">
              <a:off x="8638520" y="1839734"/>
              <a:ext cx="543994" cy="91390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1662E04D-0C9C-46E1-810D-2A8D68E243E4}"/>
              </a:ext>
            </a:extLst>
          </p:cNvPr>
          <p:cNvSpPr/>
          <p:nvPr/>
        </p:nvSpPr>
        <p:spPr>
          <a:xfrm>
            <a:off x="4057096" y="482628"/>
            <a:ext cx="4134272" cy="5539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600" b="1" dirty="0" smtClean="0">
                <a:latin typeface="Arial Black" panose="020B0A04020102020204" pitchFamily="34" charset="0"/>
              </a:rPr>
              <a:t>План за акција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  <p:sp>
        <p:nvSpPr>
          <p:cNvPr id="28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29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30" name="Immagine 2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31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25593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62FAD-B50C-4A95-BAB1-466DECB4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3978336"/>
            <a:ext cx="11058620" cy="1325563"/>
          </a:xfrm>
        </p:spPr>
        <p:txBody>
          <a:bodyPr/>
          <a:lstStyle/>
          <a:p>
            <a:pPr algn="ctr"/>
            <a:r>
              <a:rPr lang="mk-MK" dirty="0" smtClean="0">
                <a:solidFill>
                  <a:srgbClr val="00B0F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Dubai Medium" panose="020B0604020202020204" pitchFamily="34" charset="-78"/>
              </a:rPr>
              <a:t>Ви благодариме на вниманието!</a:t>
            </a:r>
            <a:endParaRPr lang="es-ES" dirty="0">
              <a:solidFill>
                <a:srgbClr val="00B0F0"/>
              </a:solidFill>
              <a:latin typeface="Dubai Medium" panose="020B0604020202020204" pitchFamily="34" charset="-78"/>
              <a:cs typeface="Dubai Medium" panose="020B0604020202020204" pitchFamily="34" charset="-78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9683A29-BA71-45CB-AEE8-946FB9583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730" y="321074"/>
            <a:ext cx="8315419" cy="255859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4C3AAEE-087E-4E94-82FA-A1E406B3AC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94" y="5914739"/>
            <a:ext cx="3302255" cy="94326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FF98D33-E1A8-437F-850D-C0B8BE1A0A78}"/>
              </a:ext>
            </a:extLst>
          </p:cNvPr>
          <p:cNvSpPr txBox="1"/>
          <p:nvPr/>
        </p:nvSpPr>
        <p:spPr>
          <a:xfrm>
            <a:off x="1306785" y="3233214"/>
            <a:ext cx="9783192" cy="665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b="1" dirty="0">
                <a:solidFill>
                  <a:srgbClr val="92D05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Регулатива за работна способност во мали и микро претпријатија преку мултимедијални прилагодливи алатки</a:t>
            </a:r>
            <a:endParaRPr lang="es-ES" sz="1800" dirty="0">
              <a:solidFill>
                <a:srgbClr val="92D050"/>
              </a:solidFill>
              <a:effectLst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1" name="Marcador de contenido 5">
            <a:extLst>
              <a:ext uri="{FF2B5EF4-FFF2-40B4-BE49-F238E27FC236}">
                <a16:creationId xmlns:a16="http://schemas.microsoft.com/office/drawing/2014/main" xmlns="" id="{46E2CADC-EB20-4EE1-B3BA-A18D3AC41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73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95344"/>
            <a:ext cx="11573197" cy="724247"/>
          </a:xfrm>
        </p:spPr>
        <p:txBody>
          <a:bodyPr>
            <a:normAutofit/>
          </a:bodyPr>
          <a:lstStyle/>
          <a:p>
            <a:r>
              <a:rPr lang="mk-MK" sz="3600" dirty="0" smtClean="0">
                <a:latin typeface="Arial Black" panose="020B0A04020102020204" pitchFamily="34" charset="0"/>
              </a:rPr>
              <a:t>Алатка 13Б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ADA5C4D0-2A66-4109-A491-06CA2CC95E5A}"/>
              </a:ext>
            </a:extLst>
          </p:cNvPr>
          <p:cNvGrpSpPr/>
          <p:nvPr/>
        </p:nvGrpSpPr>
        <p:grpSpPr>
          <a:xfrm rot="212808">
            <a:off x="258236" y="1036408"/>
            <a:ext cx="643944" cy="698404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4E9FEC3-6A2D-4AFD-9A3E-28BE920B5291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D72099A-796A-4DB6-A2D1-0D17AA5FF1C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993C6F2A-45A7-4D12-A534-B35F982B0301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A564E653-42E4-4C2A-816F-A1FEA71E794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xmlns="" id="{F1458674-168A-46D7-96E7-275FD01E70A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xmlns="" id="{5BE9E225-E3AB-4AFA-926E-98C4CC9DAD8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9A8A57AF-EB22-48E1-BBD2-E91023FB96AB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xmlns="" id="{D836F338-AE06-40F8-9D00-05010C6DC326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92D05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xmlns="" id="{8E1BED9D-5776-48DF-9395-B6FA63A00B1D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A9106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xmlns="" id="{7D330C09-CAE4-4454-BBED-FB9A8A84003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34" name="Marcador de contenido 5">
            <a:extLst>
              <a:ext uri="{FF2B5EF4-FFF2-40B4-BE49-F238E27FC236}">
                <a16:creationId xmlns:a16="http://schemas.microsoft.com/office/drawing/2014/main" xmlns="" id="{ED4F148A-951E-4410-83EE-3C9F983C9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C609EECE-9A4C-4CD5-AD6B-41C50B8F3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5D41A938-271C-4DAC-B50D-069F9CB7AD45}"/>
              </a:ext>
            </a:extLst>
          </p:cNvPr>
          <p:cNvSpPr txBox="1"/>
          <p:nvPr/>
        </p:nvSpPr>
        <p:spPr>
          <a:xfrm>
            <a:off x="989745" y="954709"/>
            <a:ext cx="1033636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mk-MK" altLang="es-ES" b="1" dirty="0" smtClean="0">
                <a:solidFill>
                  <a:srgbClr val="6911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 на целта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69116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Алатката </a:t>
            </a:r>
            <a:r>
              <a:rPr lang="ru-RU" altLang="es-ES" dirty="0">
                <a:ea typeface="Calibri" panose="020F0502020204030204" pitchFamily="34" charset="0"/>
                <a:cs typeface="Times New Roman" panose="02020603050405020304" pitchFamily="18" charset="0"/>
              </a:rPr>
              <a:t>има за цел да ги прикаже различните работни сесии што може да се спроведат во малите и микро претпријатијата и како тие ефективно да се развијат</a:t>
            </a:r>
            <a:r>
              <a:rPr lang="ru-RU" alt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малите </a:t>
            </a:r>
            <a:r>
              <a:rPr lang="ru-RU" altLang="es-ES" dirty="0">
                <a:ea typeface="Calibri" panose="020F0502020204030204" pitchFamily="34" charset="0"/>
                <a:cs typeface="Times New Roman" panose="02020603050405020304" pitchFamily="18" charset="0"/>
              </a:rPr>
              <a:t>и микро претпријатијата и како ефективно да се развијат.</a:t>
            </a:r>
            <a:endParaRPr kumimoji="0" lang="es-ES" altLang="es-ES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kumimoji="0" lang="mk-MK" altLang="es-ES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Целна група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mk-MK" alt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Мали и микро претпријатија</a:t>
            </a:r>
            <a:endParaRPr kumimoji="0" lang="es-ES" altLang="es-ES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kumimoji="0" lang="es-ES" altLang="es-ES" i="0" u="none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kumimoji="0" lang="mk-MK" altLang="es-ES" b="1" i="0" u="none" strike="noStrike" cap="none" normalizeH="0" baseline="0" dirty="0" smtClean="0">
                <a:ln>
                  <a:noFill/>
                </a:ln>
                <a:solidFill>
                  <a:srgbClr val="FA9106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Придобивка од алатката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FA9106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s-ES" dirty="0" smtClean="0"/>
              <a:t>Алатката </a:t>
            </a:r>
            <a:r>
              <a:rPr lang="ru-RU" altLang="es-ES" dirty="0"/>
              <a:t>ќе ви овозможи да научите методи за промовирање на тимска работа, да се соочите со интервју за работа (и како интервјуирани и како интервјуер), да обучувате работници</a:t>
            </a:r>
            <a:r>
              <a:rPr lang="ru-RU" altLang="es-ES" dirty="0" smtClean="0"/>
              <a:t>. Дополнително</a:t>
            </a:r>
            <a:r>
              <a:rPr lang="ru-RU" altLang="es-ES" dirty="0"/>
              <a:t>, целите вклучуваат: добивање информации, давање резултати, намалување на времето потребно за развој на проект или задача и зајакнување на вклученоста на корисниците и подобрување на производот.</a:t>
            </a:r>
            <a:endParaRPr kumimoji="0" lang="es-ES" altLang="es-ES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mk-MK" altLang="es-ES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Времетраење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es-ES" dirty="0"/>
              <a:t>Оваа алатка може да се развие за околу 20 минути.</a:t>
            </a:r>
            <a:endParaRPr kumimoji="0" lang="es-ES" altLang="es-ES" b="0" i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mk-MK" altLang="es-ES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Како да се користи алатката</a:t>
            </a:r>
            <a:endParaRPr kumimoji="0" lang="es-ES" altLang="es-ES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За </a:t>
            </a:r>
            <a:r>
              <a:rPr lang="ru-RU" dirty="0"/>
              <a:t>да го искористите максимумот од алатката, ви препорачуваме да ја прочитате внимателно и да ги забележувате идеите што ви паѓаат на ум кога ја читате. Тогаш ќе знаете што можете да имплементирате во вашиот бизнис и како да го направите тоа.</a:t>
            </a:r>
            <a:endParaRPr lang="es-ES" dirty="0"/>
          </a:p>
        </p:txBody>
      </p:sp>
      <p:grpSp>
        <p:nvGrpSpPr>
          <p:cNvPr id="53" name="그룹 4">
            <a:extLst>
              <a:ext uri="{FF2B5EF4-FFF2-40B4-BE49-F238E27FC236}">
                <a16:creationId xmlns:a16="http://schemas.microsoft.com/office/drawing/2014/main" xmlns="" id="{10F83DF4-B938-45CE-81C6-DF8760EA8D51}"/>
              </a:ext>
            </a:extLst>
          </p:cNvPr>
          <p:cNvGrpSpPr/>
          <p:nvPr/>
        </p:nvGrpSpPr>
        <p:grpSpPr>
          <a:xfrm rot="212808">
            <a:off x="562042" y="2211119"/>
            <a:ext cx="468976" cy="3177631"/>
            <a:chOff x="6641869" y="1461994"/>
            <a:chExt cx="2300941" cy="17128769"/>
          </a:xfrm>
        </p:grpSpPr>
        <p:sp>
          <p:nvSpPr>
            <p:cNvPr id="55" name="Rounded Rectangle 1">
              <a:extLst>
                <a:ext uri="{FF2B5EF4-FFF2-40B4-BE49-F238E27FC236}">
                  <a16:creationId xmlns:a16="http://schemas.microsoft.com/office/drawing/2014/main" xmlns="" id="{743F69F9-5B46-4081-B9A0-C37FE9E86013}"/>
                </a:ext>
              </a:extLst>
            </p:cNvPr>
            <p:cNvSpPr/>
            <p:nvPr/>
          </p:nvSpPr>
          <p:spPr>
            <a:xfrm rot="14400000">
              <a:off x="7756260" y="12796369"/>
              <a:ext cx="989546" cy="1217902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6" name="Rounded Rectangle 1">
              <a:extLst>
                <a:ext uri="{FF2B5EF4-FFF2-40B4-BE49-F238E27FC236}">
                  <a16:creationId xmlns:a16="http://schemas.microsoft.com/office/drawing/2014/main" xmlns="" id="{7DD850F9-6E6F-40A4-B6E2-D91EF6A7418D}"/>
                </a:ext>
              </a:extLst>
            </p:cNvPr>
            <p:cNvSpPr/>
            <p:nvPr/>
          </p:nvSpPr>
          <p:spPr>
            <a:xfrm rot="4400993">
              <a:off x="6764895" y="1338968"/>
              <a:ext cx="971850" cy="1217902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92D05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Rounded Rectangle 1">
              <a:extLst>
                <a:ext uri="{FF2B5EF4-FFF2-40B4-BE49-F238E27FC236}">
                  <a16:creationId xmlns:a16="http://schemas.microsoft.com/office/drawing/2014/main" xmlns="" id="{2B142C00-A019-4158-A80E-E727AF1339C3}"/>
                </a:ext>
              </a:extLst>
            </p:cNvPr>
            <p:cNvSpPr/>
            <p:nvPr/>
          </p:nvSpPr>
          <p:spPr>
            <a:xfrm rot="9000000">
              <a:off x="7107789" y="5606747"/>
              <a:ext cx="971846" cy="1217906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A9106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8" name="Rounded Rectangle 1">
              <a:extLst>
                <a:ext uri="{FF2B5EF4-FFF2-40B4-BE49-F238E27FC236}">
                  <a16:creationId xmlns:a16="http://schemas.microsoft.com/office/drawing/2014/main" xmlns="" id="{72CB636B-5EA9-4423-A5C5-E69562E5563D}"/>
                </a:ext>
              </a:extLst>
            </p:cNvPr>
            <p:cNvSpPr/>
            <p:nvPr/>
          </p:nvSpPr>
          <p:spPr>
            <a:xfrm rot="18596325">
              <a:off x="7839086" y="17487039"/>
              <a:ext cx="989546" cy="1217902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25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26" name="Immagine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27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95344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mk-MK" dirty="0" smtClean="0">
                <a:latin typeface="Arial Black" panose="020B0A04020102020204" pitchFamily="34" charset="0"/>
              </a:rPr>
              <a:t>Цели</a:t>
            </a:r>
            <a:endParaRPr lang="es-ES" dirty="0">
              <a:latin typeface="Arial Black" panose="020B0A04020102020204" pitchFamily="34" charset="0"/>
            </a:endParaRP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xmlns="" id="{ADA5C4D0-2A66-4109-A491-06CA2CC95E5A}"/>
              </a:ext>
            </a:extLst>
          </p:cNvPr>
          <p:cNvGrpSpPr/>
          <p:nvPr/>
        </p:nvGrpSpPr>
        <p:grpSpPr>
          <a:xfrm>
            <a:off x="4311079" y="1598759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4E9FEC3-6A2D-4AFD-9A3E-28BE920B5291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D72099A-796A-4DB6-A2D1-0D17AA5FF1C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xmlns="" id="{993C6F2A-45A7-4D12-A534-B35F982B0301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xmlns="" id="{A564E653-42E4-4C2A-816F-A1FEA71E794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xmlns="" id="{F1458674-168A-46D7-96E7-275FD01E70A4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xmlns="" id="{5BE9E225-E3AB-4AFA-926E-98C4CC9DAD8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9A8A57AF-EB22-48E1-BBD2-E91023FB96AB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F000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xmlns="" id="{D836F338-AE06-40F8-9D00-05010C6DC326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92D05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xmlns="" id="{8E1BED9D-5776-48DF-9395-B6FA63A00B1D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FA9106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xmlns="" id="{7D330C09-CAE4-4454-BBED-FB9A8A84003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rgbClr val="00B0F0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EBD466-C587-4358-B47B-56D604DA14C9}"/>
              </a:ext>
            </a:extLst>
          </p:cNvPr>
          <p:cNvSpPr txBox="1"/>
          <p:nvPr/>
        </p:nvSpPr>
        <p:spPr>
          <a:xfrm>
            <a:off x="3721927" y="193485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00B0F0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DB82BF-5F93-4A4D-A540-A91CB26F41BB}"/>
              </a:ext>
            </a:extLst>
          </p:cNvPr>
          <p:cNvSpPr txBox="1"/>
          <p:nvPr/>
        </p:nvSpPr>
        <p:spPr>
          <a:xfrm>
            <a:off x="7095356" y="15009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92D050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rgbClr val="92D050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D1CA38-65F6-4018-8DAB-5AA4DE65BE74}"/>
              </a:ext>
            </a:extLst>
          </p:cNvPr>
          <p:cNvSpPr txBox="1"/>
          <p:nvPr/>
        </p:nvSpPr>
        <p:spPr>
          <a:xfrm>
            <a:off x="4443482" y="49607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82A561C-66DD-4EA4-8107-08F9DC751ABA}"/>
              </a:ext>
            </a:extLst>
          </p:cNvPr>
          <p:cNvSpPr txBox="1"/>
          <p:nvPr/>
        </p:nvSpPr>
        <p:spPr>
          <a:xfrm>
            <a:off x="7549997" y="3728089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A9106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rgbClr val="FA9106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160CF9D-95C0-4A3C-8F0F-BB1FD13355B3}"/>
              </a:ext>
            </a:extLst>
          </p:cNvPr>
          <p:cNvGrpSpPr/>
          <p:nvPr/>
        </p:nvGrpSpPr>
        <p:grpSpPr>
          <a:xfrm>
            <a:off x="7928223" y="1405773"/>
            <a:ext cx="2948586" cy="568591"/>
            <a:chOff x="1487520" y="1254998"/>
            <a:chExt cx="4380624" cy="56859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3CF657A-4052-46EB-8E57-3B19D2E98EB9}"/>
                </a:ext>
              </a:extLst>
            </p:cNvPr>
            <p:cNvSpPr txBox="1"/>
            <p:nvPr/>
          </p:nvSpPr>
          <p:spPr>
            <a:xfrm>
              <a:off x="1487520" y="12549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es-E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76D19044-9807-4A8E-A44D-70D273353DBC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Добивање резултати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13263A3-D790-4119-97E0-AF6F602A207E}"/>
              </a:ext>
            </a:extLst>
          </p:cNvPr>
          <p:cNvGrpSpPr/>
          <p:nvPr/>
        </p:nvGrpSpPr>
        <p:grpSpPr>
          <a:xfrm>
            <a:off x="8381671" y="3732544"/>
            <a:ext cx="2948586" cy="999478"/>
            <a:chOff x="1487520" y="1254998"/>
            <a:chExt cx="4380624" cy="9994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272510F1-8545-4FE8-B52B-B4CD50AC6BEA}"/>
                </a:ext>
              </a:extLst>
            </p:cNvPr>
            <p:cNvSpPr txBox="1"/>
            <p:nvPr/>
          </p:nvSpPr>
          <p:spPr>
            <a:xfrm>
              <a:off x="1487520" y="12549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D55BE99-80F7-400B-B79E-52F10C300D4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Зголемување на вклученоста на корисниците и подобрување на производот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23E5F1CF-9BE3-4A44-8A6C-E43C826704C5}"/>
              </a:ext>
            </a:extLst>
          </p:cNvPr>
          <p:cNvGrpSpPr/>
          <p:nvPr/>
        </p:nvGrpSpPr>
        <p:grpSpPr>
          <a:xfrm>
            <a:off x="773341" y="1721414"/>
            <a:ext cx="2971887" cy="568591"/>
            <a:chOff x="1487520" y="1254998"/>
            <a:chExt cx="4380624" cy="56859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54C67DD-CBEB-4028-89B1-4484BECE127E}"/>
                </a:ext>
              </a:extLst>
            </p:cNvPr>
            <p:cNvSpPr txBox="1"/>
            <p:nvPr/>
          </p:nvSpPr>
          <p:spPr>
            <a:xfrm>
              <a:off x="1487520" y="12549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s-E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571C55EE-9421-48F9-A382-E26F842D733B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Добијте некои информации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CF7D916-338D-419A-8520-C3C808468573}"/>
              </a:ext>
            </a:extLst>
          </p:cNvPr>
          <p:cNvGrpSpPr/>
          <p:nvPr/>
        </p:nvGrpSpPr>
        <p:grpSpPr>
          <a:xfrm>
            <a:off x="1469762" y="4865574"/>
            <a:ext cx="2971887" cy="692108"/>
            <a:chOff x="1487520" y="1254998"/>
            <a:chExt cx="4380624" cy="69210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ADC9887-15A6-49B6-839F-A66B9695CF2C}"/>
                </a:ext>
              </a:extLst>
            </p:cNvPr>
            <p:cNvSpPr txBox="1"/>
            <p:nvPr/>
          </p:nvSpPr>
          <p:spPr>
            <a:xfrm>
              <a:off x="1487520" y="12549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es-E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B1834D9-4736-4B12-A9DC-B532AB1E47AF}"/>
                </a:ext>
              </a:extLst>
            </p:cNvPr>
            <p:cNvSpPr txBox="1"/>
            <p:nvPr/>
          </p:nvSpPr>
          <p:spPr>
            <a:xfrm>
              <a:off x="1487520" y="1423886"/>
              <a:ext cx="4380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Намалете го времето потребно за развој на проект или задача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xmlns="" id="{4535DA48-809F-4B2D-9659-3052AAD75311}"/>
              </a:ext>
            </a:extLst>
          </p:cNvPr>
          <p:cNvSpPr/>
          <p:nvPr/>
        </p:nvSpPr>
        <p:spPr>
          <a:xfrm rot="20700000">
            <a:off x="5941804" y="1830767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xmlns="" id="{366818DF-0CBE-4509-954A-F438DB3E5114}"/>
              </a:ext>
            </a:extLst>
          </p:cNvPr>
          <p:cNvSpPr/>
          <p:nvPr/>
        </p:nvSpPr>
        <p:spPr>
          <a:xfrm>
            <a:off x="6567946" y="3351861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xmlns="" id="{1308E848-7FCD-49BE-99CA-450B9BE699F0}"/>
              </a:ext>
            </a:extLst>
          </p:cNvPr>
          <p:cNvSpPr/>
          <p:nvPr/>
        </p:nvSpPr>
        <p:spPr>
          <a:xfrm rot="14270044">
            <a:off x="5565142" y="4013948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xmlns="" id="{A9C59247-B266-4CA7-A572-6B2541F4CF8F}"/>
              </a:ext>
            </a:extLst>
          </p:cNvPr>
          <p:cNvSpPr/>
          <p:nvPr/>
        </p:nvSpPr>
        <p:spPr>
          <a:xfrm>
            <a:off x="4631616" y="2837394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pic>
        <p:nvPicPr>
          <p:cNvPr id="34" name="Marcador de contenido 5">
            <a:extLst>
              <a:ext uri="{FF2B5EF4-FFF2-40B4-BE49-F238E27FC236}">
                <a16:creationId xmlns:a16="http://schemas.microsoft.com/office/drawing/2014/main" xmlns="" id="{ED4F148A-951E-4410-83EE-3C9F983C9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xmlns="" id="{C609EECE-9A4C-4CD5-AD6B-41C50B8F3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sp>
        <p:nvSpPr>
          <p:cNvPr id="38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40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41" name="Immagine 4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42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0677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A16B15-C455-42ED-97A3-BBDCBDB45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514" y="365126"/>
            <a:ext cx="8886546" cy="915310"/>
          </a:xfrm>
        </p:spPr>
        <p:txBody>
          <a:bodyPr/>
          <a:lstStyle/>
          <a:p>
            <a:pPr algn="ctr"/>
            <a:r>
              <a:rPr lang="mk-MK" dirty="0" smtClean="0">
                <a:latin typeface="Arial Black" panose="020B0A04020102020204" pitchFamily="34" charset="0"/>
              </a:rPr>
              <a:t>Содржини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10" name="Marcador de contenido 5">
            <a:extLst>
              <a:ext uri="{FF2B5EF4-FFF2-40B4-BE49-F238E27FC236}">
                <a16:creationId xmlns:a16="http://schemas.microsoft.com/office/drawing/2014/main" xmlns="" id="{CB75E8F4-71EF-48EC-8BC0-297A595CA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3C9ABF2-F30E-464B-A905-FDF4F56B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xmlns="" id="{58AF7D32-0083-40E9-80C2-0ACDA24AC126}"/>
              </a:ext>
            </a:extLst>
          </p:cNvPr>
          <p:cNvGrpSpPr/>
          <p:nvPr/>
        </p:nvGrpSpPr>
        <p:grpSpPr>
          <a:xfrm>
            <a:off x="4342629" y="1659373"/>
            <a:ext cx="3429247" cy="3485985"/>
            <a:chOff x="2695632" y="1143777"/>
            <a:chExt cx="3674194" cy="3734977"/>
          </a:xfrm>
        </p:grpSpPr>
        <p:sp>
          <p:nvSpPr>
            <p:cNvPr id="15" name="Oval 3">
              <a:extLst>
                <a:ext uri="{FF2B5EF4-FFF2-40B4-BE49-F238E27FC236}">
                  <a16:creationId xmlns:a16="http://schemas.microsoft.com/office/drawing/2014/main" xmlns="" id="{79C1B9A3-587F-4569-A995-A2D778C886FE}"/>
                </a:ext>
              </a:extLst>
            </p:cNvPr>
            <p:cNvSpPr/>
            <p:nvPr/>
          </p:nvSpPr>
          <p:spPr>
            <a:xfrm>
              <a:off x="3056064" y="1495398"/>
              <a:ext cx="3024336" cy="3024336"/>
            </a:xfrm>
            <a:prstGeom prst="ellipse">
              <a:avLst/>
            </a:pr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xmlns="" id="{6F2F7F3A-7B8E-4939-9447-24C81E745051}"/>
                </a:ext>
              </a:extLst>
            </p:cNvPr>
            <p:cNvSpPr/>
            <p:nvPr/>
          </p:nvSpPr>
          <p:spPr>
            <a:xfrm rot="2700000">
              <a:off x="4174633" y="2301917"/>
              <a:ext cx="787199" cy="1411298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Oval 4">
              <a:extLst>
                <a:ext uri="{FF2B5EF4-FFF2-40B4-BE49-F238E27FC236}">
                  <a16:creationId xmlns:a16="http://schemas.microsoft.com/office/drawing/2014/main" xmlns="" id="{8EE56A31-C857-4310-94B3-26EDFF8874FC}"/>
                </a:ext>
              </a:extLst>
            </p:cNvPr>
            <p:cNvSpPr/>
            <p:nvPr/>
          </p:nvSpPr>
          <p:spPr>
            <a:xfrm>
              <a:off x="3782659" y="1143777"/>
              <a:ext cx="914400" cy="9143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xmlns="" id="{B7940097-1957-46C7-BC13-F1D6A4EB27DD}"/>
                </a:ext>
              </a:extLst>
            </p:cNvPr>
            <p:cNvSpPr/>
            <p:nvPr/>
          </p:nvSpPr>
          <p:spPr>
            <a:xfrm>
              <a:off x="2695632" y="2552144"/>
              <a:ext cx="914400" cy="9144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xmlns="" id="{FBA1BE96-A419-4D51-BBC8-C56DF5ACA723}"/>
                </a:ext>
              </a:extLst>
            </p:cNvPr>
            <p:cNvSpPr/>
            <p:nvPr/>
          </p:nvSpPr>
          <p:spPr>
            <a:xfrm>
              <a:off x="3592428" y="3964353"/>
              <a:ext cx="914400" cy="91440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Oval 11">
              <a:extLst>
                <a:ext uri="{FF2B5EF4-FFF2-40B4-BE49-F238E27FC236}">
                  <a16:creationId xmlns:a16="http://schemas.microsoft.com/office/drawing/2014/main" xmlns="" id="{43921E46-CA00-4D5C-8CEF-F5D7001A2BA1}"/>
                </a:ext>
              </a:extLst>
            </p:cNvPr>
            <p:cNvSpPr/>
            <p:nvPr/>
          </p:nvSpPr>
          <p:spPr>
            <a:xfrm>
              <a:off x="5455426" y="3265983"/>
              <a:ext cx="914400" cy="914400"/>
            </a:xfrm>
            <a:prstGeom prst="ellipse">
              <a:avLst/>
            </a:prstGeom>
            <a:solidFill>
              <a:srgbClr val="691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xmlns="" id="{66B36C48-624B-41C4-A669-C04870A68F4C}"/>
                </a:ext>
              </a:extLst>
            </p:cNvPr>
            <p:cNvSpPr/>
            <p:nvPr/>
          </p:nvSpPr>
          <p:spPr>
            <a:xfrm>
              <a:off x="5207889" y="1685954"/>
              <a:ext cx="914400" cy="914400"/>
            </a:xfrm>
            <a:prstGeom prst="ellipse">
              <a:avLst/>
            </a:pr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xmlns="" id="{E3050B35-73EC-4D9A-96CD-D8C089595856}"/>
              </a:ext>
            </a:extLst>
          </p:cNvPr>
          <p:cNvSpPr/>
          <p:nvPr/>
        </p:nvSpPr>
        <p:spPr>
          <a:xfrm>
            <a:off x="5622507" y="1891356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Rectangle 23">
            <a:extLst>
              <a:ext uri="{FF2B5EF4-FFF2-40B4-BE49-F238E27FC236}">
                <a16:creationId xmlns:a16="http://schemas.microsoft.com/office/drawing/2014/main" xmlns="" id="{2AAD3123-E009-46B9-856E-8890E160DBCE}"/>
              </a:ext>
            </a:extLst>
          </p:cNvPr>
          <p:cNvSpPr/>
          <p:nvPr/>
        </p:nvSpPr>
        <p:spPr>
          <a:xfrm>
            <a:off x="6900254" y="2403794"/>
            <a:ext cx="422954" cy="248792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xmlns="" id="{91426400-336A-4032-AD9F-3E497C9DC3AD}"/>
              </a:ext>
            </a:extLst>
          </p:cNvPr>
          <p:cNvSpPr>
            <a:spLocks noChangeAspect="1"/>
          </p:cNvSpPr>
          <p:nvPr/>
        </p:nvSpPr>
        <p:spPr>
          <a:xfrm>
            <a:off x="7156285" y="3856061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BC02121C-7833-4960-88F7-A174A9A53BAB}"/>
              </a:ext>
            </a:extLst>
          </p:cNvPr>
          <p:cNvSpPr/>
          <p:nvPr/>
        </p:nvSpPr>
        <p:spPr>
          <a:xfrm>
            <a:off x="3616034" y="3943233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xmlns="" id="{84AAAE5A-2663-4671-B529-4D7127B42A9D}"/>
              </a:ext>
            </a:extLst>
          </p:cNvPr>
          <p:cNvSpPr/>
          <p:nvPr/>
        </p:nvSpPr>
        <p:spPr>
          <a:xfrm>
            <a:off x="4591102" y="3198518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110674F9-A890-456D-AB2F-9AA38D430571}"/>
              </a:ext>
            </a:extLst>
          </p:cNvPr>
          <p:cNvSpPr/>
          <p:nvPr/>
        </p:nvSpPr>
        <p:spPr>
          <a:xfrm>
            <a:off x="5415255" y="4511723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1" name="Group 41">
            <a:extLst>
              <a:ext uri="{FF2B5EF4-FFF2-40B4-BE49-F238E27FC236}">
                <a16:creationId xmlns:a16="http://schemas.microsoft.com/office/drawing/2014/main" xmlns="" id="{98F563A6-4C06-40D3-8BBD-A1E4C78689E7}"/>
              </a:ext>
            </a:extLst>
          </p:cNvPr>
          <p:cNvGrpSpPr/>
          <p:nvPr/>
        </p:nvGrpSpPr>
        <p:grpSpPr>
          <a:xfrm>
            <a:off x="3199628" y="1580546"/>
            <a:ext cx="1931192" cy="502356"/>
            <a:chOff x="2113655" y="4300584"/>
            <a:chExt cx="3647460" cy="502356"/>
          </a:xfrm>
        </p:grpSpPr>
        <p:sp>
          <p:nvSpPr>
            <p:cNvPr id="32" name="TextBox 42">
              <a:extLst>
                <a:ext uri="{FF2B5EF4-FFF2-40B4-BE49-F238E27FC236}">
                  <a16:creationId xmlns:a16="http://schemas.microsoft.com/office/drawing/2014/main" xmlns="" id="{11023747-1ACA-4AB4-8257-16FC57DF30D5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Работни сесии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43">
              <a:extLst>
                <a:ext uri="{FF2B5EF4-FFF2-40B4-BE49-F238E27FC236}">
                  <a16:creationId xmlns:a16="http://schemas.microsoft.com/office/drawing/2014/main" xmlns="" id="{009B51F2-16A9-4517-AB5C-E1473EDD6478}"/>
                </a:ext>
              </a:extLst>
            </p:cNvPr>
            <p:cNvSpPr txBox="1"/>
            <p:nvPr/>
          </p:nvSpPr>
          <p:spPr>
            <a:xfrm>
              <a:off x="2113655" y="4300584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4">
            <a:extLst>
              <a:ext uri="{FF2B5EF4-FFF2-40B4-BE49-F238E27FC236}">
                <a16:creationId xmlns:a16="http://schemas.microsoft.com/office/drawing/2014/main" xmlns="" id="{3F6F2AD4-ED82-4B3B-BCE9-9F7C8612043B}"/>
              </a:ext>
            </a:extLst>
          </p:cNvPr>
          <p:cNvGrpSpPr/>
          <p:nvPr/>
        </p:nvGrpSpPr>
        <p:grpSpPr>
          <a:xfrm>
            <a:off x="1720224" y="2863499"/>
            <a:ext cx="2131176" cy="652083"/>
            <a:chOff x="2113659" y="4283314"/>
            <a:chExt cx="4025171" cy="652083"/>
          </a:xfrm>
        </p:grpSpPr>
        <p:sp>
          <p:nvSpPr>
            <p:cNvPr id="35" name="TextBox 45">
              <a:extLst>
                <a:ext uri="{FF2B5EF4-FFF2-40B4-BE49-F238E27FC236}">
                  <a16:creationId xmlns:a16="http://schemas.microsoft.com/office/drawing/2014/main" xmlns="" id="{3474F43C-5794-4362-8DED-69287C384E5A}"/>
                </a:ext>
              </a:extLst>
            </p:cNvPr>
            <p:cNvSpPr txBox="1"/>
            <p:nvPr/>
          </p:nvSpPr>
          <p:spPr>
            <a:xfrm>
              <a:off x="2491372" y="4627620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Интервју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46">
              <a:extLst>
                <a:ext uri="{FF2B5EF4-FFF2-40B4-BE49-F238E27FC236}">
                  <a16:creationId xmlns:a16="http://schemas.microsoft.com/office/drawing/2014/main" xmlns="" id="{2437D379-C224-456C-A1C6-524A85DF8338}"/>
                </a:ext>
              </a:extLst>
            </p:cNvPr>
            <p:cNvSpPr txBox="1"/>
            <p:nvPr/>
          </p:nvSpPr>
          <p:spPr>
            <a:xfrm>
              <a:off x="2113659" y="4283314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47">
            <a:extLst>
              <a:ext uri="{FF2B5EF4-FFF2-40B4-BE49-F238E27FC236}">
                <a16:creationId xmlns:a16="http://schemas.microsoft.com/office/drawing/2014/main" xmlns="" id="{3C207080-C2F0-45B1-8996-2965E2ABA955}"/>
              </a:ext>
            </a:extLst>
          </p:cNvPr>
          <p:cNvGrpSpPr/>
          <p:nvPr/>
        </p:nvGrpSpPr>
        <p:grpSpPr>
          <a:xfrm>
            <a:off x="2400214" y="4434405"/>
            <a:ext cx="2560207" cy="825568"/>
            <a:chOff x="2113657" y="4495163"/>
            <a:chExt cx="4835486" cy="825568"/>
          </a:xfrm>
        </p:grpSpPr>
        <p:sp>
          <p:nvSpPr>
            <p:cNvPr id="38" name="TextBox 48">
              <a:extLst>
                <a:ext uri="{FF2B5EF4-FFF2-40B4-BE49-F238E27FC236}">
                  <a16:creationId xmlns:a16="http://schemas.microsoft.com/office/drawing/2014/main" xmlns="" id="{E71A4CC0-A25F-48E3-BEC8-59E3F60EFD4F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xmlns="" id="{E0D99601-B4C8-493D-856D-B3FC79855731}"/>
                </a:ext>
              </a:extLst>
            </p:cNvPr>
            <p:cNvSpPr txBox="1"/>
            <p:nvPr/>
          </p:nvSpPr>
          <p:spPr>
            <a:xfrm>
              <a:off x="3301685" y="5012954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Состанок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2">
            <a:extLst>
              <a:ext uri="{FF2B5EF4-FFF2-40B4-BE49-F238E27FC236}">
                <a16:creationId xmlns:a16="http://schemas.microsoft.com/office/drawing/2014/main" xmlns="" id="{A55B3C3B-2763-4106-980C-AD661AC3038E}"/>
              </a:ext>
            </a:extLst>
          </p:cNvPr>
          <p:cNvGrpSpPr/>
          <p:nvPr/>
        </p:nvGrpSpPr>
        <p:grpSpPr>
          <a:xfrm>
            <a:off x="7838148" y="1879914"/>
            <a:ext cx="2108595" cy="2505463"/>
            <a:chOff x="2113657" y="4495163"/>
            <a:chExt cx="3982523" cy="2505463"/>
          </a:xfrm>
        </p:grpSpPr>
        <p:sp>
          <p:nvSpPr>
            <p:cNvPr id="41" name="TextBox 33">
              <a:extLst>
                <a:ext uri="{FF2B5EF4-FFF2-40B4-BE49-F238E27FC236}">
                  <a16:creationId xmlns:a16="http://schemas.microsoft.com/office/drawing/2014/main" xmlns="" id="{60E7BC24-7841-4338-9AA3-15E8929B7BFB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34">
              <a:extLst>
                <a:ext uri="{FF2B5EF4-FFF2-40B4-BE49-F238E27FC236}">
                  <a16:creationId xmlns:a16="http://schemas.microsoft.com/office/drawing/2014/main" xmlns="" id="{79BA5125-FB7F-452C-B1C0-36F5672ECB49}"/>
                </a:ext>
              </a:extLst>
            </p:cNvPr>
            <p:cNvSpPr txBox="1"/>
            <p:nvPr/>
          </p:nvSpPr>
          <p:spPr>
            <a:xfrm>
              <a:off x="2448722" y="6692849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Работилници за обука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32">
            <a:extLst>
              <a:ext uri="{FF2B5EF4-FFF2-40B4-BE49-F238E27FC236}">
                <a16:creationId xmlns:a16="http://schemas.microsoft.com/office/drawing/2014/main" xmlns="" id="{E82A1D4C-F8A9-438E-A564-3A98B8171D78}"/>
              </a:ext>
            </a:extLst>
          </p:cNvPr>
          <p:cNvGrpSpPr/>
          <p:nvPr/>
        </p:nvGrpSpPr>
        <p:grpSpPr>
          <a:xfrm>
            <a:off x="7883832" y="2209821"/>
            <a:ext cx="2316699" cy="1510571"/>
            <a:chOff x="1385544" y="3292369"/>
            <a:chExt cx="4375571" cy="1510571"/>
          </a:xfrm>
        </p:grpSpPr>
        <p:sp>
          <p:nvSpPr>
            <p:cNvPr id="44" name="TextBox 33">
              <a:extLst>
                <a:ext uri="{FF2B5EF4-FFF2-40B4-BE49-F238E27FC236}">
                  <a16:creationId xmlns:a16="http://schemas.microsoft.com/office/drawing/2014/main" xmlns="" id="{45F99595-E943-4015-A9E9-E4BACA05FF55}"/>
                </a:ext>
              </a:extLst>
            </p:cNvPr>
            <p:cNvSpPr txBox="1"/>
            <p:nvPr/>
          </p:nvSpPr>
          <p:spPr>
            <a:xfrm>
              <a:off x="2113657" y="4495163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34">
              <a:extLst>
                <a:ext uri="{FF2B5EF4-FFF2-40B4-BE49-F238E27FC236}">
                  <a16:creationId xmlns:a16="http://schemas.microsoft.com/office/drawing/2014/main" xmlns="" id="{48B05274-47DF-4EA9-8DBB-387F8A61BA77}"/>
                </a:ext>
              </a:extLst>
            </p:cNvPr>
            <p:cNvSpPr txBox="1"/>
            <p:nvPr/>
          </p:nvSpPr>
          <p:spPr>
            <a:xfrm>
              <a:off x="1385544" y="3292369"/>
              <a:ext cx="36474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k-MK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Групна динамика</a:t>
              </a:r>
              <a:endParaRPr lang="es-E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47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48" name="Immagine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49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3895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>
            <a:extLst>
              <a:ext uri="{FF2B5EF4-FFF2-40B4-BE49-F238E27FC236}">
                <a16:creationId xmlns:a16="http://schemas.microsoft.com/office/drawing/2014/main" xmlns="" id="{CA8172CA-AC1D-4AF4-8BE4-BC9AF0A8E5F9}"/>
              </a:ext>
            </a:extLst>
          </p:cNvPr>
          <p:cNvSpPr txBox="1">
            <a:spLocks/>
          </p:cNvSpPr>
          <p:nvPr/>
        </p:nvSpPr>
        <p:spPr>
          <a:xfrm>
            <a:off x="3266982" y="348170"/>
            <a:ext cx="5894773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4000" dirty="0" smtClean="0">
                <a:latin typeface="Arial Black" panose="020B0A04020102020204" pitchFamily="34" charset="0"/>
              </a:rPr>
              <a:t>Работни сесии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C38E6732-66A5-4A66-BC8E-E51211A999B7}"/>
              </a:ext>
            </a:extLst>
          </p:cNvPr>
          <p:cNvGrpSpPr/>
          <p:nvPr/>
        </p:nvGrpSpPr>
        <p:grpSpPr>
          <a:xfrm>
            <a:off x="3575800" y="1611830"/>
            <a:ext cx="5040399" cy="4358323"/>
            <a:chOff x="3517674" y="1437179"/>
            <a:chExt cx="5371440" cy="45981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62A0AB7F-7C58-402B-BB9F-36EBA6DED795}"/>
                </a:ext>
              </a:extLst>
            </p:cNvPr>
            <p:cNvSpPr/>
            <p:nvPr/>
          </p:nvSpPr>
          <p:spPr>
            <a:xfrm rot="900000">
              <a:off x="3728207" y="1647712"/>
              <a:ext cx="1873522" cy="1873522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sz="1800" dirty="0" smtClean="0">
                  <a:solidFill>
                    <a:schemeClr val="bg1"/>
                  </a:solidFill>
                </a:rPr>
                <a:t>Интервјуа</a:t>
              </a:r>
              <a:endParaRPr lang="en-ID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D5FBA2A8-1D2F-4978-BE91-92B8711B0CB9}"/>
                </a:ext>
              </a:extLst>
            </p:cNvPr>
            <p:cNvSpPr/>
            <p:nvPr/>
          </p:nvSpPr>
          <p:spPr>
            <a:xfrm rot="900000">
              <a:off x="6827007" y="1647712"/>
              <a:ext cx="1873522" cy="1873522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sz="1800" dirty="0" smtClean="0">
                  <a:solidFill>
                    <a:schemeClr val="bg1"/>
                  </a:solidFill>
                </a:rPr>
                <a:t>Состаноци</a:t>
              </a:r>
              <a:endParaRPr lang="en-ID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93A6224B-FC4B-4932-9034-347D3B684F1F}"/>
                </a:ext>
              </a:extLst>
            </p:cNvPr>
            <p:cNvSpPr/>
            <p:nvPr/>
          </p:nvSpPr>
          <p:spPr>
            <a:xfrm rot="20700000" flipH="1">
              <a:off x="3706259" y="4161825"/>
              <a:ext cx="1873522" cy="1873522"/>
            </a:xfrm>
            <a:prstGeom prst="roundRect">
              <a:avLst/>
            </a:prstGeom>
            <a:solidFill>
              <a:srgbClr val="FA9106"/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sz="1800" dirty="0" smtClean="0">
                  <a:solidFill>
                    <a:schemeClr val="bg1"/>
                  </a:solidFill>
                </a:rPr>
                <a:t>Групна динамика</a:t>
              </a:r>
              <a:endParaRPr lang="es-ES" sz="18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DD82DD54-CF8B-460D-8DE2-EB8D28876301}"/>
                </a:ext>
              </a:extLst>
            </p:cNvPr>
            <p:cNvSpPr/>
            <p:nvPr/>
          </p:nvSpPr>
          <p:spPr>
            <a:xfrm rot="20700000" flipH="1">
              <a:off x="6805059" y="4161825"/>
              <a:ext cx="1873522" cy="1873522"/>
            </a:xfrm>
            <a:prstGeom prst="round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k-MK" sz="1800" dirty="0" smtClean="0">
                  <a:solidFill>
                    <a:schemeClr val="bg1"/>
                  </a:solidFill>
                </a:rPr>
                <a:t>Работилници за обука</a:t>
              </a:r>
              <a:endParaRPr lang="es-ES" sz="1800" dirty="0">
                <a:solidFill>
                  <a:schemeClr val="bg1"/>
                </a:solidFill>
              </a:endParaRPr>
            </a:p>
            <a:p>
              <a:pPr algn="ctr"/>
              <a:endParaRPr lang="es-ES" sz="1800" dirty="0">
                <a:solidFill>
                  <a:schemeClr val="bg1"/>
                </a:solidFill>
              </a:endParaRPr>
            </a:p>
            <a:p>
              <a:pPr algn="ctr"/>
              <a:endParaRPr lang="en-ID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55AFCE57-D095-448D-AA8F-5826BD810AC3}"/>
                </a:ext>
              </a:extLst>
            </p:cNvPr>
            <p:cNvSpPr/>
            <p:nvPr/>
          </p:nvSpPr>
          <p:spPr>
            <a:xfrm>
              <a:off x="3517674" y="1437179"/>
              <a:ext cx="628650" cy="6286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01</a:t>
              </a:r>
              <a:endParaRPr lang="en-ID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3C26BDF-0D5A-44D1-9456-BBDBC3424BBA}"/>
                </a:ext>
              </a:extLst>
            </p:cNvPr>
            <p:cNvSpPr/>
            <p:nvPr/>
          </p:nvSpPr>
          <p:spPr>
            <a:xfrm>
              <a:off x="6616474" y="1437179"/>
              <a:ext cx="628650" cy="62865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02</a:t>
              </a:r>
              <a:endParaRPr lang="en-ID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5A5F9ED-9458-4496-A6E9-CB70AA7137B9}"/>
                </a:ext>
              </a:extLst>
            </p:cNvPr>
            <p:cNvSpPr/>
            <p:nvPr/>
          </p:nvSpPr>
          <p:spPr>
            <a:xfrm>
              <a:off x="5161664" y="3951292"/>
              <a:ext cx="628650" cy="628650"/>
            </a:xfrm>
            <a:prstGeom prst="ellipse">
              <a:avLst/>
            </a:prstGeom>
            <a:solidFill>
              <a:srgbClr val="FA910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03</a:t>
              </a:r>
              <a:endParaRPr lang="en-ID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E833FCFA-7808-44FE-BCBA-A845C9588E0D}"/>
                </a:ext>
              </a:extLst>
            </p:cNvPr>
            <p:cNvSpPr/>
            <p:nvPr/>
          </p:nvSpPr>
          <p:spPr>
            <a:xfrm>
              <a:off x="8260464" y="3951292"/>
              <a:ext cx="628650" cy="6286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04</a:t>
              </a:r>
              <a:endParaRPr lang="en-ID" dirty="0"/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0AA52F2-BE10-404A-8A9C-57687685C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pic>
        <p:nvPicPr>
          <p:cNvPr id="21" name="Marcador de contenido 5">
            <a:extLst>
              <a:ext uri="{FF2B5EF4-FFF2-40B4-BE49-F238E27FC236}">
                <a16:creationId xmlns:a16="http://schemas.microsoft.com/office/drawing/2014/main" xmlns="" id="{92052331-B36E-4630-9811-C6539B646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A9485DC-74A7-4043-8740-8D7451B5BF4B}"/>
              </a:ext>
            </a:extLst>
          </p:cNvPr>
          <p:cNvSpPr txBox="1"/>
          <p:nvPr/>
        </p:nvSpPr>
        <p:spPr>
          <a:xfrm>
            <a:off x="758538" y="1099069"/>
            <a:ext cx="8013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Работните сесии може да се развиваат на различни начини, како на пример:</a:t>
            </a:r>
            <a:endParaRPr lang="es-ES" sz="1800" dirty="0"/>
          </a:p>
        </p:txBody>
      </p:sp>
      <p:sp>
        <p:nvSpPr>
          <p:cNvPr id="19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22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27" name="Immagine 2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29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21999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3">
            <a:extLst>
              <a:ext uri="{FF2B5EF4-FFF2-40B4-BE49-F238E27FC236}">
                <a16:creationId xmlns:a16="http://schemas.microsoft.com/office/drawing/2014/main" xmlns="" id="{4A381888-C6EC-43CD-AFBB-E5C1CB0A89E3}"/>
              </a:ext>
            </a:extLst>
          </p:cNvPr>
          <p:cNvGrpSpPr/>
          <p:nvPr/>
        </p:nvGrpSpPr>
        <p:grpSpPr>
          <a:xfrm>
            <a:off x="7007474" y="1429829"/>
            <a:ext cx="4308562" cy="4647381"/>
            <a:chOff x="7334031" y="1957604"/>
            <a:chExt cx="3874720" cy="4179423"/>
          </a:xfrm>
        </p:grpSpPr>
        <p:sp>
          <p:nvSpPr>
            <p:cNvPr id="29" name="Isosceles Triangle 1">
              <a:extLst>
                <a:ext uri="{FF2B5EF4-FFF2-40B4-BE49-F238E27FC236}">
                  <a16:creationId xmlns:a16="http://schemas.microsoft.com/office/drawing/2014/main" xmlns="" id="{F7CE0B50-C9F8-4259-9CA5-D4D3D0398600}"/>
                </a:ext>
              </a:extLst>
            </p:cNvPr>
            <p:cNvSpPr/>
            <p:nvPr/>
          </p:nvSpPr>
          <p:spPr>
            <a:xfrm>
              <a:off x="7334031" y="4888932"/>
              <a:ext cx="1941697" cy="1248095"/>
            </a:xfrm>
            <a:custGeom>
              <a:avLst/>
              <a:gdLst/>
              <a:ahLst/>
              <a:cxnLst/>
              <a:rect l="l" t="t" r="r" b="b"/>
              <a:pathLst>
                <a:path w="1512168" h="972000">
                  <a:moveTo>
                    <a:pt x="504056" y="0"/>
                  </a:moveTo>
                  <a:lnTo>
                    <a:pt x="1512168" y="0"/>
                  </a:lnTo>
                  <a:lnTo>
                    <a:pt x="1512168" y="972000"/>
                  </a:lnTo>
                  <a:lnTo>
                    <a:pt x="0" y="972000"/>
                  </a:lnTo>
                  <a:close/>
                </a:path>
              </a:pathLst>
            </a:custGeom>
            <a:solidFill>
              <a:srgbClr val="FA91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xmlns="" id="{9986D70A-86E3-47DF-9673-CC7D8D37C244}"/>
                </a:ext>
              </a:extLst>
            </p:cNvPr>
            <p:cNvSpPr/>
            <p:nvPr/>
          </p:nvSpPr>
          <p:spPr>
            <a:xfrm rot="19800000">
              <a:off x="8184184" y="1957604"/>
              <a:ext cx="1294465" cy="1600904"/>
            </a:xfrm>
            <a:custGeom>
              <a:avLst/>
              <a:gdLst/>
              <a:ahLst/>
              <a:cxnLst/>
              <a:rect l="l" t="t" r="r" b="b"/>
              <a:pathLst>
                <a:path w="1294465" h="1600904">
                  <a:moveTo>
                    <a:pt x="647233" y="0"/>
                  </a:moveTo>
                  <a:lnTo>
                    <a:pt x="1294465" y="1248095"/>
                  </a:lnTo>
                  <a:lnTo>
                    <a:pt x="730978" y="1248095"/>
                  </a:lnTo>
                  <a:cubicBezTo>
                    <a:pt x="732008" y="1357299"/>
                    <a:pt x="814164" y="1343408"/>
                    <a:pt x="825235" y="1451213"/>
                  </a:cubicBezTo>
                  <a:cubicBezTo>
                    <a:pt x="824578" y="1543844"/>
                    <a:pt x="757290" y="1593445"/>
                    <a:pt x="652160" y="1600904"/>
                  </a:cubicBezTo>
                  <a:cubicBezTo>
                    <a:pt x="563856" y="1598932"/>
                    <a:pt x="475031" y="1557072"/>
                    <a:pt x="469230" y="1479280"/>
                  </a:cubicBezTo>
                  <a:cubicBezTo>
                    <a:pt x="469784" y="1377606"/>
                    <a:pt x="572108" y="1350747"/>
                    <a:pt x="560674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1" name="Isosceles Triangle 4">
              <a:extLst>
                <a:ext uri="{FF2B5EF4-FFF2-40B4-BE49-F238E27FC236}">
                  <a16:creationId xmlns:a16="http://schemas.microsoft.com/office/drawing/2014/main" xmlns="" id="{A590E6A2-8397-440E-91A6-A16558EB0A5F}"/>
                </a:ext>
              </a:extLst>
            </p:cNvPr>
            <p:cNvSpPr/>
            <p:nvPr/>
          </p:nvSpPr>
          <p:spPr>
            <a:xfrm>
              <a:off x="7991235" y="3640053"/>
              <a:ext cx="1294465" cy="1583028"/>
            </a:xfrm>
            <a:custGeom>
              <a:avLst/>
              <a:gdLst/>
              <a:ahLst/>
              <a:cxnLst/>
              <a:rect l="l" t="t" r="r" b="b"/>
              <a:pathLst>
                <a:path w="1294465" h="1583028">
                  <a:moveTo>
                    <a:pt x="647233" y="0"/>
                  </a:moveTo>
                  <a:lnTo>
                    <a:pt x="1207846" y="0"/>
                  </a:lnTo>
                  <a:cubicBezTo>
                    <a:pt x="1221046" y="104799"/>
                    <a:pt x="1117021" y="131256"/>
                    <a:pt x="1116463" y="233773"/>
                  </a:cubicBezTo>
                  <a:cubicBezTo>
                    <a:pt x="1122156" y="310112"/>
                    <a:pt x="1207800" y="351849"/>
                    <a:pt x="1294465" y="354722"/>
                  </a:cubicBezTo>
                  <a:lnTo>
                    <a:pt x="1294465" y="1248095"/>
                  </a:lnTo>
                  <a:lnTo>
                    <a:pt x="732378" y="1248095"/>
                  </a:lnTo>
                  <a:cubicBezTo>
                    <a:pt x="741388" y="1338213"/>
                    <a:pt x="814812" y="1331847"/>
                    <a:pt x="825235" y="1433338"/>
                  </a:cubicBezTo>
                  <a:cubicBezTo>
                    <a:pt x="824578" y="1525968"/>
                    <a:pt x="757290" y="1575569"/>
                    <a:pt x="652160" y="1583028"/>
                  </a:cubicBezTo>
                  <a:cubicBezTo>
                    <a:pt x="563856" y="1581056"/>
                    <a:pt x="475032" y="1539196"/>
                    <a:pt x="469230" y="1461404"/>
                  </a:cubicBezTo>
                  <a:cubicBezTo>
                    <a:pt x="469751" y="1365932"/>
                    <a:pt x="560004" y="1336426"/>
                    <a:pt x="561088" y="1248095"/>
                  </a:cubicBezTo>
                  <a:lnTo>
                    <a:pt x="0" y="1248095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Isosceles Triangle 4">
              <a:extLst>
                <a:ext uri="{FF2B5EF4-FFF2-40B4-BE49-F238E27FC236}">
                  <a16:creationId xmlns:a16="http://schemas.microsoft.com/office/drawing/2014/main" xmlns="" id="{9F49F21F-B291-4F97-A98A-476F95E94E59}"/>
                </a:ext>
              </a:extLst>
            </p:cNvPr>
            <p:cNvSpPr/>
            <p:nvPr/>
          </p:nvSpPr>
          <p:spPr>
            <a:xfrm flipH="1">
              <a:off x="8950381" y="3640054"/>
              <a:ext cx="1614390" cy="1248095"/>
            </a:xfrm>
            <a:custGeom>
              <a:avLst/>
              <a:gdLst/>
              <a:ahLst/>
              <a:cxnLst/>
              <a:rect l="l" t="t" r="r" b="b"/>
              <a:pathLst>
                <a:path w="1614390" h="1248095">
                  <a:moveTo>
                    <a:pt x="1206748" y="0"/>
                  </a:moveTo>
                  <a:lnTo>
                    <a:pt x="647233" y="0"/>
                  </a:lnTo>
                  <a:lnTo>
                    <a:pt x="0" y="1248095"/>
                  </a:lnTo>
                  <a:lnTo>
                    <a:pt x="1294465" y="1248095"/>
                  </a:lnTo>
                  <a:lnTo>
                    <a:pt x="1294465" y="710919"/>
                  </a:lnTo>
                  <a:cubicBezTo>
                    <a:pt x="1369199" y="726645"/>
                    <a:pt x="1369193" y="792243"/>
                    <a:pt x="1464699" y="802051"/>
                  </a:cubicBezTo>
                  <a:cubicBezTo>
                    <a:pt x="1557329" y="801393"/>
                    <a:pt x="1606931" y="734105"/>
                    <a:pt x="1614390" y="628975"/>
                  </a:cubicBezTo>
                  <a:cubicBezTo>
                    <a:pt x="1612417" y="540671"/>
                    <a:pt x="1570557" y="451847"/>
                    <a:pt x="1492766" y="446046"/>
                  </a:cubicBezTo>
                  <a:cubicBezTo>
                    <a:pt x="1402925" y="446535"/>
                    <a:pt x="1371498" y="526484"/>
                    <a:pt x="1294465" y="537352"/>
                  </a:cubicBezTo>
                  <a:lnTo>
                    <a:pt x="1294465" y="354151"/>
                  </a:lnTo>
                  <a:lnTo>
                    <a:pt x="1285364" y="355396"/>
                  </a:lnTo>
                  <a:cubicBezTo>
                    <a:pt x="1180234" y="347937"/>
                    <a:pt x="1112946" y="298336"/>
                    <a:pt x="1112288" y="205706"/>
                  </a:cubicBezTo>
                  <a:cubicBezTo>
                    <a:pt x="1123447" y="97055"/>
                    <a:pt x="1206810" y="112018"/>
                    <a:pt x="120674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Isosceles Triangle 1">
              <a:extLst>
                <a:ext uri="{FF2B5EF4-FFF2-40B4-BE49-F238E27FC236}">
                  <a16:creationId xmlns:a16="http://schemas.microsoft.com/office/drawing/2014/main" xmlns="" id="{32C573E5-FEA7-4E60-A530-5C1C8FD820BD}"/>
                </a:ext>
              </a:extLst>
            </p:cNvPr>
            <p:cNvSpPr/>
            <p:nvPr/>
          </p:nvSpPr>
          <p:spPr>
            <a:xfrm flipH="1">
              <a:off x="8918552" y="4545736"/>
              <a:ext cx="2290199" cy="1580780"/>
            </a:xfrm>
            <a:custGeom>
              <a:avLst/>
              <a:gdLst/>
              <a:ahLst/>
              <a:cxnLst/>
              <a:rect l="l" t="t" r="r" b="b"/>
              <a:pathLst>
                <a:path w="2290199" h="1580780">
                  <a:moveTo>
                    <a:pt x="1339903" y="0"/>
                  </a:moveTo>
                  <a:cubicBezTo>
                    <a:pt x="1251599" y="1972"/>
                    <a:pt x="1162775" y="43832"/>
                    <a:pt x="1156973" y="121624"/>
                  </a:cubicBezTo>
                  <a:cubicBezTo>
                    <a:pt x="1157489" y="216276"/>
                    <a:pt x="1246203" y="246090"/>
                    <a:pt x="1248883" y="332684"/>
                  </a:cubicBezTo>
                  <a:lnTo>
                    <a:pt x="647233" y="332684"/>
                  </a:lnTo>
                  <a:lnTo>
                    <a:pt x="0" y="1580780"/>
                  </a:lnTo>
                  <a:lnTo>
                    <a:pt x="1941698" y="1580780"/>
                  </a:lnTo>
                  <a:lnTo>
                    <a:pt x="1941698" y="1040816"/>
                  </a:lnTo>
                  <a:cubicBezTo>
                    <a:pt x="2046243" y="1043701"/>
                    <a:pt x="2034149" y="1123813"/>
                    <a:pt x="2140508" y="1134736"/>
                  </a:cubicBezTo>
                  <a:cubicBezTo>
                    <a:pt x="2233138" y="1134078"/>
                    <a:pt x="2282740" y="1066790"/>
                    <a:pt x="2290199" y="961660"/>
                  </a:cubicBezTo>
                  <a:cubicBezTo>
                    <a:pt x="2288226" y="873356"/>
                    <a:pt x="2246366" y="784532"/>
                    <a:pt x="2168575" y="778731"/>
                  </a:cubicBezTo>
                  <a:cubicBezTo>
                    <a:pt x="2068337" y="779277"/>
                    <a:pt x="2040816" y="878736"/>
                    <a:pt x="1941698" y="870274"/>
                  </a:cubicBezTo>
                  <a:lnTo>
                    <a:pt x="1941698" y="332684"/>
                  </a:lnTo>
                  <a:lnTo>
                    <a:pt x="1420297" y="332684"/>
                  </a:lnTo>
                  <a:cubicBezTo>
                    <a:pt x="1430362" y="244914"/>
                    <a:pt x="1502643" y="250328"/>
                    <a:pt x="1512978" y="149690"/>
                  </a:cubicBezTo>
                  <a:cubicBezTo>
                    <a:pt x="1512321" y="57060"/>
                    <a:pt x="1445033" y="7459"/>
                    <a:pt x="1339903" y="0"/>
                  </a:cubicBezTo>
                  <a:close/>
                </a:path>
              </a:pathLst>
            </a:custGeom>
            <a:solidFill>
              <a:srgbClr val="6911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DFD18C3-EC3E-416C-9324-DA7FDDA63898}"/>
                </a:ext>
              </a:extLst>
            </p:cNvPr>
            <p:cNvSpPr txBox="1"/>
            <p:nvPr/>
          </p:nvSpPr>
          <p:spPr>
            <a:xfrm rot="19822586">
              <a:off x="8644241" y="2525710"/>
              <a:ext cx="389519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4DD6382-D1AD-4B89-88A4-157F92C4CE01}"/>
                </a:ext>
              </a:extLst>
            </p:cNvPr>
            <p:cNvSpPr txBox="1"/>
            <p:nvPr/>
          </p:nvSpPr>
          <p:spPr>
            <a:xfrm>
              <a:off x="8397907" y="4005065"/>
              <a:ext cx="373660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F2F01800-1AA8-4CDD-802B-3002C4B32990}"/>
                </a:ext>
              </a:extLst>
            </p:cNvPr>
            <p:cNvSpPr txBox="1"/>
            <p:nvPr/>
          </p:nvSpPr>
          <p:spPr>
            <a:xfrm>
              <a:off x="9516965" y="4005065"/>
              <a:ext cx="36212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F94B6C4-3405-45B5-AD97-BBB5B349149F}"/>
                </a:ext>
              </a:extLst>
            </p:cNvPr>
            <p:cNvSpPr txBox="1"/>
            <p:nvPr/>
          </p:nvSpPr>
          <p:spPr>
            <a:xfrm>
              <a:off x="8157244" y="5223082"/>
              <a:ext cx="398168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3844151-3F33-426B-ACA4-557B6731A2F3}"/>
                </a:ext>
              </a:extLst>
            </p:cNvPr>
            <p:cNvSpPr txBox="1"/>
            <p:nvPr/>
          </p:nvSpPr>
          <p:spPr>
            <a:xfrm>
              <a:off x="9838067" y="5223082"/>
              <a:ext cx="346271" cy="525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15">
            <a:extLst>
              <a:ext uri="{FF2B5EF4-FFF2-40B4-BE49-F238E27FC236}">
                <a16:creationId xmlns:a16="http://schemas.microsoft.com/office/drawing/2014/main" xmlns="" id="{7424D6A8-ED9A-4C5D-9138-14BBAF9C5AEC}"/>
              </a:ext>
            </a:extLst>
          </p:cNvPr>
          <p:cNvSpPr/>
          <p:nvPr/>
        </p:nvSpPr>
        <p:spPr>
          <a:xfrm flipH="1">
            <a:off x="8574193" y="413322"/>
            <a:ext cx="1745432" cy="2015386"/>
          </a:xfrm>
          <a:custGeom>
            <a:avLst/>
            <a:gdLst>
              <a:gd name="connsiteX0" fmla="*/ 657277 w 1286167"/>
              <a:gd name="connsiteY0" fmla="*/ 0 h 1635343"/>
              <a:gd name="connsiteX1" fmla="*/ 0 w 1286167"/>
              <a:gd name="connsiteY1" fmla="*/ 85964 h 1635343"/>
              <a:gd name="connsiteX2" fmla="*/ 202361 w 1286167"/>
              <a:gd name="connsiteY2" fmla="*/ 516695 h 1635343"/>
              <a:gd name="connsiteX3" fmla="*/ 281735 w 1286167"/>
              <a:gd name="connsiteY3" fmla="*/ 1030909 h 1635343"/>
              <a:gd name="connsiteX4" fmla="*/ 617145 w 1286167"/>
              <a:gd name="connsiteY4" fmla="*/ 1624788 h 1635343"/>
              <a:gd name="connsiteX5" fmla="*/ 670736 w 1286167"/>
              <a:gd name="connsiteY5" fmla="*/ 1347585 h 1635343"/>
              <a:gd name="connsiteX6" fmla="*/ 584804 w 1286167"/>
              <a:gd name="connsiteY6" fmla="*/ 1105319 h 1635343"/>
              <a:gd name="connsiteX7" fmla="*/ 626846 w 1286167"/>
              <a:gd name="connsiteY7" fmla="*/ 930825 h 1635343"/>
              <a:gd name="connsiteX8" fmla="*/ 1012531 w 1286167"/>
              <a:gd name="connsiteY8" fmla="*/ 1142811 h 1635343"/>
              <a:gd name="connsiteX9" fmla="*/ 1015937 w 1286167"/>
              <a:gd name="connsiteY9" fmla="*/ 1241005 h 1635343"/>
              <a:gd name="connsiteX10" fmla="*/ 1286167 w 1286167"/>
              <a:gd name="connsiteY10" fmla="*/ 1072342 h 1635343"/>
              <a:gd name="connsiteX11" fmla="*/ 1262175 w 1286167"/>
              <a:gd name="connsiteY11" fmla="*/ 962717 h 1635343"/>
              <a:gd name="connsiteX12" fmla="*/ 903613 w 1286167"/>
              <a:gd name="connsiteY12" fmla="*/ 532228 h 1635343"/>
              <a:gd name="connsiteX13" fmla="*/ 658324 w 1286167"/>
              <a:gd name="connsiteY13" fmla="*/ 353162 h 1635343"/>
              <a:gd name="connsiteX14" fmla="*/ 657277 w 1286167"/>
              <a:gd name="connsiteY14" fmla="*/ 0 h 1635343"/>
              <a:gd name="connsiteX0" fmla="*/ 657277 w 1286167"/>
              <a:gd name="connsiteY0" fmla="*/ 0 h 1567090"/>
              <a:gd name="connsiteX1" fmla="*/ 0 w 1286167"/>
              <a:gd name="connsiteY1" fmla="*/ 85964 h 1567090"/>
              <a:gd name="connsiteX2" fmla="*/ 202361 w 1286167"/>
              <a:gd name="connsiteY2" fmla="*/ 516695 h 1567090"/>
              <a:gd name="connsiteX3" fmla="*/ 281735 w 1286167"/>
              <a:gd name="connsiteY3" fmla="*/ 1030909 h 1567090"/>
              <a:gd name="connsiteX4" fmla="*/ 785395 w 1286167"/>
              <a:gd name="connsiteY4" fmla="*/ 1551636 h 1567090"/>
              <a:gd name="connsiteX5" fmla="*/ 670736 w 1286167"/>
              <a:gd name="connsiteY5" fmla="*/ 1347585 h 1567090"/>
              <a:gd name="connsiteX6" fmla="*/ 584804 w 1286167"/>
              <a:gd name="connsiteY6" fmla="*/ 1105319 h 1567090"/>
              <a:gd name="connsiteX7" fmla="*/ 626846 w 1286167"/>
              <a:gd name="connsiteY7" fmla="*/ 930825 h 1567090"/>
              <a:gd name="connsiteX8" fmla="*/ 1012531 w 1286167"/>
              <a:gd name="connsiteY8" fmla="*/ 1142811 h 1567090"/>
              <a:gd name="connsiteX9" fmla="*/ 1015937 w 1286167"/>
              <a:gd name="connsiteY9" fmla="*/ 1241005 h 1567090"/>
              <a:gd name="connsiteX10" fmla="*/ 1286167 w 1286167"/>
              <a:gd name="connsiteY10" fmla="*/ 1072342 h 1567090"/>
              <a:gd name="connsiteX11" fmla="*/ 1262175 w 1286167"/>
              <a:gd name="connsiteY11" fmla="*/ 962717 h 1567090"/>
              <a:gd name="connsiteX12" fmla="*/ 903613 w 1286167"/>
              <a:gd name="connsiteY12" fmla="*/ 532228 h 1567090"/>
              <a:gd name="connsiteX13" fmla="*/ 658324 w 1286167"/>
              <a:gd name="connsiteY13" fmla="*/ 353162 h 1567090"/>
              <a:gd name="connsiteX14" fmla="*/ 657277 w 1286167"/>
              <a:gd name="connsiteY14" fmla="*/ 0 h 1567090"/>
              <a:gd name="connsiteX0" fmla="*/ 657277 w 1286167"/>
              <a:gd name="connsiteY0" fmla="*/ 0 h 1561547"/>
              <a:gd name="connsiteX1" fmla="*/ 0 w 1286167"/>
              <a:gd name="connsiteY1" fmla="*/ 85964 h 1561547"/>
              <a:gd name="connsiteX2" fmla="*/ 202361 w 1286167"/>
              <a:gd name="connsiteY2" fmla="*/ 516695 h 1561547"/>
              <a:gd name="connsiteX3" fmla="*/ 281735 w 1286167"/>
              <a:gd name="connsiteY3" fmla="*/ 1030909 h 1561547"/>
              <a:gd name="connsiteX4" fmla="*/ 785395 w 1286167"/>
              <a:gd name="connsiteY4" fmla="*/ 1551636 h 1561547"/>
              <a:gd name="connsiteX5" fmla="*/ 707312 w 1286167"/>
              <a:gd name="connsiteY5" fmla="*/ 1259803 h 1561547"/>
              <a:gd name="connsiteX6" fmla="*/ 584804 w 1286167"/>
              <a:gd name="connsiteY6" fmla="*/ 1105319 h 1561547"/>
              <a:gd name="connsiteX7" fmla="*/ 626846 w 1286167"/>
              <a:gd name="connsiteY7" fmla="*/ 930825 h 1561547"/>
              <a:gd name="connsiteX8" fmla="*/ 1012531 w 1286167"/>
              <a:gd name="connsiteY8" fmla="*/ 1142811 h 1561547"/>
              <a:gd name="connsiteX9" fmla="*/ 1015937 w 1286167"/>
              <a:gd name="connsiteY9" fmla="*/ 1241005 h 1561547"/>
              <a:gd name="connsiteX10" fmla="*/ 1286167 w 1286167"/>
              <a:gd name="connsiteY10" fmla="*/ 1072342 h 1561547"/>
              <a:gd name="connsiteX11" fmla="*/ 1262175 w 1286167"/>
              <a:gd name="connsiteY11" fmla="*/ 962717 h 1561547"/>
              <a:gd name="connsiteX12" fmla="*/ 903613 w 1286167"/>
              <a:gd name="connsiteY12" fmla="*/ 532228 h 1561547"/>
              <a:gd name="connsiteX13" fmla="*/ 658324 w 1286167"/>
              <a:gd name="connsiteY13" fmla="*/ 353162 h 1561547"/>
              <a:gd name="connsiteX14" fmla="*/ 657277 w 1286167"/>
              <a:gd name="connsiteY14" fmla="*/ 0 h 1561547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84804 w 1286167"/>
              <a:gd name="connsiteY6" fmla="*/ 1105319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3321"/>
              <a:gd name="connsiteX1" fmla="*/ 0 w 1286167"/>
              <a:gd name="connsiteY1" fmla="*/ 85964 h 1563321"/>
              <a:gd name="connsiteX2" fmla="*/ 202361 w 1286167"/>
              <a:gd name="connsiteY2" fmla="*/ 516695 h 1563321"/>
              <a:gd name="connsiteX3" fmla="*/ 281735 w 1286167"/>
              <a:gd name="connsiteY3" fmla="*/ 1030909 h 1563321"/>
              <a:gd name="connsiteX4" fmla="*/ 785395 w 1286167"/>
              <a:gd name="connsiteY4" fmla="*/ 1551636 h 1563321"/>
              <a:gd name="connsiteX5" fmla="*/ 758519 w 1286167"/>
              <a:gd name="connsiteY5" fmla="*/ 1296379 h 1563321"/>
              <a:gd name="connsiteX6" fmla="*/ 599435 w 1286167"/>
              <a:gd name="connsiteY6" fmla="*/ 1076058 h 1563321"/>
              <a:gd name="connsiteX7" fmla="*/ 626846 w 1286167"/>
              <a:gd name="connsiteY7" fmla="*/ 930825 h 1563321"/>
              <a:gd name="connsiteX8" fmla="*/ 1012531 w 1286167"/>
              <a:gd name="connsiteY8" fmla="*/ 1142811 h 1563321"/>
              <a:gd name="connsiteX9" fmla="*/ 1015937 w 1286167"/>
              <a:gd name="connsiteY9" fmla="*/ 1241005 h 1563321"/>
              <a:gd name="connsiteX10" fmla="*/ 1286167 w 1286167"/>
              <a:gd name="connsiteY10" fmla="*/ 1072342 h 1563321"/>
              <a:gd name="connsiteX11" fmla="*/ 1262175 w 1286167"/>
              <a:gd name="connsiteY11" fmla="*/ 962717 h 1563321"/>
              <a:gd name="connsiteX12" fmla="*/ 903613 w 1286167"/>
              <a:gd name="connsiteY12" fmla="*/ 532228 h 1563321"/>
              <a:gd name="connsiteX13" fmla="*/ 658324 w 1286167"/>
              <a:gd name="connsiteY13" fmla="*/ 353162 h 1563321"/>
              <a:gd name="connsiteX14" fmla="*/ 657277 w 1286167"/>
              <a:gd name="connsiteY14" fmla="*/ 0 h 1563321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030909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57277 w 1286167"/>
              <a:gd name="connsiteY0" fmla="*/ 0 h 1562240"/>
              <a:gd name="connsiteX1" fmla="*/ 0 w 1286167"/>
              <a:gd name="connsiteY1" fmla="*/ 85964 h 1562240"/>
              <a:gd name="connsiteX2" fmla="*/ 202361 w 1286167"/>
              <a:gd name="connsiteY2" fmla="*/ 516695 h 1562240"/>
              <a:gd name="connsiteX3" fmla="*/ 281735 w 1286167"/>
              <a:gd name="connsiteY3" fmla="*/ 1104061 h 1562240"/>
              <a:gd name="connsiteX4" fmla="*/ 785395 w 1286167"/>
              <a:gd name="connsiteY4" fmla="*/ 1551636 h 1562240"/>
              <a:gd name="connsiteX5" fmla="*/ 758519 w 1286167"/>
              <a:gd name="connsiteY5" fmla="*/ 1296379 h 1562240"/>
              <a:gd name="connsiteX6" fmla="*/ 599435 w 1286167"/>
              <a:gd name="connsiteY6" fmla="*/ 1076058 h 1562240"/>
              <a:gd name="connsiteX7" fmla="*/ 626846 w 1286167"/>
              <a:gd name="connsiteY7" fmla="*/ 930825 h 1562240"/>
              <a:gd name="connsiteX8" fmla="*/ 1012531 w 1286167"/>
              <a:gd name="connsiteY8" fmla="*/ 1142811 h 1562240"/>
              <a:gd name="connsiteX9" fmla="*/ 1015937 w 1286167"/>
              <a:gd name="connsiteY9" fmla="*/ 1241005 h 1562240"/>
              <a:gd name="connsiteX10" fmla="*/ 1286167 w 1286167"/>
              <a:gd name="connsiteY10" fmla="*/ 1072342 h 1562240"/>
              <a:gd name="connsiteX11" fmla="*/ 1262175 w 1286167"/>
              <a:gd name="connsiteY11" fmla="*/ 962717 h 1562240"/>
              <a:gd name="connsiteX12" fmla="*/ 903613 w 1286167"/>
              <a:gd name="connsiteY12" fmla="*/ 532228 h 1562240"/>
              <a:gd name="connsiteX13" fmla="*/ 658324 w 1286167"/>
              <a:gd name="connsiteY13" fmla="*/ 353162 h 1562240"/>
              <a:gd name="connsiteX14" fmla="*/ 657277 w 1286167"/>
              <a:gd name="connsiteY14" fmla="*/ 0 h 1562240"/>
              <a:gd name="connsiteX0" fmla="*/ 671907 w 1300797"/>
              <a:gd name="connsiteY0" fmla="*/ 1818 h 1564058"/>
              <a:gd name="connsiteX1" fmla="*/ 0 w 1300797"/>
              <a:gd name="connsiteY1" fmla="*/ 0 h 1564058"/>
              <a:gd name="connsiteX2" fmla="*/ 216991 w 1300797"/>
              <a:gd name="connsiteY2" fmla="*/ 518513 h 1564058"/>
              <a:gd name="connsiteX3" fmla="*/ 296365 w 1300797"/>
              <a:gd name="connsiteY3" fmla="*/ 1105879 h 1564058"/>
              <a:gd name="connsiteX4" fmla="*/ 800025 w 1300797"/>
              <a:gd name="connsiteY4" fmla="*/ 1553454 h 1564058"/>
              <a:gd name="connsiteX5" fmla="*/ 773149 w 1300797"/>
              <a:gd name="connsiteY5" fmla="*/ 1298197 h 1564058"/>
              <a:gd name="connsiteX6" fmla="*/ 614065 w 1300797"/>
              <a:gd name="connsiteY6" fmla="*/ 1077876 h 1564058"/>
              <a:gd name="connsiteX7" fmla="*/ 641476 w 1300797"/>
              <a:gd name="connsiteY7" fmla="*/ 932643 h 1564058"/>
              <a:gd name="connsiteX8" fmla="*/ 1027161 w 1300797"/>
              <a:gd name="connsiteY8" fmla="*/ 1144629 h 1564058"/>
              <a:gd name="connsiteX9" fmla="*/ 1030567 w 1300797"/>
              <a:gd name="connsiteY9" fmla="*/ 1242823 h 1564058"/>
              <a:gd name="connsiteX10" fmla="*/ 1300797 w 1300797"/>
              <a:gd name="connsiteY10" fmla="*/ 1074160 h 1564058"/>
              <a:gd name="connsiteX11" fmla="*/ 1276805 w 1300797"/>
              <a:gd name="connsiteY11" fmla="*/ 964535 h 1564058"/>
              <a:gd name="connsiteX12" fmla="*/ 918243 w 1300797"/>
              <a:gd name="connsiteY12" fmla="*/ 534046 h 1564058"/>
              <a:gd name="connsiteX13" fmla="*/ 672954 w 1300797"/>
              <a:gd name="connsiteY13" fmla="*/ 354980 h 1564058"/>
              <a:gd name="connsiteX14" fmla="*/ 671907 w 1300797"/>
              <a:gd name="connsiteY14" fmla="*/ 1818 h 1564058"/>
              <a:gd name="connsiteX0" fmla="*/ 423190 w 1300797"/>
              <a:gd name="connsiteY0" fmla="*/ 0 h 1569555"/>
              <a:gd name="connsiteX1" fmla="*/ 0 w 1300797"/>
              <a:gd name="connsiteY1" fmla="*/ 5497 h 1569555"/>
              <a:gd name="connsiteX2" fmla="*/ 216991 w 1300797"/>
              <a:gd name="connsiteY2" fmla="*/ 524010 h 1569555"/>
              <a:gd name="connsiteX3" fmla="*/ 296365 w 1300797"/>
              <a:gd name="connsiteY3" fmla="*/ 1111376 h 1569555"/>
              <a:gd name="connsiteX4" fmla="*/ 800025 w 1300797"/>
              <a:gd name="connsiteY4" fmla="*/ 1558951 h 1569555"/>
              <a:gd name="connsiteX5" fmla="*/ 773149 w 1300797"/>
              <a:gd name="connsiteY5" fmla="*/ 1303694 h 1569555"/>
              <a:gd name="connsiteX6" fmla="*/ 614065 w 1300797"/>
              <a:gd name="connsiteY6" fmla="*/ 1083373 h 1569555"/>
              <a:gd name="connsiteX7" fmla="*/ 641476 w 1300797"/>
              <a:gd name="connsiteY7" fmla="*/ 938140 h 1569555"/>
              <a:gd name="connsiteX8" fmla="*/ 1027161 w 1300797"/>
              <a:gd name="connsiteY8" fmla="*/ 1150126 h 1569555"/>
              <a:gd name="connsiteX9" fmla="*/ 1030567 w 1300797"/>
              <a:gd name="connsiteY9" fmla="*/ 1248320 h 1569555"/>
              <a:gd name="connsiteX10" fmla="*/ 1300797 w 1300797"/>
              <a:gd name="connsiteY10" fmla="*/ 1079657 h 1569555"/>
              <a:gd name="connsiteX11" fmla="*/ 1276805 w 1300797"/>
              <a:gd name="connsiteY11" fmla="*/ 970032 h 1569555"/>
              <a:gd name="connsiteX12" fmla="*/ 918243 w 1300797"/>
              <a:gd name="connsiteY12" fmla="*/ 539543 h 1569555"/>
              <a:gd name="connsiteX13" fmla="*/ 672954 w 1300797"/>
              <a:gd name="connsiteY13" fmla="*/ 360477 h 1569555"/>
              <a:gd name="connsiteX14" fmla="*/ 423190 w 130079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576810 w 1454417"/>
              <a:gd name="connsiteY0" fmla="*/ 0 h 1569555"/>
              <a:gd name="connsiteX1" fmla="*/ 0 w 1454417"/>
              <a:gd name="connsiteY1" fmla="*/ 137170 h 1569555"/>
              <a:gd name="connsiteX2" fmla="*/ 370611 w 1454417"/>
              <a:gd name="connsiteY2" fmla="*/ 524010 h 1569555"/>
              <a:gd name="connsiteX3" fmla="*/ 449985 w 1454417"/>
              <a:gd name="connsiteY3" fmla="*/ 1111376 h 1569555"/>
              <a:gd name="connsiteX4" fmla="*/ 953645 w 1454417"/>
              <a:gd name="connsiteY4" fmla="*/ 1558951 h 1569555"/>
              <a:gd name="connsiteX5" fmla="*/ 926769 w 1454417"/>
              <a:gd name="connsiteY5" fmla="*/ 1303694 h 1569555"/>
              <a:gd name="connsiteX6" fmla="*/ 767685 w 1454417"/>
              <a:gd name="connsiteY6" fmla="*/ 1083373 h 1569555"/>
              <a:gd name="connsiteX7" fmla="*/ 795096 w 1454417"/>
              <a:gd name="connsiteY7" fmla="*/ 938140 h 1569555"/>
              <a:gd name="connsiteX8" fmla="*/ 1180781 w 1454417"/>
              <a:gd name="connsiteY8" fmla="*/ 1150126 h 1569555"/>
              <a:gd name="connsiteX9" fmla="*/ 1184187 w 1454417"/>
              <a:gd name="connsiteY9" fmla="*/ 1248320 h 1569555"/>
              <a:gd name="connsiteX10" fmla="*/ 1454417 w 1454417"/>
              <a:gd name="connsiteY10" fmla="*/ 1079657 h 1569555"/>
              <a:gd name="connsiteX11" fmla="*/ 1430425 w 1454417"/>
              <a:gd name="connsiteY11" fmla="*/ 970032 h 1569555"/>
              <a:gd name="connsiteX12" fmla="*/ 1071863 w 1454417"/>
              <a:gd name="connsiteY12" fmla="*/ 539543 h 1569555"/>
              <a:gd name="connsiteX13" fmla="*/ 826574 w 1454417"/>
              <a:gd name="connsiteY13" fmla="*/ 360477 h 1569555"/>
              <a:gd name="connsiteX14" fmla="*/ 576810 w 1454417"/>
              <a:gd name="connsiteY14" fmla="*/ 0 h 1569555"/>
              <a:gd name="connsiteX0" fmla="*/ 481712 w 1359319"/>
              <a:gd name="connsiteY0" fmla="*/ 0 h 1569555"/>
              <a:gd name="connsiteX1" fmla="*/ 0 w 1359319"/>
              <a:gd name="connsiteY1" fmla="*/ 173746 h 1569555"/>
              <a:gd name="connsiteX2" fmla="*/ 275513 w 1359319"/>
              <a:gd name="connsiteY2" fmla="*/ 524010 h 1569555"/>
              <a:gd name="connsiteX3" fmla="*/ 354887 w 1359319"/>
              <a:gd name="connsiteY3" fmla="*/ 1111376 h 1569555"/>
              <a:gd name="connsiteX4" fmla="*/ 858547 w 1359319"/>
              <a:gd name="connsiteY4" fmla="*/ 1558951 h 1569555"/>
              <a:gd name="connsiteX5" fmla="*/ 831671 w 1359319"/>
              <a:gd name="connsiteY5" fmla="*/ 1303694 h 1569555"/>
              <a:gd name="connsiteX6" fmla="*/ 672587 w 1359319"/>
              <a:gd name="connsiteY6" fmla="*/ 1083373 h 1569555"/>
              <a:gd name="connsiteX7" fmla="*/ 699998 w 1359319"/>
              <a:gd name="connsiteY7" fmla="*/ 938140 h 1569555"/>
              <a:gd name="connsiteX8" fmla="*/ 1085683 w 1359319"/>
              <a:gd name="connsiteY8" fmla="*/ 1150126 h 1569555"/>
              <a:gd name="connsiteX9" fmla="*/ 1089089 w 1359319"/>
              <a:gd name="connsiteY9" fmla="*/ 1248320 h 1569555"/>
              <a:gd name="connsiteX10" fmla="*/ 1359319 w 1359319"/>
              <a:gd name="connsiteY10" fmla="*/ 1079657 h 1569555"/>
              <a:gd name="connsiteX11" fmla="*/ 1335327 w 1359319"/>
              <a:gd name="connsiteY11" fmla="*/ 970032 h 1569555"/>
              <a:gd name="connsiteX12" fmla="*/ 976765 w 1359319"/>
              <a:gd name="connsiteY12" fmla="*/ 539543 h 1569555"/>
              <a:gd name="connsiteX13" fmla="*/ 731476 w 1359319"/>
              <a:gd name="connsiteY13" fmla="*/ 360477 h 1569555"/>
              <a:gd name="connsiteX14" fmla="*/ 481712 w 1359319"/>
              <a:gd name="connsiteY14" fmla="*/ 0 h 156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59319" h="1569555">
                <a:moveTo>
                  <a:pt x="481712" y="0"/>
                </a:moveTo>
                <a:lnTo>
                  <a:pt x="0" y="173746"/>
                </a:lnTo>
                <a:cubicBezTo>
                  <a:pt x="156408" y="327895"/>
                  <a:pt x="235460" y="366520"/>
                  <a:pt x="275513" y="524010"/>
                </a:cubicBezTo>
                <a:cubicBezTo>
                  <a:pt x="305214" y="688403"/>
                  <a:pt x="276554" y="939924"/>
                  <a:pt x="354887" y="1111376"/>
                </a:cubicBezTo>
                <a:cubicBezTo>
                  <a:pt x="514114" y="1391429"/>
                  <a:pt x="819538" y="1558054"/>
                  <a:pt x="858547" y="1558951"/>
                </a:cubicBezTo>
                <a:cubicBezTo>
                  <a:pt x="918941" y="1614168"/>
                  <a:pt x="990000" y="1442526"/>
                  <a:pt x="831671" y="1303694"/>
                </a:cubicBezTo>
                <a:cubicBezTo>
                  <a:pt x="783217" y="1229194"/>
                  <a:pt x="691562" y="1180029"/>
                  <a:pt x="672587" y="1083373"/>
                </a:cubicBezTo>
                <a:cubicBezTo>
                  <a:pt x="664534" y="998822"/>
                  <a:pt x="629286" y="951447"/>
                  <a:pt x="699998" y="938140"/>
                </a:cubicBezTo>
                <a:cubicBezTo>
                  <a:pt x="772331" y="938959"/>
                  <a:pt x="999946" y="982285"/>
                  <a:pt x="1085683" y="1150126"/>
                </a:cubicBezTo>
                <a:cubicBezTo>
                  <a:pt x="1085248" y="1181184"/>
                  <a:pt x="1086375" y="1214348"/>
                  <a:pt x="1089089" y="1248320"/>
                </a:cubicBezTo>
                <a:lnTo>
                  <a:pt x="1359319" y="1079657"/>
                </a:lnTo>
                <a:cubicBezTo>
                  <a:pt x="1350276" y="1041053"/>
                  <a:pt x="1342018" y="1003838"/>
                  <a:pt x="1335327" y="970032"/>
                </a:cubicBezTo>
                <a:cubicBezTo>
                  <a:pt x="1258828" y="807882"/>
                  <a:pt x="1077407" y="641135"/>
                  <a:pt x="976765" y="539543"/>
                </a:cubicBezTo>
                <a:cubicBezTo>
                  <a:pt x="844384" y="437291"/>
                  <a:pt x="815539" y="414413"/>
                  <a:pt x="731476" y="360477"/>
                </a:cubicBezTo>
                <a:lnTo>
                  <a:pt x="481712" y="0"/>
                </a:lnTo>
                <a:close/>
              </a:path>
            </a:pathLst>
          </a:custGeom>
          <a:solidFill>
            <a:srgbClr val="FEC88A"/>
          </a:solidFill>
          <a:ln w="342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3F70076-1048-436B-BD8E-82A571293D22}"/>
              </a:ext>
            </a:extLst>
          </p:cNvPr>
          <p:cNvSpPr/>
          <p:nvPr/>
        </p:nvSpPr>
        <p:spPr>
          <a:xfrm rot="2072551">
            <a:off x="9359267" y="578459"/>
            <a:ext cx="869183" cy="342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1" name="Rectangle 42">
            <a:extLst>
              <a:ext uri="{FF2B5EF4-FFF2-40B4-BE49-F238E27FC236}">
                <a16:creationId xmlns:a16="http://schemas.microsoft.com/office/drawing/2014/main" xmlns="" id="{1533F12C-AB79-4F27-B044-1B014576EF71}"/>
              </a:ext>
            </a:extLst>
          </p:cNvPr>
          <p:cNvSpPr/>
          <p:nvPr/>
        </p:nvSpPr>
        <p:spPr>
          <a:xfrm rot="2072551">
            <a:off x="9692852" y="-405650"/>
            <a:ext cx="1066637" cy="1146066"/>
          </a:xfrm>
          <a:custGeom>
            <a:avLst/>
            <a:gdLst>
              <a:gd name="connsiteX0" fmla="*/ 0 w 777759"/>
              <a:gd name="connsiteY0" fmla="*/ 0 h 968130"/>
              <a:gd name="connsiteX1" fmla="*/ 777759 w 777759"/>
              <a:gd name="connsiteY1" fmla="*/ 0 h 968130"/>
              <a:gd name="connsiteX2" fmla="*/ 777759 w 777759"/>
              <a:gd name="connsiteY2" fmla="*/ 968130 h 968130"/>
              <a:gd name="connsiteX3" fmla="*/ 0 w 777759"/>
              <a:gd name="connsiteY3" fmla="*/ 968130 h 968130"/>
              <a:gd name="connsiteX4" fmla="*/ 0 w 777759"/>
              <a:gd name="connsiteY4" fmla="*/ 0 h 968130"/>
              <a:gd name="connsiteX0" fmla="*/ 0 w 789458"/>
              <a:gd name="connsiteY0" fmla="*/ 500269 h 968130"/>
              <a:gd name="connsiteX1" fmla="*/ 789458 w 789458"/>
              <a:gd name="connsiteY1" fmla="*/ 0 h 968130"/>
              <a:gd name="connsiteX2" fmla="*/ 789458 w 789458"/>
              <a:gd name="connsiteY2" fmla="*/ 968130 h 968130"/>
              <a:gd name="connsiteX3" fmla="*/ 11699 w 789458"/>
              <a:gd name="connsiteY3" fmla="*/ 968130 h 968130"/>
              <a:gd name="connsiteX4" fmla="*/ 0 w 789458"/>
              <a:gd name="connsiteY4" fmla="*/ 500269 h 968130"/>
              <a:gd name="connsiteX0" fmla="*/ 0 w 788533"/>
              <a:gd name="connsiteY0" fmla="*/ 562468 h 968130"/>
              <a:gd name="connsiteX1" fmla="*/ 788533 w 788533"/>
              <a:gd name="connsiteY1" fmla="*/ 0 h 968130"/>
              <a:gd name="connsiteX2" fmla="*/ 788533 w 788533"/>
              <a:gd name="connsiteY2" fmla="*/ 968130 h 968130"/>
              <a:gd name="connsiteX3" fmla="*/ 10774 w 788533"/>
              <a:gd name="connsiteY3" fmla="*/ 968130 h 968130"/>
              <a:gd name="connsiteX4" fmla="*/ 0 w 788533"/>
              <a:gd name="connsiteY4" fmla="*/ 562468 h 968130"/>
              <a:gd name="connsiteX0" fmla="*/ 0 w 788995"/>
              <a:gd name="connsiteY0" fmla="*/ 531368 h 968130"/>
              <a:gd name="connsiteX1" fmla="*/ 788995 w 788995"/>
              <a:gd name="connsiteY1" fmla="*/ 0 h 968130"/>
              <a:gd name="connsiteX2" fmla="*/ 788995 w 788995"/>
              <a:gd name="connsiteY2" fmla="*/ 968130 h 968130"/>
              <a:gd name="connsiteX3" fmla="*/ 11236 w 788995"/>
              <a:gd name="connsiteY3" fmla="*/ 968130 h 968130"/>
              <a:gd name="connsiteX4" fmla="*/ 0 w 788995"/>
              <a:gd name="connsiteY4" fmla="*/ 531368 h 968130"/>
              <a:gd name="connsiteX0" fmla="*/ 0 w 791382"/>
              <a:gd name="connsiteY0" fmla="*/ 370911 h 968130"/>
              <a:gd name="connsiteX1" fmla="*/ 791382 w 791382"/>
              <a:gd name="connsiteY1" fmla="*/ 0 h 968130"/>
              <a:gd name="connsiteX2" fmla="*/ 791382 w 791382"/>
              <a:gd name="connsiteY2" fmla="*/ 968130 h 968130"/>
              <a:gd name="connsiteX3" fmla="*/ 13623 w 791382"/>
              <a:gd name="connsiteY3" fmla="*/ 968130 h 968130"/>
              <a:gd name="connsiteX4" fmla="*/ 0 w 791382"/>
              <a:gd name="connsiteY4" fmla="*/ 370911 h 968130"/>
              <a:gd name="connsiteX0" fmla="*/ 0 w 797009"/>
              <a:gd name="connsiteY0" fmla="*/ 545890 h 1143109"/>
              <a:gd name="connsiteX1" fmla="*/ 797009 w 797009"/>
              <a:gd name="connsiteY1" fmla="*/ 0 h 1143109"/>
              <a:gd name="connsiteX2" fmla="*/ 791382 w 797009"/>
              <a:gd name="connsiteY2" fmla="*/ 1143109 h 1143109"/>
              <a:gd name="connsiteX3" fmla="*/ 13623 w 797009"/>
              <a:gd name="connsiteY3" fmla="*/ 1143109 h 1143109"/>
              <a:gd name="connsiteX4" fmla="*/ 0 w 797009"/>
              <a:gd name="connsiteY4" fmla="*/ 545890 h 1143109"/>
              <a:gd name="connsiteX0" fmla="*/ 0 w 789665"/>
              <a:gd name="connsiteY0" fmla="*/ 805888 h 1143109"/>
              <a:gd name="connsiteX1" fmla="*/ 789665 w 789665"/>
              <a:gd name="connsiteY1" fmla="*/ 0 h 1143109"/>
              <a:gd name="connsiteX2" fmla="*/ 784038 w 789665"/>
              <a:gd name="connsiteY2" fmla="*/ 1143109 h 1143109"/>
              <a:gd name="connsiteX3" fmla="*/ 6279 w 789665"/>
              <a:gd name="connsiteY3" fmla="*/ 1143109 h 1143109"/>
              <a:gd name="connsiteX4" fmla="*/ 0 w 789665"/>
              <a:gd name="connsiteY4" fmla="*/ 805888 h 1143109"/>
              <a:gd name="connsiteX0" fmla="*/ 0 w 786044"/>
              <a:gd name="connsiteY0" fmla="*/ 537896 h 875117"/>
              <a:gd name="connsiteX1" fmla="*/ 786044 w 786044"/>
              <a:gd name="connsiteY1" fmla="*/ 0 h 875117"/>
              <a:gd name="connsiteX2" fmla="*/ 784038 w 786044"/>
              <a:gd name="connsiteY2" fmla="*/ 875117 h 875117"/>
              <a:gd name="connsiteX3" fmla="*/ 6279 w 786044"/>
              <a:gd name="connsiteY3" fmla="*/ 875117 h 875117"/>
              <a:gd name="connsiteX4" fmla="*/ 0 w 786044"/>
              <a:gd name="connsiteY4" fmla="*/ 537896 h 875117"/>
              <a:gd name="connsiteX0" fmla="*/ 0 w 784222"/>
              <a:gd name="connsiteY0" fmla="*/ 555319 h 892540"/>
              <a:gd name="connsiteX1" fmla="*/ 774722 w 784222"/>
              <a:gd name="connsiteY1" fmla="*/ 0 h 892540"/>
              <a:gd name="connsiteX2" fmla="*/ 784038 w 784222"/>
              <a:gd name="connsiteY2" fmla="*/ 892540 h 892540"/>
              <a:gd name="connsiteX3" fmla="*/ 6279 w 784222"/>
              <a:gd name="connsiteY3" fmla="*/ 892540 h 892540"/>
              <a:gd name="connsiteX4" fmla="*/ 0 w 784222"/>
              <a:gd name="connsiteY4" fmla="*/ 555319 h 89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4222" h="892540">
                <a:moveTo>
                  <a:pt x="0" y="555319"/>
                </a:moveTo>
                <a:lnTo>
                  <a:pt x="774722" y="0"/>
                </a:lnTo>
                <a:cubicBezTo>
                  <a:pt x="772846" y="381036"/>
                  <a:pt x="785914" y="511504"/>
                  <a:pt x="784038" y="892540"/>
                </a:cubicBezTo>
                <a:lnTo>
                  <a:pt x="6279" y="892540"/>
                </a:lnTo>
                <a:lnTo>
                  <a:pt x="0" y="55531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xmlns="" id="{2E61834E-5ECA-45B9-9A17-AA713EF7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pic>
        <p:nvPicPr>
          <p:cNvPr id="43" name="Marcador de contenido 5">
            <a:extLst>
              <a:ext uri="{FF2B5EF4-FFF2-40B4-BE49-F238E27FC236}">
                <a16:creationId xmlns:a16="http://schemas.microsoft.com/office/drawing/2014/main" xmlns="" id="{F00DBABD-EB25-42DD-A2DD-0819EF2CDC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Marcador de contenido 8">
            <a:extLst>
              <a:ext uri="{FF2B5EF4-FFF2-40B4-BE49-F238E27FC236}">
                <a16:creationId xmlns:a16="http://schemas.microsoft.com/office/drawing/2014/main" xmlns="" id="{6448A46B-07B9-489E-AB48-ABF24C7B497A}"/>
              </a:ext>
            </a:extLst>
          </p:cNvPr>
          <p:cNvSpPr txBox="1">
            <a:spLocks/>
          </p:cNvSpPr>
          <p:nvPr/>
        </p:nvSpPr>
        <p:spPr>
          <a:xfrm>
            <a:off x="462473" y="1137609"/>
            <a:ext cx="6849934" cy="47058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mk-MK" sz="2000" b="1" dirty="0" smtClean="0">
                <a:solidFill>
                  <a:srgbClr val="00B0F0"/>
                </a:solidFill>
              </a:rPr>
              <a:t>Интервјуата за работа</a:t>
            </a:r>
            <a:r>
              <a:rPr lang="es-ES" sz="2000" b="1" dirty="0" smtClean="0">
                <a:solidFill>
                  <a:srgbClr val="00B0F0"/>
                </a:solidFill>
              </a:rPr>
              <a:t> </a:t>
            </a:r>
            <a:r>
              <a:rPr lang="ru-RU" sz="2000" dirty="0" smtClean="0"/>
              <a:t>се </a:t>
            </a:r>
            <a:r>
              <a:rPr lang="ru-RU" sz="2000" dirty="0"/>
              <a:t>индивидуални состаноци кои се користат за да се запознае кандидатот, за да може интервјуерот да ги запознае неговите вештини, аспирации и личност; во исто време, тоа е исто така неопходно за кандидатот, за да може да ја запознае компанијата и улогата што треба да ја извршува.</a:t>
            </a:r>
            <a:endParaRPr lang="en-GB" sz="2000" dirty="0"/>
          </a:p>
          <a:p>
            <a:pPr marL="0" indent="0" algn="just">
              <a:buNone/>
            </a:pPr>
            <a:r>
              <a:rPr lang="mk-MK" sz="2000" b="1" dirty="0" smtClean="0">
                <a:solidFill>
                  <a:srgbClr val="92D050"/>
                </a:solidFill>
              </a:rPr>
              <a:t>Состаноци</a:t>
            </a:r>
            <a:r>
              <a:rPr lang="mk-MK" sz="2000" dirty="0" smtClean="0"/>
              <a:t>, </a:t>
            </a:r>
            <a:r>
              <a:rPr lang="ru-RU" sz="2000" dirty="0" smtClean="0"/>
              <a:t>наместо тоа, групни </a:t>
            </a:r>
            <a:r>
              <a:rPr lang="ru-RU" sz="2000" dirty="0"/>
              <a:t>состаноци, на кои некои информации се споделуваат со работниот тим и сите вработени даваат свој придонес.</a:t>
            </a:r>
            <a:endParaRPr lang="es-ES" sz="2000" dirty="0"/>
          </a:p>
          <a:p>
            <a:pPr marL="0" indent="0" algn="just">
              <a:buNone/>
            </a:pPr>
            <a:r>
              <a:rPr lang="mk-MK" sz="2000" b="1" dirty="0" smtClean="0">
                <a:solidFill>
                  <a:srgbClr val="FA9106"/>
                </a:solidFill>
              </a:rPr>
              <a:t>Групна динамика</a:t>
            </a:r>
            <a:r>
              <a:rPr lang="es-ES" sz="2000" b="1" dirty="0" smtClean="0">
                <a:solidFill>
                  <a:srgbClr val="FA9106"/>
                </a:solidFill>
              </a:rPr>
              <a:t> </a:t>
            </a:r>
            <a:r>
              <a:rPr lang="ru-RU" sz="2000" dirty="0" smtClean="0"/>
              <a:t>подразбира </a:t>
            </a:r>
            <a:r>
              <a:rPr lang="ru-RU" sz="2000" dirty="0"/>
              <a:t>состаноци кои имаат за цел да ја поттикнат тимската работа, целта е да се олесни комуникацијата, да се фокусира на планирање на проекти, решенија и стратегии што може да се усвојат.</a:t>
            </a:r>
            <a:endParaRPr lang="en-GB" sz="2000" dirty="0"/>
          </a:p>
          <a:p>
            <a:pPr marL="0" indent="0" algn="just">
              <a:buNone/>
            </a:pPr>
            <a:r>
              <a:rPr lang="mk-MK" sz="2000" b="1" dirty="0" smtClean="0">
                <a:solidFill>
                  <a:srgbClr val="FF0000"/>
                </a:solidFill>
              </a:rPr>
              <a:t>Работилниците за обука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се </a:t>
            </a:r>
            <a:r>
              <a:rPr lang="ru-RU" sz="2000" dirty="0"/>
              <a:t>корисни за промовирање на учењето, развојот на компетенциите и способностите на вработените</a:t>
            </a:r>
            <a:r>
              <a:rPr lang="es-ES" sz="2000" b="1" dirty="0" smtClean="0"/>
              <a:t> </a:t>
            </a:r>
            <a:endParaRPr lang="es-ES" sz="20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s-ES" sz="2000" dirty="0">
                <a:solidFill>
                  <a:srgbClr val="FF0000"/>
                </a:solidFill>
              </a:rPr>
              <a:t> 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7" name="Title 2">
            <a:extLst>
              <a:ext uri="{FF2B5EF4-FFF2-40B4-BE49-F238E27FC236}">
                <a16:creationId xmlns:a16="http://schemas.microsoft.com/office/drawing/2014/main" xmlns="" id="{E4935A6E-8007-4C71-ACD3-A3B8389CB8F0}"/>
              </a:ext>
            </a:extLst>
          </p:cNvPr>
          <p:cNvSpPr txBox="1">
            <a:spLocks/>
          </p:cNvSpPr>
          <p:nvPr/>
        </p:nvSpPr>
        <p:spPr>
          <a:xfrm>
            <a:off x="3266982" y="348170"/>
            <a:ext cx="5894773" cy="5909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k-MK" sz="3600" dirty="0" smtClean="0">
                <a:latin typeface="Arial Black" panose="020B0A04020102020204" pitchFamily="34" charset="0"/>
              </a:rPr>
              <a:t>Работни сесии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sp>
        <p:nvSpPr>
          <p:cNvPr id="22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23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24" name="Immagin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25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1CB4D2D-17F6-483D-A487-90EC28EE00BF}"/>
              </a:ext>
            </a:extLst>
          </p:cNvPr>
          <p:cNvSpPr/>
          <p:nvPr/>
        </p:nvSpPr>
        <p:spPr>
          <a:xfrm>
            <a:off x="603188" y="520700"/>
            <a:ext cx="1098562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200" b="1" dirty="0" smtClean="0">
                <a:latin typeface="Arial Black" panose="020B0A04020102020204" pitchFamily="34" charset="0"/>
              </a:rPr>
              <a:t>Интервју</a:t>
            </a:r>
            <a:endParaRPr lang="es-ES" sz="3200" b="1" dirty="0"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6A9EF83-C97A-4435-9594-7B2AB8C81E36}"/>
              </a:ext>
            </a:extLst>
          </p:cNvPr>
          <p:cNvSpPr/>
          <p:nvPr/>
        </p:nvSpPr>
        <p:spPr>
          <a:xfrm>
            <a:off x="674321" y="970329"/>
            <a:ext cx="10985624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1600" dirty="0" smtClean="0"/>
              <a:t>Насоки</a:t>
            </a:r>
            <a:r>
              <a:rPr lang="es-ES" sz="1600" dirty="0" smtClean="0"/>
              <a:t>:</a:t>
            </a:r>
            <a:endParaRPr lang="es-ES" sz="16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E4C0F45-518A-458F-961E-B9D08E453AAA}"/>
              </a:ext>
            </a:extLst>
          </p:cNvPr>
          <p:cNvSpPr/>
          <p:nvPr/>
        </p:nvSpPr>
        <p:spPr>
          <a:xfrm>
            <a:off x="1368871" y="1666063"/>
            <a:ext cx="2137893" cy="2098066"/>
          </a:xfrm>
          <a:prstGeom prst="roundRect">
            <a:avLst>
              <a:gd name="adj" fmla="val 419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2F3CDF8-6945-4C00-B4D9-69A5799D5AD5}"/>
              </a:ext>
            </a:extLst>
          </p:cNvPr>
          <p:cNvCxnSpPr>
            <a:cxnSpLocks/>
          </p:cNvCxnSpPr>
          <p:nvPr/>
        </p:nvCxnSpPr>
        <p:spPr>
          <a:xfrm>
            <a:off x="1419226" y="2342754"/>
            <a:ext cx="2195108" cy="0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78904376-F137-43EE-9E1C-EB0D7FEE53FA}"/>
              </a:ext>
            </a:extLst>
          </p:cNvPr>
          <p:cNvSpPr/>
          <p:nvPr/>
        </p:nvSpPr>
        <p:spPr>
          <a:xfrm>
            <a:off x="1463421" y="2008656"/>
            <a:ext cx="12878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sz="1400" dirty="0" smtClean="0">
                <a:solidFill>
                  <a:schemeClr val="bg1"/>
                </a:solidFill>
              </a:rPr>
              <a:t>Учесници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B3846C2-5A71-407D-B909-7D922F3E573B}"/>
              </a:ext>
            </a:extLst>
          </p:cNvPr>
          <p:cNvSpPr/>
          <p:nvPr/>
        </p:nvSpPr>
        <p:spPr>
          <a:xfrm>
            <a:off x="1463420" y="2473676"/>
            <a:ext cx="2011965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bg1"/>
                </a:solidFill>
              </a:rPr>
              <a:t>Да се утврди кој ќе учествува на интервјуто.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C0427415-0BB9-427E-8A13-ED95766B1D76}"/>
              </a:ext>
            </a:extLst>
          </p:cNvPr>
          <p:cNvSpPr/>
          <p:nvPr/>
        </p:nvSpPr>
        <p:spPr>
          <a:xfrm>
            <a:off x="5027053" y="1694432"/>
            <a:ext cx="2137893" cy="2069698"/>
          </a:xfrm>
          <a:prstGeom prst="roundRect">
            <a:avLst>
              <a:gd name="adj" fmla="val 419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9955DBF-A2B4-4198-AE46-5DDAF974CB5E}"/>
              </a:ext>
            </a:extLst>
          </p:cNvPr>
          <p:cNvGrpSpPr/>
          <p:nvPr/>
        </p:nvGrpSpPr>
        <p:grpSpPr>
          <a:xfrm>
            <a:off x="6532724" y="1749622"/>
            <a:ext cx="581025" cy="581025"/>
            <a:chOff x="1400175" y="16700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E75404E-C327-49BC-BEC3-F87C02F86CD3}"/>
                </a:ext>
              </a:extLst>
            </p:cNvPr>
            <p:cNvSpPr/>
            <p:nvPr/>
          </p:nvSpPr>
          <p:spPr>
            <a:xfrm>
              <a:off x="1400175" y="1670050"/>
              <a:ext cx="581025" cy="581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0B844E6A-A599-4D1A-AE33-5AA7A01EFEFA}"/>
                </a:ext>
              </a:extLst>
            </p:cNvPr>
            <p:cNvGrpSpPr/>
            <p:nvPr/>
          </p:nvGrpSpPr>
          <p:grpSpPr>
            <a:xfrm>
              <a:off x="1566863" y="1845826"/>
              <a:ext cx="247649" cy="229473"/>
              <a:chOff x="6283326" y="3989388"/>
              <a:chExt cx="346075" cy="320675"/>
            </a:xfrm>
            <a:grpFill/>
          </p:grpSpPr>
          <p:sp>
            <p:nvSpPr>
              <p:cNvPr id="49" name="Oval 167">
                <a:extLst>
                  <a:ext uri="{FF2B5EF4-FFF2-40B4-BE49-F238E27FC236}">
                    <a16:creationId xmlns:a16="http://schemas.microsoft.com/office/drawing/2014/main" xmlns="" id="{78602DD5-648D-43BA-BED3-3C6CDE39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326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168">
                <a:extLst>
                  <a:ext uri="{FF2B5EF4-FFF2-40B4-BE49-F238E27FC236}">
                    <a16:creationId xmlns:a16="http://schemas.microsoft.com/office/drawing/2014/main" xmlns="" id="{91D4C242-536A-47CF-B249-96847BA18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3989388"/>
                <a:ext cx="134938" cy="200025"/>
              </a:xfrm>
              <a:custGeom>
                <a:avLst/>
                <a:gdLst>
                  <a:gd name="T0" fmla="*/ 36 w 36"/>
                  <a:gd name="T1" fmla="*/ 19 h 53"/>
                  <a:gd name="T2" fmla="*/ 36 w 36"/>
                  <a:gd name="T3" fmla="*/ 3 h 53"/>
                  <a:gd name="T4" fmla="*/ 24 w 36"/>
                  <a:gd name="T5" fmla="*/ 3 h 53"/>
                  <a:gd name="T6" fmla="*/ 18 w 36"/>
                  <a:gd name="T7" fmla="*/ 19 h 53"/>
                  <a:gd name="T8" fmla="*/ 12 w 36"/>
                  <a:gd name="T9" fmla="*/ 25 h 53"/>
                  <a:gd name="T10" fmla="*/ 0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36" y="19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27" y="0"/>
                      <a:pt x="24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0" y="53"/>
                      <a:pt x="0" y="53"/>
                      <a:pt x="0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Oval 169">
                <a:extLst>
                  <a:ext uri="{FF2B5EF4-FFF2-40B4-BE49-F238E27FC236}">
                    <a16:creationId xmlns:a16="http://schemas.microsoft.com/office/drawing/2014/main" xmlns="" id="{6048B62D-3B8D-42C0-B10B-0C094F2C2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8588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Freeform 170">
                <a:extLst>
                  <a:ext uri="{FF2B5EF4-FFF2-40B4-BE49-F238E27FC236}">
                    <a16:creationId xmlns:a16="http://schemas.microsoft.com/office/drawing/2014/main" xmlns="" id="{A7F8A568-6167-4CE1-8775-71A1F0DD6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88" y="3989388"/>
                <a:ext cx="136525" cy="200025"/>
              </a:xfrm>
              <a:custGeom>
                <a:avLst/>
                <a:gdLst>
                  <a:gd name="T0" fmla="*/ 0 w 36"/>
                  <a:gd name="T1" fmla="*/ 19 h 53"/>
                  <a:gd name="T2" fmla="*/ 0 w 36"/>
                  <a:gd name="T3" fmla="*/ 3 h 53"/>
                  <a:gd name="T4" fmla="*/ 12 w 36"/>
                  <a:gd name="T5" fmla="*/ 3 h 53"/>
                  <a:gd name="T6" fmla="*/ 18 w 36"/>
                  <a:gd name="T7" fmla="*/ 19 h 53"/>
                  <a:gd name="T8" fmla="*/ 24 w 36"/>
                  <a:gd name="T9" fmla="*/ 25 h 53"/>
                  <a:gd name="T10" fmla="*/ 36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0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9" y="0"/>
                      <a:pt x="12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6" y="53"/>
                      <a:pt x="36" y="53"/>
                      <a:pt x="36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171">
                <a:extLst>
                  <a:ext uri="{FF2B5EF4-FFF2-40B4-BE49-F238E27FC236}">
                    <a16:creationId xmlns:a16="http://schemas.microsoft.com/office/drawing/2014/main" xmlns="" id="{8023D3ED-B7C6-43CD-8609-DE59E7CD2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4090988"/>
                <a:ext cx="120650" cy="30163"/>
              </a:xfrm>
              <a:custGeom>
                <a:avLst/>
                <a:gdLst>
                  <a:gd name="T0" fmla="*/ 0 w 32"/>
                  <a:gd name="T1" fmla="*/ 8 h 8"/>
                  <a:gd name="T2" fmla="*/ 16 w 32"/>
                  <a:gd name="T3" fmla="*/ 0 h 8"/>
                  <a:gd name="T4" fmla="*/ 32 w 3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cubicBezTo>
                      <a:pt x="0" y="4"/>
                      <a:pt x="7" y="0"/>
                      <a:pt x="16" y="0"/>
                    </a:cubicBezTo>
                    <a:cubicBezTo>
                      <a:pt x="25" y="0"/>
                      <a:pt x="32" y="4"/>
                      <a:pt x="32" y="8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Line 172">
                <a:extLst>
                  <a:ext uri="{FF2B5EF4-FFF2-40B4-BE49-F238E27FC236}">
                    <a16:creationId xmlns:a16="http://schemas.microsoft.com/office/drawing/2014/main" xmlns="" id="{55036853-C38C-4AEF-A066-5E1E2614D1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413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Line 173">
                <a:extLst>
                  <a:ext uri="{FF2B5EF4-FFF2-40B4-BE49-F238E27FC236}">
                    <a16:creationId xmlns:a16="http://schemas.microsoft.com/office/drawing/2014/main" xmlns="" id="{7DCF974C-2ECC-4A61-B3D7-CD21D5B5E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858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6" name="Freeform 174">
                <a:extLst>
                  <a:ext uri="{FF2B5EF4-FFF2-40B4-BE49-F238E27FC236}">
                    <a16:creationId xmlns:a16="http://schemas.microsoft.com/office/drawing/2014/main" xmlns="" id="{522B09E1-7B5B-432A-B42F-B2044AD3D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488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7" name="Freeform 175">
                <a:extLst>
                  <a:ext uri="{FF2B5EF4-FFF2-40B4-BE49-F238E27FC236}">
                    <a16:creationId xmlns:a16="http://schemas.microsoft.com/office/drawing/2014/main" xmlns="" id="{996ED206-6FFE-4535-A291-9B08FCD0D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147A23E5-44E3-4A39-B14C-68CFEA625113}"/>
              </a:ext>
            </a:extLst>
          </p:cNvPr>
          <p:cNvCxnSpPr>
            <a:cxnSpLocks/>
          </p:cNvCxnSpPr>
          <p:nvPr/>
        </p:nvCxnSpPr>
        <p:spPr>
          <a:xfrm>
            <a:off x="5192733" y="2344504"/>
            <a:ext cx="2043346" cy="0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F1CB74E-6A14-4915-8BAF-93EB5885D95C}"/>
              </a:ext>
            </a:extLst>
          </p:cNvPr>
          <p:cNvSpPr/>
          <p:nvPr/>
        </p:nvSpPr>
        <p:spPr>
          <a:xfrm>
            <a:off x="5201671" y="2008656"/>
            <a:ext cx="12878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sz="1400" dirty="0" smtClean="0">
                <a:solidFill>
                  <a:schemeClr val="bg1"/>
                </a:solidFill>
              </a:rPr>
              <a:t>Локација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B0F0B4D-26D3-44E0-8754-46EEC2C876AD}"/>
              </a:ext>
            </a:extLst>
          </p:cNvPr>
          <p:cNvSpPr/>
          <p:nvPr/>
        </p:nvSpPr>
        <p:spPr>
          <a:xfrm>
            <a:off x="5201671" y="2514055"/>
            <a:ext cx="1912078" cy="64633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defTabSz="457200">
              <a:defRPr/>
            </a:pPr>
            <a:r>
              <a:rPr lang="ru-RU" sz="1400" dirty="0">
                <a:solidFill>
                  <a:schemeClr val="bg1"/>
                </a:solidFill>
              </a:rPr>
              <a:t>Да се дефинира локацијата каде што ќе се одржи интервјуто.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822B1BC1-0A15-4F5B-AFDF-2CD31E0C7D63}"/>
              </a:ext>
            </a:extLst>
          </p:cNvPr>
          <p:cNvSpPr/>
          <p:nvPr/>
        </p:nvSpPr>
        <p:spPr>
          <a:xfrm>
            <a:off x="8541083" y="1694432"/>
            <a:ext cx="2137893" cy="2054892"/>
          </a:xfrm>
          <a:prstGeom prst="roundRect">
            <a:avLst>
              <a:gd name="adj" fmla="val 41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32AAC538-0D40-4528-846E-596A7F84C5BD}"/>
              </a:ext>
            </a:extLst>
          </p:cNvPr>
          <p:cNvSpPr/>
          <p:nvPr/>
        </p:nvSpPr>
        <p:spPr>
          <a:xfrm>
            <a:off x="8708016" y="1864581"/>
            <a:ext cx="128788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mk-MK" sz="1400" dirty="0" smtClean="0">
                <a:solidFill>
                  <a:schemeClr val="bg1"/>
                </a:solidFill>
              </a:rPr>
              <a:t>Профил на кандидат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6709F9CA-27B1-4B85-AD79-C4112CBE90EB}"/>
              </a:ext>
            </a:extLst>
          </p:cNvPr>
          <p:cNvSpPr/>
          <p:nvPr/>
        </p:nvSpPr>
        <p:spPr>
          <a:xfrm>
            <a:off x="8643373" y="2397600"/>
            <a:ext cx="1969806" cy="10772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 defTabSz="457200">
              <a:defRPr/>
            </a:pPr>
            <a:r>
              <a:rPr lang="ru-RU" sz="1400" dirty="0">
                <a:solidFill>
                  <a:schemeClr val="bg1"/>
                </a:solidFill>
              </a:rPr>
              <a:t>Да се дефинираат </a:t>
            </a:r>
            <a:r>
              <a:rPr lang="ru-RU" sz="1400" dirty="0" smtClean="0">
                <a:solidFill>
                  <a:schemeClr val="bg1"/>
                </a:solidFill>
              </a:rPr>
              <a:t>потребните карактеристики </a:t>
            </a:r>
            <a:r>
              <a:rPr lang="ru-RU" sz="1400" dirty="0">
                <a:solidFill>
                  <a:schemeClr val="bg1"/>
                </a:solidFill>
              </a:rPr>
              <a:t>за работното место и кому е адресирано интервјуто.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4042EBF7-EC7E-405C-8792-797CFC6F951D}"/>
              </a:ext>
            </a:extLst>
          </p:cNvPr>
          <p:cNvCxnSpPr>
            <a:cxnSpLocks/>
          </p:cNvCxnSpPr>
          <p:nvPr/>
        </p:nvCxnSpPr>
        <p:spPr>
          <a:xfrm>
            <a:off x="8643373" y="2344504"/>
            <a:ext cx="2175818" cy="0"/>
          </a:xfrm>
          <a:prstGeom prst="line">
            <a:avLst/>
          </a:prstGeom>
          <a:ln w="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B5C9772-2FCC-434A-B921-AC63EFE4C332}"/>
              </a:ext>
            </a:extLst>
          </p:cNvPr>
          <p:cNvSpPr/>
          <p:nvPr/>
        </p:nvSpPr>
        <p:spPr>
          <a:xfrm>
            <a:off x="3904847" y="4178101"/>
            <a:ext cx="363882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lvl="0" algn="r" defTabSz="457200">
              <a:defRPr/>
            </a:pPr>
            <a:r>
              <a:rPr lang="en-US" sz="2000" b="1" dirty="0">
                <a:solidFill>
                  <a:schemeClr val="bg1"/>
                </a:solidFill>
              </a:rPr>
              <a:t>07.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xmlns="" id="{02D11941-8F99-48F3-92BC-F2EB7FED3C74}"/>
              </a:ext>
            </a:extLst>
          </p:cNvPr>
          <p:cNvSpPr/>
          <p:nvPr/>
        </p:nvSpPr>
        <p:spPr>
          <a:xfrm>
            <a:off x="3904847" y="4481877"/>
            <a:ext cx="12878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LOREM IPSUM</a:t>
            </a:r>
          </a:p>
        </p:txBody>
      </p:sp>
      <p:pic>
        <p:nvPicPr>
          <p:cNvPr id="159" name="Imagen 158">
            <a:extLst>
              <a:ext uri="{FF2B5EF4-FFF2-40B4-BE49-F238E27FC236}">
                <a16:creationId xmlns:a16="http://schemas.microsoft.com/office/drawing/2014/main" xmlns="" id="{0AB39BDA-BC16-4E61-A49F-D61741087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pic>
        <p:nvPicPr>
          <p:cNvPr id="176" name="Marcador de contenido 5">
            <a:extLst>
              <a:ext uri="{FF2B5EF4-FFF2-40B4-BE49-F238E27FC236}">
                <a16:creationId xmlns:a16="http://schemas.microsoft.com/office/drawing/2014/main" xmlns="" id="{6D3F5DE4-BB73-49A5-8A5C-095996C75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3" name="Group 40">
            <a:extLst>
              <a:ext uri="{FF2B5EF4-FFF2-40B4-BE49-F238E27FC236}">
                <a16:creationId xmlns:a16="http://schemas.microsoft.com/office/drawing/2014/main" xmlns="" id="{89AD5557-96D4-4A21-B861-71B4EEDFA0D6}"/>
              </a:ext>
            </a:extLst>
          </p:cNvPr>
          <p:cNvGrpSpPr/>
          <p:nvPr/>
        </p:nvGrpSpPr>
        <p:grpSpPr>
          <a:xfrm>
            <a:off x="10032154" y="1743175"/>
            <a:ext cx="581025" cy="581025"/>
            <a:chOff x="1400175" y="16700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185" name="Oval 46">
              <a:extLst>
                <a:ext uri="{FF2B5EF4-FFF2-40B4-BE49-F238E27FC236}">
                  <a16:creationId xmlns:a16="http://schemas.microsoft.com/office/drawing/2014/main" xmlns="" id="{F4507FB9-3BDD-43F7-AC26-97D25B1AA6D3}"/>
                </a:ext>
              </a:extLst>
            </p:cNvPr>
            <p:cNvSpPr/>
            <p:nvPr/>
          </p:nvSpPr>
          <p:spPr>
            <a:xfrm>
              <a:off x="1400175" y="1670050"/>
              <a:ext cx="581025" cy="581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6" name="Group 47">
              <a:extLst>
                <a:ext uri="{FF2B5EF4-FFF2-40B4-BE49-F238E27FC236}">
                  <a16:creationId xmlns:a16="http://schemas.microsoft.com/office/drawing/2014/main" xmlns="" id="{6D9D05BA-8782-45FE-AC9C-2B688E8CA650}"/>
                </a:ext>
              </a:extLst>
            </p:cNvPr>
            <p:cNvGrpSpPr/>
            <p:nvPr/>
          </p:nvGrpSpPr>
          <p:grpSpPr>
            <a:xfrm>
              <a:off x="1566863" y="1845826"/>
              <a:ext cx="247649" cy="229473"/>
              <a:chOff x="6283326" y="3989388"/>
              <a:chExt cx="346075" cy="320675"/>
            </a:xfrm>
            <a:grpFill/>
          </p:grpSpPr>
          <p:sp>
            <p:nvSpPr>
              <p:cNvPr id="187" name="Oval 167">
                <a:extLst>
                  <a:ext uri="{FF2B5EF4-FFF2-40B4-BE49-F238E27FC236}">
                    <a16:creationId xmlns:a16="http://schemas.microsoft.com/office/drawing/2014/main" xmlns="" id="{00D5F147-CEFB-4CDE-9097-A6688CDCA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326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8" name="Freeform 168">
                <a:extLst>
                  <a:ext uri="{FF2B5EF4-FFF2-40B4-BE49-F238E27FC236}">
                    <a16:creationId xmlns:a16="http://schemas.microsoft.com/office/drawing/2014/main" xmlns="" id="{D389958A-E945-413D-84F6-29B883073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3989388"/>
                <a:ext cx="134938" cy="200025"/>
              </a:xfrm>
              <a:custGeom>
                <a:avLst/>
                <a:gdLst>
                  <a:gd name="T0" fmla="*/ 36 w 36"/>
                  <a:gd name="T1" fmla="*/ 19 h 53"/>
                  <a:gd name="T2" fmla="*/ 36 w 36"/>
                  <a:gd name="T3" fmla="*/ 3 h 53"/>
                  <a:gd name="T4" fmla="*/ 24 w 36"/>
                  <a:gd name="T5" fmla="*/ 3 h 53"/>
                  <a:gd name="T6" fmla="*/ 18 w 36"/>
                  <a:gd name="T7" fmla="*/ 19 h 53"/>
                  <a:gd name="T8" fmla="*/ 12 w 36"/>
                  <a:gd name="T9" fmla="*/ 25 h 53"/>
                  <a:gd name="T10" fmla="*/ 0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36" y="19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27" y="0"/>
                      <a:pt x="24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0" y="53"/>
                      <a:pt x="0" y="53"/>
                      <a:pt x="0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9" name="Oval 169">
                <a:extLst>
                  <a:ext uri="{FF2B5EF4-FFF2-40B4-BE49-F238E27FC236}">
                    <a16:creationId xmlns:a16="http://schemas.microsoft.com/office/drawing/2014/main" xmlns="" id="{04E342F4-2E98-403B-BD9E-B10254CC7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8588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0" name="Freeform 170">
                <a:extLst>
                  <a:ext uri="{FF2B5EF4-FFF2-40B4-BE49-F238E27FC236}">
                    <a16:creationId xmlns:a16="http://schemas.microsoft.com/office/drawing/2014/main" xmlns="" id="{40CA178C-5FC1-4310-BBA4-49A1D3BF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88" y="3989388"/>
                <a:ext cx="136525" cy="200025"/>
              </a:xfrm>
              <a:custGeom>
                <a:avLst/>
                <a:gdLst>
                  <a:gd name="T0" fmla="*/ 0 w 36"/>
                  <a:gd name="T1" fmla="*/ 19 h 53"/>
                  <a:gd name="T2" fmla="*/ 0 w 36"/>
                  <a:gd name="T3" fmla="*/ 3 h 53"/>
                  <a:gd name="T4" fmla="*/ 12 w 36"/>
                  <a:gd name="T5" fmla="*/ 3 h 53"/>
                  <a:gd name="T6" fmla="*/ 18 w 36"/>
                  <a:gd name="T7" fmla="*/ 19 h 53"/>
                  <a:gd name="T8" fmla="*/ 24 w 36"/>
                  <a:gd name="T9" fmla="*/ 25 h 53"/>
                  <a:gd name="T10" fmla="*/ 36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0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9" y="0"/>
                      <a:pt x="12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6" y="53"/>
                      <a:pt x="36" y="53"/>
                      <a:pt x="36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1" name="Freeform 171">
                <a:extLst>
                  <a:ext uri="{FF2B5EF4-FFF2-40B4-BE49-F238E27FC236}">
                    <a16:creationId xmlns:a16="http://schemas.microsoft.com/office/drawing/2014/main" xmlns="" id="{E699BF50-BD91-4F20-ADB8-1C998860D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4090988"/>
                <a:ext cx="120650" cy="30163"/>
              </a:xfrm>
              <a:custGeom>
                <a:avLst/>
                <a:gdLst>
                  <a:gd name="T0" fmla="*/ 0 w 32"/>
                  <a:gd name="T1" fmla="*/ 8 h 8"/>
                  <a:gd name="T2" fmla="*/ 16 w 32"/>
                  <a:gd name="T3" fmla="*/ 0 h 8"/>
                  <a:gd name="T4" fmla="*/ 32 w 3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cubicBezTo>
                      <a:pt x="0" y="4"/>
                      <a:pt x="7" y="0"/>
                      <a:pt x="16" y="0"/>
                    </a:cubicBezTo>
                    <a:cubicBezTo>
                      <a:pt x="25" y="0"/>
                      <a:pt x="32" y="4"/>
                      <a:pt x="32" y="8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2" name="Line 172">
                <a:extLst>
                  <a:ext uri="{FF2B5EF4-FFF2-40B4-BE49-F238E27FC236}">
                    <a16:creationId xmlns:a16="http://schemas.microsoft.com/office/drawing/2014/main" xmlns="" id="{B249B26A-EC0B-4548-A878-5FD74CE3C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413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3" name="Line 173">
                <a:extLst>
                  <a:ext uri="{FF2B5EF4-FFF2-40B4-BE49-F238E27FC236}">
                    <a16:creationId xmlns:a16="http://schemas.microsoft.com/office/drawing/2014/main" xmlns="" id="{531D6668-4E3F-4A2B-B759-99F1AADEA2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858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4" name="Freeform 174">
                <a:extLst>
                  <a:ext uri="{FF2B5EF4-FFF2-40B4-BE49-F238E27FC236}">
                    <a16:creationId xmlns:a16="http://schemas.microsoft.com/office/drawing/2014/main" xmlns="" id="{0484BCBE-DBDA-4266-9EFB-AFC76B547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488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5" name="Freeform 175">
                <a:extLst>
                  <a:ext uri="{FF2B5EF4-FFF2-40B4-BE49-F238E27FC236}">
                    <a16:creationId xmlns:a16="http://schemas.microsoft.com/office/drawing/2014/main" xmlns="" id="{46B70716-7EEA-41E1-8911-8EF76513C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96" name="Group 40">
            <a:extLst>
              <a:ext uri="{FF2B5EF4-FFF2-40B4-BE49-F238E27FC236}">
                <a16:creationId xmlns:a16="http://schemas.microsoft.com/office/drawing/2014/main" xmlns="" id="{4F43ADBC-3CFE-44A5-8D88-34598ACD9B34}"/>
              </a:ext>
            </a:extLst>
          </p:cNvPr>
          <p:cNvGrpSpPr/>
          <p:nvPr/>
        </p:nvGrpSpPr>
        <p:grpSpPr>
          <a:xfrm>
            <a:off x="2894361" y="1732209"/>
            <a:ext cx="581025" cy="581025"/>
            <a:chOff x="1400175" y="1670050"/>
            <a:chExt cx="581025" cy="581025"/>
          </a:xfrm>
          <a:solidFill>
            <a:schemeClr val="accent3">
              <a:lumMod val="75000"/>
            </a:schemeClr>
          </a:solidFill>
        </p:grpSpPr>
        <p:sp>
          <p:nvSpPr>
            <p:cNvPr id="197" name="Oval 46">
              <a:extLst>
                <a:ext uri="{FF2B5EF4-FFF2-40B4-BE49-F238E27FC236}">
                  <a16:creationId xmlns:a16="http://schemas.microsoft.com/office/drawing/2014/main" xmlns="" id="{6609F246-596D-4287-B964-4A15A105D903}"/>
                </a:ext>
              </a:extLst>
            </p:cNvPr>
            <p:cNvSpPr/>
            <p:nvPr/>
          </p:nvSpPr>
          <p:spPr>
            <a:xfrm>
              <a:off x="1400175" y="1670050"/>
              <a:ext cx="581025" cy="5810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8" name="Group 47">
              <a:extLst>
                <a:ext uri="{FF2B5EF4-FFF2-40B4-BE49-F238E27FC236}">
                  <a16:creationId xmlns:a16="http://schemas.microsoft.com/office/drawing/2014/main" xmlns="" id="{7923A7CA-D4A7-487D-A152-96D5630C70D5}"/>
                </a:ext>
              </a:extLst>
            </p:cNvPr>
            <p:cNvGrpSpPr/>
            <p:nvPr/>
          </p:nvGrpSpPr>
          <p:grpSpPr>
            <a:xfrm>
              <a:off x="1566863" y="1845826"/>
              <a:ext cx="247649" cy="229473"/>
              <a:chOff x="6283326" y="3989388"/>
              <a:chExt cx="346075" cy="320675"/>
            </a:xfrm>
            <a:grpFill/>
          </p:grpSpPr>
          <p:sp>
            <p:nvSpPr>
              <p:cNvPr id="199" name="Oval 167">
                <a:extLst>
                  <a:ext uri="{FF2B5EF4-FFF2-40B4-BE49-F238E27FC236}">
                    <a16:creationId xmlns:a16="http://schemas.microsoft.com/office/drawing/2014/main" xmlns="" id="{421E36CC-0936-4241-BB21-8E08B932C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326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0" name="Freeform 168">
                <a:extLst>
                  <a:ext uri="{FF2B5EF4-FFF2-40B4-BE49-F238E27FC236}">
                    <a16:creationId xmlns:a16="http://schemas.microsoft.com/office/drawing/2014/main" xmlns="" id="{976B9323-A987-49C9-B732-F2EA14494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9201" y="3989388"/>
                <a:ext cx="134938" cy="200025"/>
              </a:xfrm>
              <a:custGeom>
                <a:avLst/>
                <a:gdLst>
                  <a:gd name="T0" fmla="*/ 36 w 36"/>
                  <a:gd name="T1" fmla="*/ 19 h 53"/>
                  <a:gd name="T2" fmla="*/ 36 w 36"/>
                  <a:gd name="T3" fmla="*/ 3 h 53"/>
                  <a:gd name="T4" fmla="*/ 24 w 36"/>
                  <a:gd name="T5" fmla="*/ 3 h 53"/>
                  <a:gd name="T6" fmla="*/ 18 w 36"/>
                  <a:gd name="T7" fmla="*/ 19 h 53"/>
                  <a:gd name="T8" fmla="*/ 12 w 36"/>
                  <a:gd name="T9" fmla="*/ 25 h 53"/>
                  <a:gd name="T10" fmla="*/ 0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36" y="19"/>
                    </a:moveTo>
                    <a:cubicBezTo>
                      <a:pt x="36" y="3"/>
                      <a:pt x="36" y="3"/>
                      <a:pt x="36" y="3"/>
                    </a:cubicBezTo>
                    <a:cubicBezTo>
                      <a:pt x="33" y="0"/>
                      <a:pt x="27" y="0"/>
                      <a:pt x="24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0" y="53"/>
                      <a:pt x="0" y="53"/>
                      <a:pt x="0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1" name="Oval 169">
                <a:extLst>
                  <a:ext uri="{FF2B5EF4-FFF2-40B4-BE49-F238E27FC236}">
                    <a16:creationId xmlns:a16="http://schemas.microsoft.com/office/drawing/2014/main" xmlns="" id="{84DB216D-9722-49F1-B531-C6D8B4EF6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8588" y="4159250"/>
                <a:ext cx="150813" cy="150813"/>
              </a:xfrm>
              <a:prstGeom prst="ellips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2" name="Freeform 170">
                <a:extLst>
                  <a:ext uri="{FF2B5EF4-FFF2-40B4-BE49-F238E27FC236}">
                    <a16:creationId xmlns:a16="http://schemas.microsoft.com/office/drawing/2014/main" xmlns="" id="{3610CB9A-09CA-4D18-90BA-B860680332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588" y="3989388"/>
                <a:ext cx="136525" cy="200025"/>
              </a:xfrm>
              <a:custGeom>
                <a:avLst/>
                <a:gdLst>
                  <a:gd name="T0" fmla="*/ 0 w 36"/>
                  <a:gd name="T1" fmla="*/ 19 h 53"/>
                  <a:gd name="T2" fmla="*/ 0 w 36"/>
                  <a:gd name="T3" fmla="*/ 3 h 53"/>
                  <a:gd name="T4" fmla="*/ 12 w 36"/>
                  <a:gd name="T5" fmla="*/ 3 h 53"/>
                  <a:gd name="T6" fmla="*/ 18 w 36"/>
                  <a:gd name="T7" fmla="*/ 19 h 53"/>
                  <a:gd name="T8" fmla="*/ 24 w 36"/>
                  <a:gd name="T9" fmla="*/ 25 h 53"/>
                  <a:gd name="T10" fmla="*/ 36 w 36"/>
                  <a:gd name="T1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3">
                    <a:moveTo>
                      <a:pt x="0" y="19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3" y="0"/>
                      <a:pt x="9" y="0"/>
                      <a:pt x="12" y="3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36" y="53"/>
                      <a:pt x="36" y="53"/>
                      <a:pt x="36" y="53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3" name="Freeform 171">
                <a:extLst>
                  <a:ext uri="{FF2B5EF4-FFF2-40B4-BE49-F238E27FC236}">
                    <a16:creationId xmlns:a16="http://schemas.microsoft.com/office/drawing/2014/main" xmlns="" id="{1BBE52D0-FC3A-41D8-870B-3B62DFB9E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6038" y="4090988"/>
                <a:ext cx="120650" cy="30163"/>
              </a:xfrm>
              <a:custGeom>
                <a:avLst/>
                <a:gdLst>
                  <a:gd name="T0" fmla="*/ 0 w 32"/>
                  <a:gd name="T1" fmla="*/ 8 h 8"/>
                  <a:gd name="T2" fmla="*/ 16 w 32"/>
                  <a:gd name="T3" fmla="*/ 0 h 8"/>
                  <a:gd name="T4" fmla="*/ 32 w 3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8">
                    <a:moveTo>
                      <a:pt x="0" y="8"/>
                    </a:moveTo>
                    <a:cubicBezTo>
                      <a:pt x="0" y="4"/>
                      <a:pt x="7" y="0"/>
                      <a:pt x="16" y="0"/>
                    </a:cubicBezTo>
                    <a:cubicBezTo>
                      <a:pt x="25" y="0"/>
                      <a:pt x="32" y="4"/>
                      <a:pt x="32" y="8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4" name="Line 172">
                <a:extLst>
                  <a:ext uri="{FF2B5EF4-FFF2-40B4-BE49-F238E27FC236}">
                    <a16:creationId xmlns:a16="http://schemas.microsoft.com/office/drawing/2014/main" xmlns="" id="{C0854CF0-495E-4713-BEA2-3631E5532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3413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5" name="Line 173">
                <a:extLst>
                  <a:ext uri="{FF2B5EF4-FFF2-40B4-BE49-F238E27FC236}">
                    <a16:creationId xmlns:a16="http://schemas.microsoft.com/office/drawing/2014/main" xmlns="" id="{250F5B75-D6F9-4AB5-A7B6-29854E66E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78588" y="4095750"/>
                <a:ext cx="0" cy="138113"/>
              </a:xfrm>
              <a:prstGeom prst="line">
                <a:avLst/>
              </a:pr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6" name="Freeform 174">
                <a:extLst>
                  <a:ext uri="{FF2B5EF4-FFF2-40B4-BE49-F238E27FC236}">
                    <a16:creationId xmlns:a16="http://schemas.microsoft.com/office/drawing/2014/main" xmlns="" id="{051E5C7C-63F2-40C0-BDF3-95A96BD7E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3488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07" name="Freeform 175">
                <a:extLst>
                  <a:ext uri="{FF2B5EF4-FFF2-40B4-BE49-F238E27FC236}">
                    <a16:creationId xmlns:a16="http://schemas.microsoft.com/office/drawing/2014/main" xmlns="" id="{517F91BC-6117-44A3-BF1A-015A4D30F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8751" y="4189413"/>
                <a:ext cx="46038" cy="44450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cubicBezTo>
                      <a:pt x="0" y="6"/>
                      <a:pt x="5" y="0"/>
                      <a:pt x="12" y="0"/>
                    </a:cubicBezTo>
                  </a:path>
                </a:pathLst>
              </a:custGeom>
              <a:grpFill/>
              <a:ln w="127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58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60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61" name="Immagine 6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62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746720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A picture containing person, indoor, wall&#10;&#10;Description automatically generated">
            <a:extLst>
              <a:ext uri="{FF2B5EF4-FFF2-40B4-BE49-F238E27FC236}">
                <a16:creationId xmlns:a16="http://schemas.microsoft.com/office/drawing/2014/main" xmlns="" id="{4B57F8FD-CA7B-4F8A-9B6D-643E9D55E8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2" b="29308"/>
          <a:stretch/>
        </p:blipFill>
        <p:spPr>
          <a:xfrm>
            <a:off x="0" y="0"/>
            <a:ext cx="12192000" cy="243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xmlns="" id="{0A741780-7BFF-40EF-A7BD-8A53B5142F07}"/>
              </a:ext>
            </a:extLst>
          </p:cNvPr>
          <p:cNvSpPr/>
          <p:nvPr/>
        </p:nvSpPr>
        <p:spPr>
          <a:xfrm>
            <a:off x="1323344" y="1987550"/>
            <a:ext cx="946858" cy="946850"/>
          </a:xfrm>
          <a:prstGeom prst="ellipse">
            <a:avLst/>
          </a:prstGeom>
          <a:solidFill>
            <a:schemeClr val="bg1">
              <a:alpha val="6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1254B6D-4508-4858-9335-FD484A2AEFE1}"/>
              </a:ext>
            </a:extLst>
          </p:cNvPr>
          <p:cNvSpPr/>
          <p:nvPr/>
        </p:nvSpPr>
        <p:spPr>
          <a:xfrm>
            <a:off x="0" y="2438399"/>
            <a:ext cx="12192000" cy="45719"/>
          </a:xfrm>
          <a:prstGeom prst="rect">
            <a:avLst/>
          </a:prstGeom>
          <a:gradFill flip="none" rotWithShape="1">
            <a:gsLst>
              <a:gs pos="14000">
                <a:srgbClr val="18E7E5"/>
              </a:gs>
              <a:gs pos="85000">
                <a:srgbClr val="B21D61"/>
              </a:gs>
              <a:gs pos="69000">
                <a:srgbClr val="AA51AA"/>
              </a:gs>
              <a:gs pos="51000">
                <a:srgbClr val="7A81E2"/>
              </a:gs>
              <a:gs pos="32000">
                <a:srgbClr val="00C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34E40F9-AA35-4C12-B978-007BF36352E8}"/>
              </a:ext>
            </a:extLst>
          </p:cNvPr>
          <p:cNvGrpSpPr/>
          <p:nvPr/>
        </p:nvGrpSpPr>
        <p:grpSpPr>
          <a:xfrm>
            <a:off x="586269" y="3078721"/>
            <a:ext cx="2390078" cy="2591722"/>
            <a:chOff x="393760" y="4962628"/>
            <a:chExt cx="2390078" cy="25917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54B2156-7EFC-47CB-A632-CCCB41AB2D62}"/>
                </a:ext>
              </a:extLst>
            </p:cNvPr>
            <p:cNvSpPr txBox="1"/>
            <p:nvPr/>
          </p:nvSpPr>
          <p:spPr>
            <a:xfrm>
              <a:off x="393760" y="4962628"/>
              <a:ext cx="2390078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mk-MK" sz="2000" b="1" dirty="0" smtClean="0">
                  <a:solidFill>
                    <a:srgbClr val="00CBFA"/>
                  </a:solidFill>
                  <a:latin typeface="+mj-lt"/>
                </a:rPr>
                <a:t>Претходна подготовка</a:t>
              </a:r>
              <a:endParaRPr lang="en-US" sz="2000" b="1" dirty="0">
                <a:solidFill>
                  <a:srgbClr val="00CBFA"/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5A71DB0-05CB-4AEA-9FC3-C19CF137BCFD}"/>
                </a:ext>
              </a:extLst>
            </p:cNvPr>
            <p:cNvSpPr txBox="1"/>
            <p:nvPr/>
          </p:nvSpPr>
          <p:spPr>
            <a:xfrm>
              <a:off x="643180" y="5336371"/>
              <a:ext cx="2008192" cy="22179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ru-RU" sz="1400" dirty="0"/>
                <a:t>Соговорникот треба да се подготви пред интервјуто, да подготви презентација и говор за сопствените вештини, образование, искуство, што сака да постигне и што може да донесе во компанијата.</a:t>
              </a:r>
              <a:endParaRPr lang="es-ES" sz="1400" dirty="0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28E423E-257D-423A-AD68-87BA2FCE41AA}"/>
              </a:ext>
            </a:extLst>
          </p:cNvPr>
          <p:cNvCxnSpPr>
            <a:cxnSpLocks/>
          </p:cNvCxnSpPr>
          <p:nvPr/>
        </p:nvCxnSpPr>
        <p:spPr>
          <a:xfrm flipH="1">
            <a:off x="1795896" y="2438400"/>
            <a:ext cx="879" cy="56196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xmlns="" id="{480E98BC-82CA-46D6-9DE9-5A479CF2D01A}"/>
              </a:ext>
            </a:extLst>
          </p:cNvPr>
          <p:cNvSpPr/>
          <p:nvPr/>
        </p:nvSpPr>
        <p:spPr>
          <a:xfrm>
            <a:off x="1443674" y="2134869"/>
            <a:ext cx="698502" cy="698494"/>
          </a:xfrm>
          <a:prstGeom prst="ellipse">
            <a:avLst/>
          </a:prstGeom>
          <a:solidFill>
            <a:srgbClr val="00CBFA"/>
          </a:solidFill>
          <a:ln>
            <a:noFill/>
          </a:ln>
          <a:effectLst>
            <a:outerShdw blurRad="1143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4C877E43-0A9F-470D-ABB5-097EE04055AF}"/>
              </a:ext>
            </a:extLst>
          </p:cNvPr>
          <p:cNvGrpSpPr/>
          <p:nvPr/>
        </p:nvGrpSpPr>
        <p:grpSpPr>
          <a:xfrm>
            <a:off x="1646993" y="2322189"/>
            <a:ext cx="299561" cy="277573"/>
            <a:chOff x="6283326" y="3989388"/>
            <a:chExt cx="346075" cy="320675"/>
          </a:xfrm>
        </p:grpSpPr>
        <p:sp>
          <p:nvSpPr>
            <p:cNvPr id="65" name="Oval 167">
              <a:extLst>
                <a:ext uri="{FF2B5EF4-FFF2-40B4-BE49-F238E27FC236}">
                  <a16:creationId xmlns:a16="http://schemas.microsoft.com/office/drawing/2014/main" xmlns="" id="{7FC1013E-029C-4EEB-BF2A-597BCE581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3326" y="4159250"/>
              <a:ext cx="150813" cy="15081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168">
              <a:extLst>
                <a:ext uri="{FF2B5EF4-FFF2-40B4-BE49-F238E27FC236}">
                  <a16:creationId xmlns:a16="http://schemas.microsoft.com/office/drawing/2014/main" xmlns="" id="{53C722F7-BDF3-4E93-80E4-35930DC13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1" y="3989388"/>
              <a:ext cx="134938" cy="200025"/>
            </a:xfrm>
            <a:custGeom>
              <a:avLst/>
              <a:gdLst>
                <a:gd name="T0" fmla="*/ 36 w 36"/>
                <a:gd name="T1" fmla="*/ 19 h 53"/>
                <a:gd name="T2" fmla="*/ 36 w 36"/>
                <a:gd name="T3" fmla="*/ 3 h 53"/>
                <a:gd name="T4" fmla="*/ 24 w 36"/>
                <a:gd name="T5" fmla="*/ 3 h 53"/>
                <a:gd name="T6" fmla="*/ 18 w 36"/>
                <a:gd name="T7" fmla="*/ 19 h 53"/>
                <a:gd name="T8" fmla="*/ 12 w 36"/>
                <a:gd name="T9" fmla="*/ 25 h 53"/>
                <a:gd name="T10" fmla="*/ 0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36" y="19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33" y="0"/>
                    <a:pt x="27" y="0"/>
                    <a:pt x="24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53"/>
                    <a:pt x="0" y="53"/>
                    <a:pt x="0" y="53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Oval 169">
              <a:extLst>
                <a:ext uri="{FF2B5EF4-FFF2-40B4-BE49-F238E27FC236}">
                  <a16:creationId xmlns:a16="http://schemas.microsoft.com/office/drawing/2014/main" xmlns="" id="{AFD96A46-F0F1-4AC8-B33F-8008D8126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4159250"/>
              <a:ext cx="150813" cy="150813"/>
            </a:xfrm>
            <a:prstGeom prst="ellips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170">
              <a:extLst>
                <a:ext uri="{FF2B5EF4-FFF2-40B4-BE49-F238E27FC236}">
                  <a16:creationId xmlns:a16="http://schemas.microsoft.com/office/drawing/2014/main" xmlns="" id="{8C84FC06-166B-48A9-A911-34842D682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8588" y="3989388"/>
              <a:ext cx="136525" cy="200025"/>
            </a:xfrm>
            <a:custGeom>
              <a:avLst/>
              <a:gdLst>
                <a:gd name="T0" fmla="*/ 0 w 36"/>
                <a:gd name="T1" fmla="*/ 19 h 53"/>
                <a:gd name="T2" fmla="*/ 0 w 36"/>
                <a:gd name="T3" fmla="*/ 3 h 53"/>
                <a:gd name="T4" fmla="*/ 12 w 36"/>
                <a:gd name="T5" fmla="*/ 3 h 53"/>
                <a:gd name="T6" fmla="*/ 18 w 36"/>
                <a:gd name="T7" fmla="*/ 19 h 53"/>
                <a:gd name="T8" fmla="*/ 24 w 36"/>
                <a:gd name="T9" fmla="*/ 25 h 53"/>
                <a:gd name="T10" fmla="*/ 36 w 36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3">
                  <a:moveTo>
                    <a:pt x="0" y="19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0"/>
                    <a:pt x="9" y="0"/>
                    <a:pt x="12" y="3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6" y="53"/>
                    <a:pt x="36" y="53"/>
                    <a:pt x="36" y="53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171">
              <a:extLst>
                <a:ext uri="{FF2B5EF4-FFF2-40B4-BE49-F238E27FC236}">
                  <a16:creationId xmlns:a16="http://schemas.microsoft.com/office/drawing/2014/main" xmlns="" id="{3786E538-D765-4A9D-B31A-2B0F6008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6038" y="4090988"/>
              <a:ext cx="120650" cy="30163"/>
            </a:xfrm>
            <a:custGeom>
              <a:avLst/>
              <a:gdLst>
                <a:gd name="T0" fmla="*/ 0 w 32"/>
                <a:gd name="T1" fmla="*/ 8 h 8"/>
                <a:gd name="T2" fmla="*/ 16 w 32"/>
                <a:gd name="T3" fmla="*/ 0 h 8"/>
                <a:gd name="T4" fmla="*/ 32 w 3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cubicBezTo>
                    <a:pt x="0" y="4"/>
                    <a:pt x="7" y="0"/>
                    <a:pt x="16" y="0"/>
                  </a:cubicBezTo>
                  <a:cubicBezTo>
                    <a:pt x="25" y="0"/>
                    <a:pt x="32" y="4"/>
                    <a:pt x="32" y="8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Line 172">
              <a:extLst>
                <a:ext uri="{FF2B5EF4-FFF2-40B4-BE49-F238E27FC236}">
                  <a16:creationId xmlns:a16="http://schemas.microsoft.com/office/drawing/2014/main" xmlns="" id="{960246B8-AA73-4097-80E0-09826FD81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34138" y="4095750"/>
              <a:ext cx="0" cy="13811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173">
              <a:extLst>
                <a:ext uri="{FF2B5EF4-FFF2-40B4-BE49-F238E27FC236}">
                  <a16:creationId xmlns:a16="http://schemas.microsoft.com/office/drawing/2014/main" xmlns="" id="{B498D264-426F-4BA3-ACFA-6E3F99F6D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78588" y="4095750"/>
              <a:ext cx="0" cy="13811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77" name="Freeform 174">
              <a:extLst>
                <a:ext uri="{FF2B5EF4-FFF2-40B4-BE49-F238E27FC236}">
                  <a16:creationId xmlns:a16="http://schemas.microsoft.com/office/drawing/2014/main" xmlns="" id="{38724854-C29E-4D5C-AC03-5E822500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8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75">
              <a:extLst>
                <a:ext uri="{FF2B5EF4-FFF2-40B4-BE49-F238E27FC236}">
                  <a16:creationId xmlns:a16="http://schemas.microsoft.com/office/drawing/2014/main" xmlns="" id="{AE258656-6014-4150-969D-49F926407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1" y="4189413"/>
              <a:ext cx="46038" cy="44450"/>
            </a:xfrm>
            <a:custGeom>
              <a:avLst/>
              <a:gdLst>
                <a:gd name="T0" fmla="*/ 0 w 12"/>
                <a:gd name="T1" fmla="*/ 12 h 12"/>
                <a:gd name="T2" fmla="*/ 12 w 12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cubicBezTo>
                    <a:pt x="0" y="6"/>
                    <a:pt x="5" y="0"/>
                    <a:pt x="12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xmlns="" id="{9E860A7D-B610-45F3-A3A8-0A3BE7D25D2F}"/>
              </a:ext>
            </a:extLst>
          </p:cNvPr>
          <p:cNvGrpSpPr/>
          <p:nvPr/>
        </p:nvGrpSpPr>
        <p:grpSpPr>
          <a:xfrm>
            <a:off x="3468450" y="1908782"/>
            <a:ext cx="2152833" cy="3728478"/>
            <a:chOff x="2889980" y="1987550"/>
            <a:chExt cx="2152833" cy="3728478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6A07595A-D106-40B4-AB82-6FC2E01136B3}"/>
                </a:ext>
              </a:extLst>
            </p:cNvPr>
            <p:cNvSpPr/>
            <p:nvPr/>
          </p:nvSpPr>
          <p:spPr>
            <a:xfrm>
              <a:off x="3485657" y="1987550"/>
              <a:ext cx="946858" cy="94685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4A28FA5F-AB81-4FC9-9AC5-8639C754D53F}"/>
                </a:ext>
              </a:extLst>
            </p:cNvPr>
            <p:cNvGrpSpPr/>
            <p:nvPr/>
          </p:nvGrpSpPr>
          <p:grpSpPr>
            <a:xfrm>
              <a:off x="2889980" y="4244612"/>
              <a:ext cx="2152833" cy="1471416"/>
              <a:chOff x="449681" y="4962628"/>
              <a:chExt cx="2278236" cy="1471416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516AD86-9133-4DFC-A28D-9D74028CA7E9}"/>
                  </a:ext>
                </a:extLst>
              </p:cNvPr>
              <p:cNvSpPr txBox="1"/>
              <p:nvPr/>
            </p:nvSpPr>
            <p:spPr>
              <a:xfrm>
                <a:off x="449681" y="4962628"/>
                <a:ext cx="22782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mk-MK" sz="2000" b="1" dirty="0" smtClean="0">
                    <a:solidFill>
                      <a:srgbClr val="92D050"/>
                    </a:solidFill>
                    <a:latin typeface="+mj-lt"/>
                  </a:rPr>
                  <a:t>Избор на кандидати</a:t>
                </a:r>
                <a:endParaRPr lang="es-ES" sz="2000" b="1" dirty="0">
                  <a:solidFill>
                    <a:srgbClr val="92D050"/>
                  </a:solidFill>
                  <a:latin typeface="+mj-lt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3159C30A-1D15-4870-A14E-84BEB4D85E10}"/>
                  </a:ext>
                </a:extLst>
              </p:cNvPr>
              <p:cNvSpPr txBox="1"/>
              <p:nvPr/>
            </p:nvSpPr>
            <p:spPr>
              <a:xfrm>
                <a:off x="526203" y="5336371"/>
                <a:ext cx="2125169" cy="10976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ru-RU" sz="1400" dirty="0"/>
                  <a:t>Интервјуерот ќе направи прелиминарен избор на интересни профили за работното место.</a:t>
                </a:r>
                <a:endParaRPr lang="es-ES" sz="1400" dirty="0"/>
              </a:p>
            </p:txBody>
          </p:sp>
        </p:grp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BA37A9B-B0ED-4072-8754-65744191E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8276" y="2413000"/>
              <a:ext cx="20811" cy="175108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0EFC061-FB23-471E-87BC-32E5992F5E61}"/>
                </a:ext>
              </a:extLst>
            </p:cNvPr>
            <p:cNvSpPr/>
            <p:nvPr/>
          </p:nvSpPr>
          <p:spPr>
            <a:xfrm>
              <a:off x="3614300" y="2111728"/>
              <a:ext cx="698502" cy="69849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5C98E073-FC51-49FF-9E70-D43D7E19B576}"/>
                </a:ext>
              </a:extLst>
            </p:cNvPr>
            <p:cNvGrpSpPr/>
            <p:nvPr/>
          </p:nvGrpSpPr>
          <p:grpSpPr>
            <a:xfrm>
              <a:off x="3818606" y="2320496"/>
              <a:ext cx="280960" cy="280959"/>
              <a:chOff x="2678113" y="4700588"/>
              <a:chExt cx="346075" cy="346075"/>
            </a:xfrm>
          </p:grpSpPr>
          <p:sp>
            <p:nvSpPr>
              <p:cNvPr id="83" name="Oval 183">
                <a:extLst>
                  <a:ext uri="{FF2B5EF4-FFF2-40B4-BE49-F238E27FC236}">
                    <a16:creationId xmlns:a16="http://schemas.microsoft.com/office/drawing/2014/main" xmlns="" id="{9006B78C-825D-4324-B625-F930EE5D5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8113" y="4700588"/>
                <a:ext cx="239713" cy="241300"/>
              </a:xfrm>
              <a:prstGeom prst="ellips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4" name="Line 184">
                <a:extLst>
                  <a:ext uri="{FF2B5EF4-FFF2-40B4-BE49-F238E27FC236}">
                    <a16:creationId xmlns:a16="http://schemas.microsoft.com/office/drawing/2014/main" xmlns="" id="{5AE070FA-43BF-46B3-9EE6-B20211F3A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4488" y="4908550"/>
                <a:ext cx="139700" cy="138113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393599C7-631C-4CDB-91B8-63C046D98D47}"/>
              </a:ext>
            </a:extLst>
          </p:cNvPr>
          <p:cNvGrpSpPr/>
          <p:nvPr/>
        </p:nvGrpSpPr>
        <p:grpSpPr>
          <a:xfrm>
            <a:off x="6175024" y="1885318"/>
            <a:ext cx="2125169" cy="3087364"/>
            <a:chOff x="5065642" y="1987550"/>
            <a:chExt cx="2125169" cy="308736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7A39A5DF-CC60-46AB-9FB9-DC8660E71640}"/>
                </a:ext>
              </a:extLst>
            </p:cNvPr>
            <p:cNvSpPr/>
            <p:nvPr/>
          </p:nvSpPr>
          <p:spPr>
            <a:xfrm>
              <a:off x="5647970" y="1987550"/>
              <a:ext cx="946858" cy="94685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335AD002-62C3-4A61-8BCF-01EE5F110C5E}"/>
                </a:ext>
              </a:extLst>
            </p:cNvPr>
            <p:cNvGrpSpPr/>
            <p:nvPr/>
          </p:nvGrpSpPr>
          <p:grpSpPr>
            <a:xfrm>
              <a:off x="5065642" y="3323422"/>
              <a:ext cx="2125169" cy="1751492"/>
              <a:chOff x="526203" y="4962628"/>
              <a:chExt cx="2125169" cy="175149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B4BC54C5-727E-4229-BE53-2B6D9D59C4A9}"/>
                  </a:ext>
                </a:extLst>
              </p:cNvPr>
              <p:cNvSpPr txBox="1"/>
              <p:nvPr/>
            </p:nvSpPr>
            <p:spPr>
              <a:xfrm>
                <a:off x="868242" y="4962628"/>
                <a:ext cx="14411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mk-MK" sz="2000" b="1" dirty="0" smtClean="0">
                    <a:solidFill>
                      <a:srgbClr val="FF0000"/>
                    </a:solidFill>
                    <a:latin typeface="+mj-lt"/>
                  </a:rPr>
                  <a:t>Компетенции</a:t>
                </a:r>
                <a:endParaRPr lang="es-ES" sz="20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521675A-6E44-41E8-A30F-C496AC032D0A}"/>
                  </a:ext>
                </a:extLst>
              </p:cNvPr>
              <p:cNvSpPr txBox="1"/>
              <p:nvPr/>
            </p:nvSpPr>
            <p:spPr>
              <a:xfrm>
                <a:off x="526203" y="5336371"/>
                <a:ext cx="2125169" cy="13777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ru-RU" sz="1400" dirty="0"/>
                  <a:t>Важно е интервјуерот и интервјуираниот да го знаат секторскиот вокабулар поврзан со работата.</a:t>
                </a:r>
                <a:endParaRPr lang="es-ES" sz="1400" dirty="0"/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731CDBC-2C72-4034-85A1-E8E1187D2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4592" y="2453882"/>
              <a:ext cx="6808" cy="806735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B4B2C06A-6183-40C2-A1E2-A0D9420D0AF7}"/>
                </a:ext>
              </a:extLst>
            </p:cNvPr>
            <p:cNvSpPr/>
            <p:nvPr/>
          </p:nvSpPr>
          <p:spPr>
            <a:xfrm>
              <a:off x="5776612" y="2111728"/>
              <a:ext cx="698502" cy="69849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EF6FB573-FD16-4199-9810-8869FA136008}"/>
                </a:ext>
              </a:extLst>
            </p:cNvPr>
            <p:cNvGrpSpPr/>
            <p:nvPr/>
          </p:nvGrpSpPr>
          <p:grpSpPr>
            <a:xfrm>
              <a:off x="5978263" y="2317839"/>
              <a:ext cx="286273" cy="286272"/>
              <a:chOff x="5562600" y="3979863"/>
              <a:chExt cx="346076" cy="34607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51856A68-FB36-448B-B11B-0C2C99BDF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7213" y="4160838"/>
                <a:ext cx="90488" cy="90488"/>
              </a:xfrm>
              <a:prstGeom prst="ellips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1466A494-8E00-4B29-BB46-5A29D7510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8188" y="4024313"/>
                <a:ext cx="44450" cy="46038"/>
              </a:xfrm>
              <a:prstGeom prst="ellipse">
                <a:avLst/>
              </a:pr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8" name="Freeform 66">
                <a:extLst>
                  <a:ext uri="{FF2B5EF4-FFF2-40B4-BE49-F238E27FC236}">
                    <a16:creationId xmlns:a16="http://schemas.microsoft.com/office/drawing/2014/main" xmlns="" id="{2194C2E7-B5F6-423D-9946-C29E640EE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4084638"/>
                <a:ext cx="241300" cy="241300"/>
              </a:xfrm>
              <a:custGeom>
                <a:avLst/>
                <a:gdLst>
                  <a:gd name="T0" fmla="*/ 58 w 64"/>
                  <a:gd name="T1" fmla="*/ 32 h 64"/>
                  <a:gd name="T2" fmla="*/ 57 w 64"/>
                  <a:gd name="T3" fmla="*/ 27 h 64"/>
                  <a:gd name="T4" fmla="*/ 64 w 64"/>
                  <a:gd name="T5" fmla="*/ 23 h 64"/>
                  <a:gd name="T6" fmla="*/ 56 w 64"/>
                  <a:gd name="T7" fmla="*/ 9 h 64"/>
                  <a:gd name="T8" fmla="*/ 50 w 64"/>
                  <a:gd name="T9" fmla="*/ 13 h 64"/>
                  <a:gd name="T10" fmla="*/ 40 w 64"/>
                  <a:gd name="T11" fmla="*/ 7 h 64"/>
                  <a:gd name="T12" fmla="*/ 40 w 64"/>
                  <a:gd name="T13" fmla="*/ 0 h 64"/>
                  <a:gd name="T14" fmla="*/ 24 w 64"/>
                  <a:gd name="T15" fmla="*/ 0 h 64"/>
                  <a:gd name="T16" fmla="*/ 24 w 64"/>
                  <a:gd name="T17" fmla="*/ 7 h 64"/>
                  <a:gd name="T18" fmla="*/ 15 w 64"/>
                  <a:gd name="T19" fmla="*/ 13 h 64"/>
                  <a:gd name="T20" fmla="*/ 8 w 64"/>
                  <a:gd name="T21" fmla="*/ 9 h 64"/>
                  <a:gd name="T22" fmla="*/ 0 w 64"/>
                  <a:gd name="T23" fmla="*/ 23 h 64"/>
                  <a:gd name="T24" fmla="*/ 7 w 64"/>
                  <a:gd name="T25" fmla="*/ 27 h 64"/>
                  <a:gd name="T26" fmla="*/ 6 w 64"/>
                  <a:gd name="T27" fmla="*/ 32 h 64"/>
                  <a:gd name="T28" fmla="*/ 7 w 64"/>
                  <a:gd name="T29" fmla="*/ 37 h 64"/>
                  <a:gd name="T30" fmla="*/ 0 w 64"/>
                  <a:gd name="T31" fmla="*/ 41 h 64"/>
                  <a:gd name="T32" fmla="*/ 8 w 64"/>
                  <a:gd name="T33" fmla="*/ 55 h 64"/>
                  <a:gd name="T34" fmla="*/ 15 w 64"/>
                  <a:gd name="T35" fmla="*/ 51 h 64"/>
                  <a:gd name="T36" fmla="*/ 24 w 64"/>
                  <a:gd name="T37" fmla="*/ 57 h 64"/>
                  <a:gd name="T38" fmla="*/ 24 w 64"/>
                  <a:gd name="T39" fmla="*/ 64 h 64"/>
                  <a:gd name="T40" fmla="*/ 40 w 64"/>
                  <a:gd name="T41" fmla="*/ 64 h 64"/>
                  <a:gd name="T42" fmla="*/ 40 w 64"/>
                  <a:gd name="T43" fmla="*/ 57 h 64"/>
                  <a:gd name="T44" fmla="*/ 50 w 64"/>
                  <a:gd name="T45" fmla="*/ 51 h 64"/>
                  <a:gd name="T46" fmla="*/ 56 w 64"/>
                  <a:gd name="T47" fmla="*/ 55 h 64"/>
                  <a:gd name="T48" fmla="*/ 64 w 64"/>
                  <a:gd name="T49" fmla="*/ 41 h 64"/>
                  <a:gd name="T50" fmla="*/ 57 w 64"/>
                  <a:gd name="T51" fmla="*/ 37 h 64"/>
                  <a:gd name="T52" fmla="*/ 58 w 64"/>
                  <a:gd name="T53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4" h="64">
                    <a:moveTo>
                      <a:pt x="58" y="32"/>
                    </a:moveTo>
                    <a:cubicBezTo>
                      <a:pt x="58" y="30"/>
                      <a:pt x="58" y="28"/>
                      <a:pt x="57" y="27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7" y="10"/>
                      <a:pt x="44" y="8"/>
                      <a:pt x="40" y="7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0" y="8"/>
                      <a:pt x="17" y="10"/>
                      <a:pt x="15" y="1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6" y="30"/>
                      <a:pt x="6" y="32"/>
                    </a:cubicBezTo>
                    <a:cubicBezTo>
                      <a:pt x="6" y="34"/>
                      <a:pt x="6" y="36"/>
                      <a:pt x="7" y="37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7" y="54"/>
                      <a:pt x="20" y="56"/>
                      <a:pt x="24" y="57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4" y="56"/>
                      <a:pt x="47" y="54"/>
                      <a:pt x="50" y="51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64" y="41"/>
                      <a:pt x="64" y="41"/>
                      <a:pt x="64" y="41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8" y="36"/>
                      <a:pt x="58" y="34"/>
                      <a:pt x="58" y="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9" name="Freeform 67">
                <a:extLst>
                  <a:ext uri="{FF2B5EF4-FFF2-40B4-BE49-F238E27FC236}">
                    <a16:creationId xmlns:a16="http://schemas.microsoft.com/office/drawing/2014/main" xmlns="" id="{C0509ECE-B09D-45C8-86B3-E1FD3BD83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3738" y="3979863"/>
                <a:ext cx="134938" cy="134938"/>
              </a:xfrm>
              <a:custGeom>
                <a:avLst/>
                <a:gdLst>
                  <a:gd name="T0" fmla="*/ 32 w 36"/>
                  <a:gd name="T1" fmla="*/ 18 h 36"/>
                  <a:gd name="T2" fmla="*/ 32 w 36"/>
                  <a:gd name="T3" fmla="*/ 15 h 36"/>
                  <a:gd name="T4" fmla="*/ 36 w 36"/>
                  <a:gd name="T5" fmla="*/ 12 h 36"/>
                  <a:gd name="T6" fmla="*/ 32 w 36"/>
                  <a:gd name="T7" fmla="*/ 6 h 36"/>
                  <a:gd name="T8" fmla="*/ 28 w 36"/>
                  <a:gd name="T9" fmla="*/ 8 h 36"/>
                  <a:gd name="T10" fmla="*/ 22 w 36"/>
                  <a:gd name="T11" fmla="*/ 5 h 36"/>
                  <a:gd name="T12" fmla="*/ 22 w 36"/>
                  <a:gd name="T13" fmla="*/ 0 h 36"/>
                  <a:gd name="T14" fmla="*/ 14 w 36"/>
                  <a:gd name="T15" fmla="*/ 0 h 36"/>
                  <a:gd name="T16" fmla="*/ 14 w 36"/>
                  <a:gd name="T17" fmla="*/ 5 h 36"/>
                  <a:gd name="T18" fmla="*/ 9 w 36"/>
                  <a:gd name="T19" fmla="*/ 8 h 36"/>
                  <a:gd name="T20" fmla="*/ 5 w 36"/>
                  <a:gd name="T21" fmla="*/ 6 h 36"/>
                  <a:gd name="T22" fmla="*/ 0 w 36"/>
                  <a:gd name="T23" fmla="*/ 12 h 36"/>
                  <a:gd name="T24" fmla="*/ 4 w 36"/>
                  <a:gd name="T25" fmla="*/ 15 h 36"/>
                  <a:gd name="T26" fmla="*/ 4 w 36"/>
                  <a:gd name="T27" fmla="*/ 18 h 36"/>
                  <a:gd name="T28" fmla="*/ 4 w 36"/>
                  <a:gd name="T29" fmla="*/ 21 h 36"/>
                  <a:gd name="T30" fmla="*/ 0 w 36"/>
                  <a:gd name="T31" fmla="*/ 24 h 36"/>
                  <a:gd name="T32" fmla="*/ 4 w 36"/>
                  <a:gd name="T33" fmla="*/ 30 h 36"/>
                  <a:gd name="T34" fmla="*/ 9 w 36"/>
                  <a:gd name="T35" fmla="*/ 28 h 36"/>
                  <a:gd name="T36" fmla="*/ 14 w 36"/>
                  <a:gd name="T37" fmla="*/ 31 h 36"/>
                  <a:gd name="T38" fmla="*/ 14 w 36"/>
                  <a:gd name="T39" fmla="*/ 36 h 36"/>
                  <a:gd name="T40" fmla="*/ 22 w 36"/>
                  <a:gd name="T41" fmla="*/ 36 h 36"/>
                  <a:gd name="T42" fmla="*/ 22 w 36"/>
                  <a:gd name="T43" fmla="*/ 31 h 36"/>
                  <a:gd name="T44" fmla="*/ 28 w 36"/>
                  <a:gd name="T45" fmla="*/ 28 h 36"/>
                  <a:gd name="T46" fmla="*/ 32 w 36"/>
                  <a:gd name="T47" fmla="*/ 30 h 36"/>
                  <a:gd name="T48" fmla="*/ 36 w 36"/>
                  <a:gd name="T49" fmla="*/ 24 h 36"/>
                  <a:gd name="T50" fmla="*/ 32 w 36"/>
                  <a:gd name="T51" fmla="*/ 21 h 36"/>
                  <a:gd name="T52" fmla="*/ 32 w 36"/>
                  <a:gd name="T5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6">
                    <a:moveTo>
                      <a:pt x="32" y="18"/>
                    </a:moveTo>
                    <a:cubicBezTo>
                      <a:pt x="32" y="17"/>
                      <a:pt x="32" y="16"/>
                      <a:pt x="32" y="15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6" y="6"/>
                      <a:pt x="24" y="5"/>
                      <a:pt x="22" y="5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5"/>
                      <a:pt x="10" y="6"/>
                      <a:pt x="9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7"/>
                      <a:pt x="4" y="18"/>
                    </a:cubicBezTo>
                    <a:cubicBezTo>
                      <a:pt x="4" y="19"/>
                      <a:pt x="4" y="20"/>
                      <a:pt x="4" y="2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30"/>
                      <a:pt x="12" y="31"/>
                      <a:pt x="14" y="31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4" y="31"/>
                      <a:pt x="26" y="30"/>
                      <a:pt x="28" y="28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2" y="19"/>
                      <a:pt x="32" y="18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xmlns="" id="{A9F388E5-F2B3-4DEA-B86C-35E4BE97E511}"/>
              </a:ext>
            </a:extLst>
          </p:cNvPr>
          <p:cNvGrpSpPr/>
          <p:nvPr/>
        </p:nvGrpSpPr>
        <p:grpSpPr>
          <a:xfrm>
            <a:off x="8865277" y="1908782"/>
            <a:ext cx="2125169" cy="3972551"/>
            <a:chOff x="8623157" y="1944767"/>
            <a:chExt cx="2125169" cy="397255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F9EF860C-9EE9-4F59-801E-D259EBB0F028}"/>
                </a:ext>
              </a:extLst>
            </p:cNvPr>
            <p:cNvSpPr/>
            <p:nvPr/>
          </p:nvSpPr>
          <p:spPr>
            <a:xfrm>
              <a:off x="9335470" y="2076690"/>
              <a:ext cx="698502" cy="698494"/>
            </a:xfrm>
            <a:prstGeom prst="ellipse">
              <a:avLst/>
            </a:prstGeom>
            <a:solidFill>
              <a:srgbClr val="FA9106"/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CA86E273-7037-4CA2-B1A8-DFC601E0A026}"/>
                </a:ext>
              </a:extLst>
            </p:cNvPr>
            <p:cNvSpPr/>
            <p:nvPr/>
          </p:nvSpPr>
          <p:spPr>
            <a:xfrm>
              <a:off x="9205571" y="1944767"/>
              <a:ext cx="946858" cy="946850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2D6C7B67-BBF7-466A-9188-D10ECFF4A9FE}"/>
                </a:ext>
              </a:extLst>
            </p:cNvPr>
            <p:cNvGrpSpPr/>
            <p:nvPr/>
          </p:nvGrpSpPr>
          <p:grpSpPr>
            <a:xfrm>
              <a:off x="8623157" y="3885749"/>
              <a:ext cx="2125169" cy="2031569"/>
              <a:chOff x="526203" y="4962628"/>
              <a:chExt cx="2125169" cy="203156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FBBED8ED-C0D0-4A20-A743-0B2B11769B34}"/>
                  </a:ext>
                </a:extLst>
              </p:cNvPr>
              <p:cNvSpPr txBox="1"/>
              <p:nvPr/>
            </p:nvSpPr>
            <p:spPr>
              <a:xfrm>
                <a:off x="968430" y="4962628"/>
                <a:ext cx="124072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mk-MK" sz="2000" b="1" dirty="0" smtClean="0">
                    <a:solidFill>
                      <a:srgbClr val="FA9106"/>
                    </a:solidFill>
                    <a:latin typeface="+mj-lt"/>
                  </a:rPr>
                  <a:t>Концизност</a:t>
                </a:r>
                <a:endParaRPr lang="es-ES" sz="2000" b="1" dirty="0">
                  <a:solidFill>
                    <a:srgbClr val="FA9106"/>
                  </a:solidFill>
                  <a:latin typeface="+mj-lt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6C6DF1EC-3370-47DB-8573-EE08F5B17B52}"/>
                  </a:ext>
                </a:extLst>
              </p:cNvPr>
              <p:cNvSpPr txBox="1"/>
              <p:nvPr/>
            </p:nvSpPr>
            <p:spPr>
              <a:xfrm>
                <a:off x="526203" y="5336371"/>
                <a:ext cx="2125169" cy="16578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ru-RU" sz="1400" dirty="0"/>
                  <a:t>За да го одржите интервјуто кратко, фокусирајте се на целта на интервјуто, интервјуерот треба однапред да размисли за прашањата</a:t>
                </a:r>
                <a:endParaRPr lang="es-ES" sz="1400" dirty="0"/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0E326F59-1F6B-4FA7-8C12-1B76D085D812}"/>
                </a:ext>
              </a:extLst>
            </p:cNvPr>
            <p:cNvCxnSpPr>
              <a:cxnSpLocks/>
            </p:cNvCxnSpPr>
            <p:nvPr/>
          </p:nvCxnSpPr>
          <p:spPr>
            <a:xfrm>
              <a:off x="9679000" y="2370217"/>
              <a:ext cx="0" cy="138664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ADC49E5F-4665-4B10-B5BF-B97178A6890F}"/>
                </a:ext>
              </a:extLst>
            </p:cNvPr>
            <p:cNvGrpSpPr/>
            <p:nvPr/>
          </p:nvGrpSpPr>
          <p:grpSpPr>
            <a:xfrm>
              <a:off x="9548511" y="2247444"/>
              <a:ext cx="286273" cy="286272"/>
              <a:chOff x="5562600" y="3255963"/>
              <a:chExt cx="346075" cy="346075"/>
            </a:xfrm>
          </p:grpSpPr>
          <p:sp>
            <p:nvSpPr>
              <p:cNvPr id="95" name="Freeform 58">
                <a:extLst>
                  <a:ext uri="{FF2B5EF4-FFF2-40B4-BE49-F238E27FC236}">
                    <a16:creationId xmlns:a16="http://schemas.microsoft.com/office/drawing/2014/main" xmlns="" id="{8CA3055A-4D18-436D-AD08-D032B2DAA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3286125"/>
                <a:ext cx="346075" cy="315913"/>
              </a:xfrm>
              <a:custGeom>
                <a:avLst/>
                <a:gdLst>
                  <a:gd name="T0" fmla="*/ 38 w 218"/>
                  <a:gd name="T1" fmla="*/ 0 h 199"/>
                  <a:gd name="T2" fmla="*/ 0 w 218"/>
                  <a:gd name="T3" fmla="*/ 0 h 199"/>
                  <a:gd name="T4" fmla="*/ 0 w 218"/>
                  <a:gd name="T5" fmla="*/ 199 h 199"/>
                  <a:gd name="T6" fmla="*/ 218 w 218"/>
                  <a:gd name="T7" fmla="*/ 199 h 199"/>
                  <a:gd name="T8" fmla="*/ 218 w 218"/>
                  <a:gd name="T9" fmla="*/ 0 h 199"/>
                  <a:gd name="T10" fmla="*/ 180 w 218"/>
                  <a:gd name="T11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8" h="199">
                    <a:moveTo>
                      <a:pt x="38" y="0"/>
                    </a:moveTo>
                    <a:lnTo>
                      <a:pt x="0" y="0"/>
                    </a:lnTo>
                    <a:lnTo>
                      <a:pt x="0" y="199"/>
                    </a:lnTo>
                    <a:lnTo>
                      <a:pt x="218" y="199"/>
                    </a:lnTo>
                    <a:lnTo>
                      <a:pt x="218" y="0"/>
                    </a:lnTo>
                    <a:lnTo>
                      <a:pt x="180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201FEAB-62ED-4E50-AA59-002E9CAC5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22925" y="3255963"/>
                <a:ext cx="44450" cy="60325"/>
              </a:xfrm>
              <a:prstGeom prst="rect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B2C29D3E-BCF2-494F-8817-90F7E9F71B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03900" y="3255963"/>
                <a:ext cx="44450" cy="60325"/>
              </a:xfrm>
              <a:prstGeom prst="rect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8" name="Line 61">
                <a:extLst>
                  <a:ext uri="{FF2B5EF4-FFF2-40B4-BE49-F238E27FC236}">
                    <a16:creationId xmlns:a16="http://schemas.microsoft.com/office/drawing/2014/main" xmlns="" id="{7EF41EFF-2D6B-4BDD-BAA0-6101C746E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7375" y="3286125"/>
                <a:ext cx="13652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99" name="Line 62">
                <a:extLst>
                  <a:ext uri="{FF2B5EF4-FFF2-40B4-BE49-F238E27FC236}">
                    <a16:creationId xmlns:a16="http://schemas.microsoft.com/office/drawing/2014/main" xmlns="" id="{A8FD3871-0340-4548-A5EF-A70C39A20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2600" y="3360738"/>
                <a:ext cx="346075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0" name="Line 63">
                <a:extLst>
                  <a:ext uri="{FF2B5EF4-FFF2-40B4-BE49-F238E27FC236}">
                    <a16:creationId xmlns:a16="http://schemas.microsoft.com/office/drawing/2014/main" xmlns="" id="{5BA66018-D9A7-4003-A1FA-9F8145058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53088" y="3390900"/>
                <a:ext cx="0" cy="18097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1" name="Line 64">
                <a:extLst>
                  <a:ext uri="{FF2B5EF4-FFF2-40B4-BE49-F238E27FC236}">
                    <a16:creationId xmlns:a16="http://schemas.microsoft.com/office/drawing/2014/main" xmlns="" id="{C3B223AB-9FDF-4217-B0A7-45ADFAC69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27700" y="3390900"/>
                <a:ext cx="0" cy="18097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2" name="Line 65">
                <a:extLst>
                  <a:ext uri="{FF2B5EF4-FFF2-40B4-BE49-F238E27FC236}">
                    <a16:creationId xmlns:a16="http://schemas.microsoft.com/office/drawing/2014/main" xmlns="" id="{126A162F-B43F-43B6-9B18-7A310E85B6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03900" y="3390900"/>
                <a:ext cx="0" cy="180975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3" name="Line 66">
                <a:extLst>
                  <a:ext uri="{FF2B5EF4-FFF2-40B4-BE49-F238E27FC236}">
                    <a16:creationId xmlns:a16="http://schemas.microsoft.com/office/drawing/2014/main" xmlns="" id="{3648135C-DABC-40D7-94B8-98E812C752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2763" y="3421063"/>
                <a:ext cx="285750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4" name="Line 67">
                <a:extLst>
                  <a:ext uri="{FF2B5EF4-FFF2-40B4-BE49-F238E27FC236}">
                    <a16:creationId xmlns:a16="http://schemas.microsoft.com/office/drawing/2014/main" xmlns="" id="{5670C19F-BA7E-4EB9-B891-8EF4CCF7B5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2763" y="3481388"/>
                <a:ext cx="285750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05" name="Line 68">
                <a:extLst>
                  <a:ext uri="{FF2B5EF4-FFF2-40B4-BE49-F238E27FC236}">
                    <a16:creationId xmlns:a16="http://schemas.microsoft.com/office/drawing/2014/main" xmlns="" id="{BA35C8EE-1FDA-400B-8B03-178CF031D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92763" y="3541713"/>
                <a:ext cx="285750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107" name="Marcador de contenido 5">
            <a:extLst>
              <a:ext uri="{FF2B5EF4-FFF2-40B4-BE49-F238E27FC236}">
                <a16:creationId xmlns:a16="http://schemas.microsoft.com/office/drawing/2014/main" xmlns="" id="{C1536620-2C33-4DA5-9C9C-60A7F0C47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529458F-B7F7-43E6-B9A8-550AC4572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0"/>
            <a:ext cx="2709448" cy="946850"/>
          </a:xfrm>
          <a:prstGeom prst="rect">
            <a:avLst/>
          </a:prstGeom>
        </p:spPr>
      </p:pic>
      <p:sp>
        <p:nvSpPr>
          <p:cNvPr id="68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78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79" name="Immagine 7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80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0641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82AA24F-A199-4004-A2BB-B731A01696BC}"/>
              </a:ext>
            </a:extLst>
          </p:cNvPr>
          <p:cNvSpPr/>
          <p:nvPr/>
        </p:nvSpPr>
        <p:spPr>
          <a:xfrm>
            <a:off x="9388" y="3756455"/>
            <a:ext cx="12192000" cy="32116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36A8F34-9D70-4F25-A1CF-17C4A4D9E82D}"/>
              </a:ext>
            </a:extLst>
          </p:cNvPr>
          <p:cNvGrpSpPr/>
          <p:nvPr/>
        </p:nvGrpSpPr>
        <p:grpSpPr>
          <a:xfrm>
            <a:off x="3277220" y="3823198"/>
            <a:ext cx="2127046" cy="2018248"/>
            <a:chOff x="-475010" y="1114177"/>
            <a:chExt cx="5074380" cy="20182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6DC6699-C368-436D-9EAB-D576A4006C3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Развој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663A193-0B40-4591-9B11-00F6D552E91A}"/>
                </a:ext>
              </a:extLst>
            </p:cNvPr>
            <p:cNvSpPr txBox="1"/>
            <p:nvPr/>
          </p:nvSpPr>
          <p:spPr>
            <a:xfrm>
              <a:off x="-318624" y="1378099"/>
              <a:ext cx="491799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>
                  <a:solidFill>
                    <a:schemeClr val="bg1"/>
                  </a:solidFill>
                  <a:cs typeface="Arial" pitchFamily="34" charset="0"/>
                </a:rPr>
                <a:t>Бидете мирни и </a:t>
              </a: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самоуверени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Држете се до прашањата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Не </a:t>
              </a:r>
              <a:r>
                <a:rPr lang="ru-RU" altLang="ko-KR" sz="1200" dirty="0">
                  <a:solidFill>
                    <a:schemeClr val="bg1"/>
                  </a:solidFill>
                  <a:cs typeface="Arial" pitchFamily="34" charset="0"/>
                </a:rPr>
                <a:t>давајте затворени одговори како да или не, проценете го сопственото гледиште без да го надминете времето за презентација.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73A031-007A-48ED-AE10-4FE0BD41F220}"/>
              </a:ext>
            </a:extLst>
          </p:cNvPr>
          <p:cNvGrpSpPr/>
          <p:nvPr/>
        </p:nvGrpSpPr>
        <p:grpSpPr>
          <a:xfrm>
            <a:off x="1003259" y="3811664"/>
            <a:ext cx="1617740" cy="1567674"/>
            <a:chOff x="-475010" y="1114177"/>
            <a:chExt cx="3859356" cy="10976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C78E069-0E8C-4EFE-AD66-D9139AC14BF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Почеток</a:t>
              </a:r>
              <a:endParaRPr lang="es-ES" altLang="ko-KR" sz="1400" b="1" dirty="0"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54A10CA-A0FF-4EE7-85AE-E3FFCEB96799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Презентација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Цел на интервјуто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Оставете добар впечаток за себе</a:t>
              </a:r>
              <a:endParaRPr lang="es-E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3CE8D7C-4732-486F-BFC3-D6C4F3BEC732}"/>
              </a:ext>
            </a:extLst>
          </p:cNvPr>
          <p:cNvGrpSpPr/>
          <p:nvPr/>
        </p:nvGrpSpPr>
        <p:grpSpPr>
          <a:xfrm>
            <a:off x="9094548" y="3752890"/>
            <a:ext cx="2026103" cy="2794439"/>
            <a:chOff x="-475010" y="1149689"/>
            <a:chExt cx="3978681" cy="2794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F63C282-862C-4EAB-AC8A-A86338579EF2}"/>
                </a:ext>
              </a:extLst>
            </p:cNvPr>
            <p:cNvSpPr txBox="1"/>
            <p:nvPr/>
          </p:nvSpPr>
          <p:spPr>
            <a:xfrm>
              <a:off x="-475010" y="114968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mk-MK" altLang="ko-KR" sz="1400" b="1" dirty="0" smtClean="0">
                  <a:cs typeface="Arial" pitchFamily="34" charset="0"/>
                </a:rPr>
                <a:t>Евалуација</a:t>
              </a:r>
              <a:endParaRPr lang="es-ES" altLang="ko-KR" sz="140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54F7C95-FF7D-4191-994C-BE67002BF6CE}"/>
                </a:ext>
              </a:extLst>
            </p:cNvPr>
            <p:cNvSpPr txBox="1"/>
            <p:nvPr/>
          </p:nvSpPr>
          <p:spPr>
            <a:xfrm>
              <a:off x="-341648" y="1451138"/>
              <a:ext cx="3845319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k-MK" altLang="ko-KR" sz="1200" dirty="0">
                  <a:solidFill>
                    <a:schemeClr val="bg1"/>
                  </a:solidFill>
                  <a:cs typeface="Arial" pitchFamily="34" charset="0"/>
                </a:rPr>
                <a:t>Евалуација на </a:t>
              </a:r>
              <a:r>
                <a:rPr lang="mk-MK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интервјуто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Напишете </a:t>
              </a:r>
              <a:r>
                <a:rPr lang="ru-RU" altLang="ko-KR" sz="1200" dirty="0">
                  <a:solidFill>
                    <a:schemeClr val="bg1"/>
                  </a:solidFill>
                  <a:cs typeface="Arial" pitchFamily="34" charset="0"/>
                </a:rPr>
                <a:t>извештај за впечатоците генерирани за време на интервјуто.</a:t>
              </a:r>
              <a:endParaRPr lang="en-GB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altLang="ko-KR" sz="1200" dirty="0">
                  <a:solidFill>
                    <a:schemeClr val="bg1"/>
                  </a:solidFill>
                  <a:cs typeface="Arial" pitchFamily="34" charset="0"/>
                </a:rPr>
                <a:t>Прегледајте ги белешките направени за сите кандидати и донесете одлука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gular Pentagon 33">
            <a:extLst>
              <a:ext uri="{FF2B5EF4-FFF2-40B4-BE49-F238E27FC236}">
                <a16:creationId xmlns:a16="http://schemas.microsoft.com/office/drawing/2014/main" xmlns="" id="{886318EB-2ECF-4508-965E-C02103FB5697}"/>
              </a:ext>
            </a:extLst>
          </p:cNvPr>
          <p:cNvSpPr/>
          <p:nvPr/>
        </p:nvSpPr>
        <p:spPr>
          <a:xfrm>
            <a:off x="9469088" y="2537235"/>
            <a:ext cx="868662" cy="827297"/>
          </a:xfrm>
          <a:prstGeom prst="pentagon">
            <a:avLst/>
          </a:prstGeom>
          <a:solidFill>
            <a:srgbClr val="FA9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xmlns="" id="{C070460C-887F-4203-B5A4-E3F965DEAB04}"/>
              </a:ext>
            </a:extLst>
          </p:cNvPr>
          <p:cNvSpPr/>
          <p:nvPr/>
        </p:nvSpPr>
        <p:spPr>
          <a:xfrm>
            <a:off x="3468693" y="1849547"/>
            <a:ext cx="1234795" cy="1175995"/>
          </a:xfrm>
          <a:prstGeom prst="pent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xmlns="" id="{33BA57ED-0D22-4D7C-9050-AA2829AA8700}"/>
              </a:ext>
            </a:extLst>
          </p:cNvPr>
          <p:cNvSpPr/>
          <p:nvPr/>
        </p:nvSpPr>
        <p:spPr>
          <a:xfrm>
            <a:off x="1371040" y="2339887"/>
            <a:ext cx="878061" cy="836248"/>
          </a:xfrm>
          <a:prstGeom prst="pentag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86090" y="3025542"/>
            <a:ext cx="0" cy="695001"/>
          </a:xfrm>
          <a:prstGeom prst="straightConnector1">
            <a:avLst/>
          </a:prstGeom>
          <a:ln w="31750">
            <a:solidFill>
              <a:srgbClr val="92D05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1810926" y="3150154"/>
            <a:ext cx="2409" cy="549124"/>
          </a:xfrm>
          <a:prstGeom prst="straightConnector1">
            <a:avLst/>
          </a:prstGeom>
          <a:ln w="31750">
            <a:solidFill>
              <a:srgbClr val="00B0F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903419" y="3364532"/>
            <a:ext cx="2941" cy="333943"/>
          </a:xfrm>
          <a:prstGeom prst="straightConnector1">
            <a:avLst/>
          </a:prstGeom>
          <a:ln w="31750">
            <a:solidFill>
              <a:srgbClr val="FA910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30">
            <a:extLst>
              <a:ext uri="{FF2B5EF4-FFF2-40B4-BE49-F238E27FC236}">
                <a16:creationId xmlns:a16="http://schemas.microsoft.com/office/drawing/2014/main" xmlns="" id="{43FF3214-2C0C-449C-A8CF-21CD229F96D9}"/>
              </a:ext>
            </a:extLst>
          </p:cNvPr>
          <p:cNvSpPr/>
          <p:nvPr/>
        </p:nvSpPr>
        <p:spPr>
          <a:xfrm>
            <a:off x="1612280" y="256756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9612533E-D97B-4763-B882-EC49D60E0C3B}"/>
              </a:ext>
            </a:extLst>
          </p:cNvPr>
          <p:cNvGrpSpPr/>
          <p:nvPr/>
        </p:nvGrpSpPr>
        <p:grpSpPr>
          <a:xfrm>
            <a:off x="6221602" y="1430341"/>
            <a:ext cx="1644633" cy="4281705"/>
            <a:chOff x="6109991" y="1409571"/>
            <a:chExt cx="1644633" cy="4281705"/>
          </a:xfrm>
        </p:grpSpPr>
        <p:sp>
          <p:nvSpPr>
            <p:cNvPr id="7" name="Regular Pentagon 3">
              <a:extLst>
                <a:ext uri="{FF2B5EF4-FFF2-40B4-BE49-F238E27FC236}">
                  <a16:creationId xmlns:a16="http://schemas.microsoft.com/office/drawing/2014/main" xmlns="" id="{007613A2-BBB7-41FB-AE33-0F735DC63FE4}"/>
                </a:ext>
              </a:extLst>
            </p:cNvPr>
            <p:cNvSpPr/>
            <p:nvPr/>
          </p:nvSpPr>
          <p:spPr>
            <a:xfrm>
              <a:off x="6186700" y="1409571"/>
              <a:ext cx="1564463" cy="1548557"/>
            </a:xfrm>
            <a:prstGeom prst="pen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75321ED-8401-4C3C-A381-A274F3016E1B}"/>
                </a:ext>
              </a:extLst>
            </p:cNvPr>
            <p:cNvGrpSpPr/>
            <p:nvPr/>
          </p:nvGrpSpPr>
          <p:grpSpPr>
            <a:xfrm>
              <a:off x="6109991" y="3799648"/>
              <a:ext cx="1644633" cy="1891628"/>
              <a:chOff x="-539167" y="1164433"/>
              <a:chExt cx="3923513" cy="189162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4C752BA-150A-4074-89F2-2CD6FF0D5A78}"/>
                  </a:ext>
                </a:extLst>
              </p:cNvPr>
              <p:cNvSpPr txBox="1"/>
              <p:nvPr/>
            </p:nvSpPr>
            <p:spPr>
              <a:xfrm>
                <a:off x="-475010" y="1164433"/>
                <a:ext cx="3859356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mk-MK" altLang="ko-KR" sz="1400" b="1" dirty="0" smtClean="0">
                    <a:cs typeface="Arial" pitchFamily="34" charset="0"/>
                  </a:rPr>
                  <a:t>Завршеток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E948C1F5-A3CC-49CA-B47C-D4A7608A2295}"/>
                  </a:ext>
                </a:extLst>
              </p:cNvPr>
              <p:cNvSpPr txBox="1"/>
              <p:nvPr/>
            </p:nvSpPr>
            <p:spPr>
              <a:xfrm>
                <a:off x="-539167" y="1486401"/>
                <a:ext cx="384531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mk-MK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Резиме</a:t>
                </a:r>
                <a:endParaRPr lang="es-E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mk-MK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Благодарност</a:t>
                </a:r>
                <a:endParaRPr lang="es-E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mk-MK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Планирајте го мониторингот</a:t>
                </a:r>
                <a:endParaRPr lang="es-E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altLang="ko-KR" sz="1200" dirty="0">
                    <a:solidFill>
                      <a:schemeClr val="bg1"/>
                    </a:solidFill>
                    <a:cs typeface="Arial" pitchFamily="34" charset="0"/>
                  </a:rPr>
                  <a:t>Одржувајте добри односи за понатамошна соработка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0967C8AA-839C-4265-92AD-DFAB1197F5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8932" y="2719304"/>
              <a:ext cx="6259" cy="100219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xmlns="" id="{2220AF02-0A34-414D-BD29-85FE9F0FE316}"/>
                </a:ext>
              </a:extLst>
            </p:cNvPr>
            <p:cNvSpPr/>
            <p:nvPr/>
          </p:nvSpPr>
          <p:spPr>
            <a:xfrm>
              <a:off x="6692755" y="1898288"/>
              <a:ext cx="525265" cy="524412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F616EEE4-A218-4E72-89F1-0D5FB700B3F8}"/>
              </a:ext>
            </a:extLst>
          </p:cNvPr>
          <p:cNvSpPr/>
          <p:nvPr/>
        </p:nvSpPr>
        <p:spPr>
          <a:xfrm>
            <a:off x="9689699" y="2750433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xmlns="" id="{638F2558-59D5-4FB5-902E-CF483C2F416D}"/>
              </a:ext>
            </a:extLst>
          </p:cNvPr>
          <p:cNvSpPr>
            <a:spLocks noChangeAspect="1"/>
          </p:cNvSpPr>
          <p:nvPr/>
        </p:nvSpPr>
        <p:spPr>
          <a:xfrm>
            <a:off x="3888090" y="2249783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909EF28C-890A-42C1-87AD-9DC69AA0E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29"/>
            <a:ext cx="2698552" cy="943042"/>
          </a:xfrm>
          <a:prstGeom prst="rect">
            <a:avLst/>
          </a:prstGeom>
        </p:spPr>
      </p:pic>
      <p:pic>
        <p:nvPicPr>
          <p:cNvPr id="35" name="Marcador de contenido 5">
            <a:extLst>
              <a:ext uri="{FF2B5EF4-FFF2-40B4-BE49-F238E27FC236}">
                <a16:creationId xmlns:a16="http://schemas.microsoft.com/office/drawing/2014/main" xmlns="" id="{ED44F5E7-B150-4A46-8A3D-9DDC3B95C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078" y="142042"/>
            <a:ext cx="1164268" cy="16095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xmlns="" id="{4012B79C-2EDE-4485-9EE6-7AF0F36D0975}"/>
              </a:ext>
            </a:extLst>
          </p:cNvPr>
          <p:cNvSpPr/>
          <p:nvPr/>
        </p:nvSpPr>
        <p:spPr>
          <a:xfrm>
            <a:off x="600021" y="468307"/>
            <a:ext cx="10985624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3200" b="1" dirty="0" smtClean="0">
                <a:latin typeface="Arial Black" panose="020B0A04020102020204" pitchFamily="34" charset="0"/>
              </a:rPr>
              <a:t>Интервју</a:t>
            </a:r>
            <a:r>
              <a:rPr lang="es-ES" sz="3200" b="1" dirty="0" smtClean="0">
                <a:latin typeface="Arial Black" panose="020B0A04020102020204" pitchFamily="34" charset="0"/>
              </a:rPr>
              <a:t> </a:t>
            </a:r>
            <a:endParaRPr lang="es-ES" sz="3200" b="1" dirty="0"/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xmlns="" id="{6FE5C451-1AC4-4F25-9923-BD41E289D441}"/>
              </a:ext>
            </a:extLst>
          </p:cNvPr>
          <p:cNvSpPr/>
          <p:nvPr/>
        </p:nvSpPr>
        <p:spPr>
          <a:xfrm>
            <a:off x="5090142" y="923341"/>
            <a:ext cx="2024231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lvl="0" algn="ctr" defTabSz="457200">
              <a:defRPr/>
            </a:pPr>
            <a:r>
              <a:rPr lang="mk-MK" sz="1600" dirty="0" smtClean="0"/>
              <a:t>Фази на интервју</a:t>
            </a:r>
            <a:endParaRPr lang="es-ES" sz="1600" dirty="0"/>
          </a:p>
        </p:txBody>
      </p:sp>
      <p:sp>
        <p:nvSpPr>
          <p:cNvPr id="36" name="CuadroTexto 34">
            <a:extLst>
              <a:ext uri="{FF2B5EF4-FFF2-40B4-BE49-F238E27FC236}">
                <a16:creationId xmlns:a16="http://schemas.microsoft.com/office/drawing/2014/main" xmlns="" id="{44E54EA5-B936-477F-B276-BB60E2C6703D}"/>
              </a:ext>
            </a:extLst>
          </p:cNvPr>
          <p:cNvSpPr txBox="1"/>
          <p:nvPr/>
        </p:nvSpPr>
        <p:spPr>
          <a:xfrm>
            <a:off x="920405" y="6310021"/>
            <a:ext cx="54129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Поддршката на Европската комисија за производството на оваа публикација не претставува одобрување на содржината, која ги одразува гледиштата само на авторите и Комисијата не може да биде одговорна за каква било употреба на информациите содржани во неа.</a:t>
            </a:r>
            <a:endParaRPr lang="es-ES" sz="1000" dirty="0"/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xmlns="" xmlns:lc="http://schemas.openxmlformats.org/drawingml/2006/lockedCanvas" id="{796883D8-3971-4A12-BAF9-1968501B4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" y="6246122"/>
            <a:ext cx="905274" cy="576706"/>
          </a:xfrm>
          <a:prstGeom prst="rect">
            <a:avLst/>
          </a:prstGeom>
        </p:spPr>
      </p:pic>
      <p:pic>
        <p:nvPicPr>
          <p:cNvPr id="39" name="Immagine 3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67" y="6398043"/>
            <a:ext cx="1127226" cy="392481"/>
          </a:xfrm>
          <a:prstGeom prst="rect">
            <a:avLst/>
          </a:prstGeom>
          <a:noFill/>
        </p:spPr>
      </p:pic>
      <p:sp>
        <p:nvSpPr>
          <p:cNvPr id="42" name="CasellaDiTesto 25"/>
          <p:cNvSpPr txBox="1"/>
          <p:nvPr/>
        </p:nvSpPr>
        <p:spPr>
          <a:xfrm>
            <a:off x="7528518" y="6180532"/>
            <a:ext cx="483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Legal </a:t>
            </a:r>
            <a:r>
              <a:rPr lang="en-US" sz="1000" dirty="0"/>
              <a:t>description – Creative Commons licensing: The materials published on the AKKU project website are classified as Open Educational Resources' (OER) and can be freely (without permission of their creators): downloaded, used, reused, copied, adapted, and shared by users, with information about the source of their origin.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947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2360</Words>
  <Application>Microsoft Office PowerPoint</Application>
  <PresentationFormat>Widescreen</PresentationFormat>
  <Paragraphs>181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맑은 고딕</vt:lpstr>
      <vt:lpstr>Microsoft JhengHei</vt:lpstr>
      <vt:lpstr>Microsoft JhengHei UI</vt:lpstr>
      <vt:lpstr>Arial</vt:lpstr>
      <vt:lpstr>Arial Black</vt:lpstr>
      <vt:lpstr>Arial Rounded MT Bold</vt:lpstr>
      <vt:lpstr>Calibri</vt:lpstr>
      <vt:lpstr>Calibri Light</vt:lpstr>
      <vt:lpstr>Dubai Medium</vt:lpstr>
      <vt:lpstr>Times New Roman</vt:lpstr>
      <vt:lpstr>Tema de Office</vt:lpstr>
      <vt:lpstr> Алатка 13Б Работни сесии: интервјуа, состаноци и тимска работа</vt:lpstr>
      <vt:lpstr>Presentazione standard di PowerPoint</vt:lpstr>
      <vt:lpstr>Presentazione standard di PowerPoint</vt:lpstr>
      <vt:lpstr>Содржини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Работилници за обука</vt:lpstr>
      <vt:lpstr>Presentazione standard di PowerPoint</vt:lpstr>
      <vt:lpstr>Ви благодариме на вниманието!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Regulation of the work ability in small and micro enterprises through multimedia tool </dc:title>
  <dc:creator>Dulce Rodriguez Ortiz</dc:creator>
  <cp:lastModifiedBy>Windows User</cp:lastModifiedBy>
  <cp:revision>61</cp:revision>
  <dcterms:created xsi:type="dcterms:W3CDTF">2021-01-13T11:07:57Z</dcterms:created>
  <dcterms:modified xsi:type="dcterms:W3CDTF">2022-07-03T18:22:06Z</dcterms:modified>
</cp:coreProperties>
</file>