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ti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15"/>
  </p:notesMasterIdLst>
  <p:sldIdLst>
    <p:sldId id="257" r:id="rId2"/>
    <p:sldId id="313" r:id="rId3"/>
    <p:sldId id="323" r:id="rId4"/>
    <p:sldId id="341" r:id="rId5"/>
    <p:sldId id="290" r:id="rId6"/>
    <p:sldId id="337" r:id="rId7"/>
    <p:sldId id="340" r:id="rId8"/>
    <p:sldId id="339" r:id="rId9"/>
    <p:sldId id="319" r:id="rId10"/>
    <p:sldId id="342" r:id="rId11"/>
    <p:sldId id="326" r:id="rId12"/>
    <p:sldId id="327" r:id="rId13"/>
    <p:sldId id="324" r:id="rId14"/>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116B"/>
    <a:srgbClr val="FA910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250" autoAdjust="0"/>
  </p:normalViewPr>
  <p:slideViewPr>
    <p:cSldViewPr snapToGrid="0">
      <p:cViewPr varScale="1">
        <p:scale>
          <a:sx n="70" d="100"/>
          <a:sy n="70" d="100"/>
        </p:scale>
        <p:origin x="73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0CC109-B42B-4E13-8EE2-18024BCF4E0E}" type="datetimeFigureOut">
              <a:rPr lang="es-ES" smtClean="0"/>
              <a:t>03/07/2022</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07AD87-97B4-4E47-839A-0B32A1AAAFA8}" type="slidenum">
              <a:rPr lang="es-ES" smtClean="0"/>
              <a:t>‹N›</a:t>
            </a:fld>
            <a:endParaRPr lang="es-ES"/>
          </a:p>
        </p:txBody>
      </p:sp>
    </p:spTree>
    <p:extLst>
      <p:ext uri="{BB962C8B-B14F-4D97-AF65-F5344CB8AC3E}">
        <p14:creationId xmlns:p14="http://schemas.microsoft.com/office/powerpoint/2010/main" val="2055967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unsplash.com/photos/pb_lF8VWaPU"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unsplash.com/photos/mO-uPVwGVI0"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unsplash.com/photos/pb_lF8VWaPU"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unsplash.com/photos/mO-uPVwGVI0"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unsplash.com/photos/pb_lF8VWaPU"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s://unsplash.com/photos/mO-uPVwGVI0"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Picture:</a:t>
            </a:r>
          </a:p>
          <a:p>
            <a:pPr marL="171450" indent="-171450">
              <a:buFontTx/>
              <a:buChar char="-"/>
            </a:pPr>
            <a:r>
              <a:rPr lang="en-US" dirty="0">
                <a:hlinkClick r:id="rId3"/>
              </a:rPr>
              <a:t>https://unsplash.com/photos/pb_lF8VWaPU</a:t>
            </a:r>
            <a:endParaRPr lang="en-US" dirty="0"/>
          </a:p>
          <a:p>
            <a:pPr marL="171450" indent="-171450">
              <a:buFontTx/>
              <a:buChar char="-"/>
            </a:pPr>
            <a:r>
              <a:rPr lang="en-US" dirty="0"/>
              <a:t>- </a:t>
            </a:r>
            <a:r>
              <a:rPr lang="en-US" dirty="0">
                <a:hlinkClick r:id="rId4"/>
              </a:rPr>
              <a:t>https://unsplash.com/photos/mO-uPVwGVI0</a:t>
            </a:r>
            <a:endParaRPr lang="en-US" dirty="0"/>
          </a:p>
        </p:txBody>
      </p:sp>
      <p:sp>
        <p:nvSpPr>
          <p:cNvPr id="4" name="Slide Number Placeholder 3"/>
          <p:cNvSpPr>
            <a:spLocks noGrp="1"/>
          </p:cNvSpPr>
          <p:nvPr>
            <p:ph type="sldNum" sz="quarter" idx="5"/>
          </p:nvPr>
        </p:nvSpPr>
        <p:spPr/>
        <p:txBody>
          <a:bodyPr/>
          <a:lstStyle/>
          <a:p>
            <a:fld id="{5082CB58-14DB-4D82-8B9D-F1DBBA7A975C}" type="slidenum">
              <a:rPr lang="en-US" smtClean="0"/>
              <a:t>6</a:t>
            </a:fld>
            <a:endParaRPr lang="en-US"/>
          </a:p>
        </p:txBody>
      </p:sp>
    </p:spTree>
    <p:extLst>
      <p:ext uri="{BB962C8B-B14F-4D97-AF65-F5344CB8AC3E}">
        <p14:creationId xmlns:p14="http://schemas.microsoft.com/office/powerpoint/2010/main" val="20346418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Picture:</a:t>
            </a:r>
          </a:p>
          <a:p>
            <a:pPr marL="171450" indent="-171450">
              <a:buFontTx/>
              <a:buChar char="-"/>
            </a:pPr>
            <a:r>
              <a:rPr lang="en-US" dirty="0">
                <a:hlinkClick r:id="rId3"/>
              </a:rPr>
              <a:t>https://unsplash.com/photos/pb_lF8VWaPU</a:t>
            </a:r>
            <a:endParaRPr lang="en-US" dirty="0"/>
          </a:p>
          <a:p>
            <a:pPr marL="171450" indent="-171450">
              <a:buFontTx/>
              <a:buChar char="-"/>
            </a:pPr>
            <a:r>
              <a:rPr lang="en-US" dirty="0"/>
              <a:t>- </a:t>
            </a:r>
            <a:r>
              <a:rPr lang="en-US" dirty="0">
                <a:hlinkClick r:id="rId4"/>
              </a:rPr>
              <a:t>https://unsplash.com/photos/mO-uPVwGVI0</a:t>
            </a:r>
            <a:endParaRPr lang="en-US" dirty="0"/>
          </a:p>
        </p:txBody>
      </p:sp>
      <p:sp>
        <p:nvSpPr>
          <p:cNvPr id="4" name="Slide Number Placeholder 3"/>
          <p:cNvSpPr>
            <a:spLocks noGrp="1"/>
          </p:cNvSpPr>
          <p:nvPr>
            <p:ph type="sldNum" sz="quarter" idx="5"/>
          </p:nvPr>
        </p:nvSpPr>
        <p:spPr/>
        <p:txBody>
          <a:bodyPr/>
          <a:lstStyle/>
          <a:p>
            <a:fld id="{5082CB58-14DB-4D82-8B9D-F1DBBA7A975C}" type="slidenum">
              <a:rPr lang="en-US" smtClean="0"/>
              <a:t>7</a:t>
            </a:fld>
            <a:endParaRPr lang="en-US"/>
          </a:p>
        </p:txBody>
      </p:sp>
    </p:spTree>
    <p:extLst>
      <p:ext uri="{BB962C8B-B14F-4D97-AF65-F5344CB8AC3E}">
        <p14:creationId xmlns:p14="http://schemas.microsoft.com/office/powerpoint/2010/main" val="17694614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Picture:</a:t>
            </a:r>
          </a:p>
          <a:p>
            <a:pPr marL="171450" indent="-171450">
              <a:buFontTx/>
              <a:buChar char="-"/>
            </a:pPr>
            <a:r>
              <a:rPr lang="en-US" dirty="0">
                <a:hlinkClick r:id="rId3"/>
              </a:rPr>
              <a:t>https://unsplash.com/photos/pb_lF8VWaPU</a:t>
            </a:r>
            <a:endParaRPr lang="en-US" dirty="0"/>
          </a:p>
          <a:p>
            <a:pPr marL="171450" indent="-171450">
              <a:buFontTx/>
              <a:buChar char="-"/>
            </a:pPr>
            <a:r>
              <a:rPr lang="en-US" dirty="0"/>
              <a:t>- </a:t>
            </a:r>
            <a:r>
              <a:rPr lang="en-US" dirty="0">
                <a:hlinkClick r:id="rId4"/>
              </a:rPr>
              <a:t>https://unsplash.com/photos/mO-uPVwGVI0</a:t>
            </a:r>
            <a:endParaRPr lang="en-US" dirty="0"/>
          </a:p>
        </p:txBody>
      </p:sp>
      <p:sp>
        <p:nvSpPr>
          <p:cNvPr id="4" name="Slide Number Placeholder 3"/>
          <p:cNvSpPr>
            <a:spLocks noGrp="1"/>
          </p:cNvSpPr>
          <p:nvPr>
            <p:ph type="sldNum" sz="quarter" idx="5"/>
          </p:nvPr>
        </p:nvSpPr>
        <p:spPr/>
        <p:txBody>
          <a:bodyPr/>
          <a:lstStyle/>
          <a:p>
            <a:fld id="{5082CB58-14DB-4D82-8B9D-F1DBBA7A975C}" type="slidenum">
              <a:rPr lang="en-US" smtClean="0"/>
              <a:t>8</a:t>
            </a:fld>
            <a:endParaRPr lang="en-US"/>
          </a:p>
        </p:txBody>
      </p:sp>
    </p:spTree>
    <p:extLst>
      <p:ext uri="{BB962C8B-B14F-4D97-AF65-F5344CB8AC3E}">
        <p14:creationId xmlns:p14="http://schemas.microsoft.com/office/powerpoint/2010/main" val="1234833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32E1004-3CE5-4DDA-88F7-5666A4078522}"/>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xmlns="" id="{BA5E2BD3-E83F-4017-8977-2B08EC915D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xmlns="" id="{86BE14C7-5F5E-4916-A8E7-2BD81F3E7C38}"/>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a16="http://schemas.microsoft.com/office/drawing/2014/main" xmlns="" id="{04269C8E-E801-434E-89E0-69AAD739B582}"/>
              </a:ext>
            </a:extLst>
          </p:cNvPr>
          <p:cNvSpPr>
            <a:spLocks noGrp="1"/>
          </p:cNvSpPr>
          <p:nvPr>
            <p:ph type="ftr" sz="quarter" idx="11"/>
          </p:nvPr>
        </p:nvSpPr>
        <p:spPr/>
        <p:txBody>
          <a:bodyPr/>
          <a:lstStyle/>
          <a:p>
            <a:pPr algn="l"/>
            <a:endParaRPr lang="en-US"/>
          </a:p>
        </p:txBody>
      </p:sp>
      <p:sp>
        <p:nvSpPr>
          <p:cNvPr id="6" name="Marcador de número de diapositiva 5">
            <a:extLst>
              <a:ext uri="{FF2B5EF4-FFF2-40B4-BE49-F238E27FC236}">
                <a16:creationId xmlns:a16="http://schemas.microsoft.com/office/drawing/2014/main" xmlns="" id="{54D84EA7-AD76-4E03-B6C0-AD051C01F5E7}"/>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3581798332"/>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A735790-4E70-43B8-BB84-BAA8D7C01962}"/>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xmlns="" id="{F5C1C69B-4148-4658-BFE1-06B7A7F5CF18}"/>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734BEF79-C19C-4E8A-B11A-96424C16C841}"/>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a16="http://schemas.microsoft.com/office/drawing/2014/main" xmlns="" id="{F262D5F7-689B-4D53-AB86-457276CF8A0F}"/>
              </a:ext>
            </a:extLst>
          </p:cNvPr>
          <p:cNvSpPr>
            <a:spLocks noGrp="1"/>
          </p:cNvSpPr>
          <p:nvPr>
            <p:ph type="ftr" sz="quarter" idx="11"/>
          </p:nvPr>
        </p:nvSpPr>
        <p:spPr/>
        <p:txBody>
          <a:bodyPr/>
          <a:lstStyle/>
          <a:p>
            <a:pPr algn="l"/>
            <a:endParaRPr lang="en-US"/>
          </a:p>
        </p:txBody>
      </p:sp>
      <p:sp>
        <p:nvSpPr>
          <p:cNvPr id="6" name="Marcador de número de diapositiva 5">
            <a:extLst>
              <a:ext uri="{FF2B5EF4-FFF2-40B4-BE49-F238E27FC236}">
                <a16:creationId xmlns:a16="http://schemas.microsoft.com/office/drawing/2014/main" xmlns="" id="{85C5D060-362F-4E2C-8617-13D1095252CC}"/>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183113224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48D9DA91-D940-45A4-AA9D-4201DF39A79D}"/>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xmlns="" id="{B8DD96CD-0EB8-41CC-B876-3EA6D5A2DA13}"/>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35A18A11-A4A0-4BE0-8069-675EC1A48DC7}"/>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a16="http://schemas.microsoft.com/office/drawing/2014/main" xmlns="" id="{AD2E613B-38FF-4978-A0A8-0E9550A57357}"/>
              </a:ext>
            </a:extLst>
          </p:cNvPr>
          <p:cNvSpPr>
            <a:spLocks noGrp="1"/>
          </p:cNvSpPr>
          <p:nvPr>
            <p:ph type="ftr" sz="quarter" idx="11"/>
          </p:nvPr>
        </p:nvSpPr>
        <p:spPr/>
        <p:txBody>
          <a:bodyPr/>
          <a:lstStyle/>
          <a:p>
            <a:pPr algn="l"/>
            <a:endParaRPr lang="en-US"/>
          </a:p>
        </p:txBody>
      </p:sp>
      <p:sp>
        <p:nvSpPr>
          <p:cNvPr id="6" name="Marcador de número de diapositiva 5">
            <a:extLst>
              <a:ext uri="{FF2B5EF4-FFF2-40B4-BE49-F238E27FC236}">
                <a16:creationId xmlns:a16="http://schemas.microsoft.com/office/drawing/2014/main" xmlns="" id="{F0778532-B72F-4B41-905D-17B0F341391B}"/>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369878083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xmlns="" id="{23DE32A5-6181-4C51-AD5C-3F1A448478A1}"/>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2649493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99FF886-8BA1-4244-8F6D-E11415941D0E}"/>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xmlns="" id="{1B5AD947-0D72-48D8-9952-36C538A1BD0F}"/>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CF226A9E-9CCF-4785-8DDB-FC35E3FD98B3}"/>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a16="http://schemas.microsoft.com/office/drawing/2014/main" xmlns="" id="{2E129768-82AD-4305-AE9E-F906D97AD031}"/>
              </a:ext>
            </a:extLst>
          </p:cNvPr>
          <p:cNvSpPr>
            <a:spLocks noGrp="1"/>
          </p:cNvSpPr>
          <p:nvPr>
            <p:ph type="ftr" sz="quarter" idx="11"/>
          </p:nvPr>
        </p:nvSpPr>
        <p:spPr/>
        <p:txBody>
          <a:bodyPr/>
          <a:lstStyle/>
          <a:p>
            <a:pPr algn="l"/>
            <a:endParaRPr lang="en-US"/>
          </a:p>
        </p:txBody>
      </p:sp>
      <p:sp>
        <p:nvSpPr>
          <p:cNvPr id="6" name="Marcador de número de diapositiva 5">
            <a:extLst>
              <a:ext uri="{FF2B5EF4-FFF2-40B4-BE49-F238E27FC236}">
                <a16:creationId xmlns:a16="http://schemas.microsoft.com/office/drawing/2014/main" xmlns="" id="{A5CFC126-FB7C-456E-9F3A-EB18DABF347C}"/>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380934252"/>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EC230D9-E2CB-4F58-B0FD-77788BE63878}"/>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FB28F752-A37B-4E02-B91C-A938BAACF5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xmlns="" id="{6F85C713-C168-4C49-8CEE-43C4FAE61BE3}"/>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a16="http://schemas.microsoft.com/office/drawing/2014/main" xmlns="" id="{896C2D41-5671-4B59-B77A-945529F865A2}"/>
              </a:ext>
            </a:extLst>
          </p:cNvPr>
          <p:cNvSpPr>
            <a:spLocks noGrp="1"/>
          </p:cNvSpPr>
          <p:nvPr>
            <p:ph type="ftr" sz="quarter" idx="11"/>
          </p:nvPr>
        </p:nvSpPr>
        <p:spPr/>
        <p:txBody>
          <a:bodyPr/>
          <a:lstStyle/>
          <a:p>
            <a:pPr algn="l"/>
            <a:endParaRPr lang="en-US"/>
          </a:p>
        </p:txBody>
      </p:sp>
      <p:sp>
        <p:nvSpPr>
          <p:cNvPr id="6" name="Marcador de número de diapositiva 5">
            <a:extLst>
              <a:ext uri="{FF2B5EF4-FFF2-40B4-BE49-F238E27FC236}">
                <a16:creationId xmlns:a16="http://schemas.microsoft.com/office/drawing/2014/main" xmlns="" id="{CA15FCF6-E064-49DE-8AAA-029303AD8858}"/>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189633099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8D6A137-EAB5-4F2C-B6CB-738753F6F03C}"/>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xmlns="" id="{BB37BB7F-8AAD-4570-9DB3-CA2AB543292C}"/>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xmlns="" id="{81FB55B7-8EF2-4E7E-9F56-5291D9F25DF1}"/>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xmlns="" id="{BB2F6D9E-D787-4C9F-B7E1-CF4F0FC187CB}"/>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6" name="Marcador de pie de página 5">
            <a:extLst>
              <a:ext uri="{FF2B5EF4-FFF2-40B4-BE49-F238E27FC236}">
                <a16:creationId xmlns:a16="http://schemas.microsoft.com/office/drawing/2014/main" xmlns="" id="{D0507819-A5F3-4E59-A19D-9D64D7A3AB8E}"/>
              </a:ext>
            </a:extLst>
          </p:cNvPr>
          <p:cNvSpPr>
            <a:spLocks noGrp="1"/>
          </p:cNvSpPr>
          <p:nvPr>
            <p:ph type="ftr" sz="quarter" idx="11"/>
          </p:nvPr>
        </p:nvSpPr>
        <p:spPr/>
        <p:txBody>
          <a:bodyPr/>
          <a:lstStyle/>
          <a:p>
            <a:pPr algn="l"/>
            <a:endParaRPr lang="en-US"/>
          </a:p>
        </p:txBody>
      </p:sp>
      <p:sp>
        <p:nvSpPr>
          <p:cNvPr id="7" name="Marcador de número de diapositiva 6">
            <a:extLst>
              <a:ext uri="{FF2B5EF4-FFF2-40B4-BE49-F238E27FC236}">
                <a16:creationId xmlns:a16="http://schemas.microsoft.com/office/drawing/2014/main" xmlns="" id="{AA566F6D-6C4F-49F1-8B3F-19C2E949F908}"/>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964689255"/>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1AFE2A1-DBD8-46D3-9989-21BD4F71A1E2}"/>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7959E9F1-4F89-4634-9021-29A89E39E3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xmlns="" id="{B3D548D5-DD83-4B39-A4DF-8B47C3229436}"/>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xmlns="" id="{48FFAB72-E232-4942-995D-D59E08A53B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xmlns="" id="{7F6095AD-6D63-436B-833B-BA894405C7D3}"/>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xmlns="" id="{2C16BBEE-C5BD-4CB8-87DA-FC945E76E803}"/>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8" name="Marcador de pie de página 7">
            <a:extLst>
              <a:ext uri="{FF2B5EF4-FFF2-40B4-BE49-F238E27FC236}">
                <a16:creationId xmlns:a16="http://schemas.microsoft.com/office/drawing/2014/main" xmlns="" id="{F5DF973E-CA09-4255-9DEB-A654120A004C}"/>
              </a:ext>
            </a:extLst>
          </p:cNvPr>
          <p:cNvSpPr>
            <a:spLocks noGrp="1"/>
          </p:cNvSpPr>
          <p:nvPr>
            <p:ph type="ftr" sz="quarter" idx="11"/>
          </p:nvPr>
        </p:nvSpPr>
        <p:spPr/>
        <p:txBody>
          <a:bodyPr/>
          <a:lstStyle/>
          <a:p>
            <a:pPr algn="l"/>
            <a:endParaRPr lang="en-US"/>
          </a:p>
        </p:txBody>
      </p:sp>
      <p:sp>
        <p:nvSpPr>
          <p:cNvPr id="9" name="Marcador de número de diapositiva 8">
            <a:extLst>
              <a:ext uri="{FF2B5EF4-FFF2-40B4-BE49-F238E27FC236}">
                <a16:creationId xmlns:a16="http://schemas.microsoft.com/office/drawing/2014/main" xmlns="" id="{5A98B498-8EC9-4C34-9BF3-58318F0F699E}"/>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191750943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D7446C3-F2A2-4FBA-A25F-4BC0D5963096}"/>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xmlns="" id="{4A2463FD-6754-4D7D-9B38-2F366801E2D8}"/>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4" name="Marcador de pie de página 3">
            <a:extLst>
              <a:ext uri="{FF2B5EF4-FFF2-40B4-BE49-F238E27FC236}">
                <a16:creationId xmlns:a16="http://schemas.microsoft.com/office/drawing/2014/main" xmlns="" id="{4016E6BD-8DDF-4C0F-A91D-5C43EA562FC0}"/>
              </a:ext>
            </a:extLst>
          </p:cNvPr>
          <p:cNvSpPr>
            <a:spLocks noGrp="1"/>
          </p:cNvSpPr>
          <p:nvPr>
            <p:ph type="ftr" sz="quarter" idx="11"/>
          </p:nvPr>
        </p:nvSpPr>
        <p:spPr/>
        <p:txBody>
          <a:bodyPr/>
          <a:lstStyle/>
          <a:p>
            <a:pPr algn="l"/>
            <a:endParaRPr lang="en-US"/>
          </a:p>
        </p:txBody>
      </p:sp>
      <p:sp>
        <p:nvSpPr>
          <p:cNvPr id="5" name="Marcador de número de diapositiva 4">
            <a:extLst>
              <a:ext uri="{FF2B5EF4-FFF2-40B4-BE49-F238E27FC236}">
                <a16:creationId xmlns:a16="http://schemas.microsoft.com/office/drawing/2014/main" xmlns="" id="{4D479B88-7292-439B-8829-42AF66539009}"/>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269531999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xmlns="" id="{902D2257-2CA8-445F-88E6-977295DA7C45}"/>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3" name="Marcador de pie de página 2">
            <a:extLst>
              <a:ext uri="{FF2B5EF4-FFF2-40B4-BE49-F238E27FC236}">
                <a16:creationId xmlns:a16="http://schemas.microsoft.com/office/drawing/2014/main" xmlns="" id="{E6FA5DBB-6029-44BB-AB9F-71254C4527D6}"/>
              </a:ext>
            </a:extLst>
          </p:cNvPr>
          <p:cNvSpPr>
            <a:spLocks noGrp="1"/>
          </p:cNvSpPr>
          <p:nvPr>
            <p:ph type="ftr" sz="quarter" idx="11"/>
          </p:nvPr>
        </p:nvSpPr>
        <p:spPr/>
        <p:txBody>
          <a:bodyPr/>
          <a:lstStyle/>
          <a:p>
            <a:pPr algn="l"/>
            <a:endParaRPr lang="en-US"/>
          </a:p>
        </p:txBody>
      </p:sp>
      <p:sp>
        <p:nvSpPr>
          <p:cNvPr id="4" name="Marcador de número de diapositiva 3">
            <a:extLst>
              <a:ext uri="{FF2B5EF4-FFF2-40B4-BE49-F238E27FC236}">
                <a16:creationId xmlns:a16="http://schemas.microsoft.com/office/drawing/2014/main" xmlns="" id="{602ACA95-3B38-4625-98FC-2A83EEF39235}"/>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2415155795"/>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0C94F84-9B4D-4255-A579-48A4185F63E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xmlns="" id="{A73D761A-F52A-4C2C-A5D4-2BA28764E2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xmlns="" id="{6DBA5391-344C-43AE-9B3A-78428F3388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36A696CD-4CE0-478E-ABC4-5A6D256E6683}"/>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6" name="Marcador de pie de página 5">
            <a:extLst>
              <a:ext uri="{FF2B5EF4-FFF2-40B4-BE49-F238E27FC236}">
                <a16:creationId xmlns:a16="http://schemas.microsoft.com/office/drawing/2014/main" xmlns="" id="{4FB62538-29FB-43EB-9B64-E2B9BB460540}"/>
              </a:ext>
            </a:extLst>
          </p:cNvPr>
          <p:cNvSpPr>
            <a:spLocks noGrp="1"/>
          </p:cNvSpPr>
          <p:nvPr>
            <p:ph type="ftr" sz="quarter" idx="11"/>
          </p:nvPr>
        </p:nvSpPr>
        <p:spPr/>
        <p:txBody>
          <a:bodyPr/>
          <a:lstStyle/>
          <a:p>
            <a:pPr algn="l"/>
            <a:endParaRPr lang="en-US"/>
          </a:p>
        </p:txBody>
      </p:sp>
      <p:sp>
        <p:nvSpPr>
          <p:cNvPr id="7" name="Marcador de número de diapositiva 6">
            <a:extLst>
              <a:ext uri="{FF2B5EF4-FFF2-40B4-BE49-F238E27FC236}">
                <a16:creationId xmlns:a16="http://schemas.microsoft.com/office/drawing/2014/main" xmlns="" id="{94EE8059-D07E-4517-924F-B041A4877D7E}"/>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187596346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6993797-B9F6-4DB6-9305-5DC44DCB9AB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xmlns="" id="{74796F8E-F9F6-4ADE-8543-84A1390B1A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xmlns="" id="{668589C2-11F7-4008-9C04-4C08E2E7B1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7B7754CC-5941-470C-983E-BF12E714B096}"/>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6" name="Marcador de pie de página 5">
            <a:extLst>
              <a:ext uri="{FF2B5EF4-FFF2-40B4-BE49-F238E27FC236}">
                <a16:creationId xmlns:a16="http://schemas.microsoft.com/office/drawing/2014/main" xmlns="" id="{0E962A53-EF29-4DC5-8BC5-134F5BA0F6DF}"/>
              </a:ext>
            </a:extLst>
          </p:cNvPr>
          <p:cNvSpPr>
            <a:spLocks noGrp="1"/>
          </p:cNvSpPr>
          <p:nvPr>
            <p:ph type="ftr" sz="quarter" idx="11"/>
          </p:nvPr>
        </p:nvSpPr>
        <p:spPr/>
        <p:txBody>
          <a:bodyPr/>
          <a:lstStyle/>
          <a:p>
            <a:pPr algn="l"/>
            <a:endParaRPr lang="en-US"/>
          </a:p>
        </p:txBody>
      </p:sp>
      <p:sp>
        <p:nvSpPr>
          <p:cNvPr id="7" name="Marcador de número de diapositiva 6">
            <a:extLst>
              <a:ext uri="{FF2B5EF4-FFF2-40B4-BE49-F238E27FC236}">
                <a16:creationId xmlns:a16="http://schemas.microsoft.com/office/drawing/2014/main" xmlns="" id="{F1085023-156D-4463-80EB-88B5DFF44C99}"/>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296107992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xmlns="" id="{8CC460B4-EB33-4435-AEDF-5EADDE95D8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4A051B69-E22A-45F2-ABC8-B5FA4365CC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E0E4C365-0D9B-4126-942F-4BDAF8360B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a16="http://schemas.microsoft.com/office/drawing/2014/main" xmlns="" id="{1579D783-07D5-42D0-B94C-3573DADAD1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l"/>
            <a:endParaRPr lang="en-US"/>
          </a:p>
        </p:txBody>
      </p:sp>
      <p:sp>
        <p:nvSpPr>
          <p:cNvPr id="6" name="Marcador de número de diapositiva 5">
            <a:extLst>
              <a:ext uri="{FF2B5EF4-FFF2-40B4-BE49-F238E27FC236}">
                <a16:creationId xmlns:a16="http://schemas.microsoft.com/office/drawing/2014/main" xmlns="" id="{3B049F81-8522-4AD6-8C85-F71648DC2F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3351841697"/>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700"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image" Target="../media/image31.svg"/><Relationship Id="rId3" Type="http://schemas.openxmlformats.org/officeDocument/2006/relationships/image" Target="../media/image5.png"/><Relationship Id="rId7" Type="http://schemas.openxmlformats.org/officeDocument/2006/relationships/image" Target="../media/image25.png"/><Relationship Id="rId12" Type="http://schemas.openxmlformats.org/officeDocument/2006/relationships/image" Target="../media/image7.jpeg"/><Relationship Id="rId2"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29.svg"/><Relationship Id="rId11" Type="http://schemas.openxmlformats.org/officeDocument/2006/relationships/image" Target="../media/image6.jpeg"/><Relationship Id="rId10" Type="http://schemas.openxmlformats.org/officeDocument/2006/relationships/image" Target="../media/image33.svg"/><Relationship Id="rId4" Type="http://schemas.openxmlformats.org/officeDocument/2006/relationships/image" Target="../media/image24.png"/><Relationship Id="rId9" Type="http://schemas.openxmlformats.org/officeDocument/2006/relationships/image" Target="../media/image26.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7.jpe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27.png"/><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2.xml"/><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5.png"/><Relationship Id="rId1" Type="http://schemas.openxmlformats.org/officeDocument/2006/relationships/slideLayout" Target="../slideLayouts/slideLayout12.xml"/><Relationship Id="rId6" Type="http://schemas.openxmlformats.org/officeDocument/2006/relationships/image" Target="../media/image6.jpeg"/><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2.xml"/><Relationship Id="rId6" Type="http://schemas.openxmlformats.org/officeDocument/2006/relationships/image" Target="../media/image12.png"/><Relationship Id="rId5" Type="http://schemas.openxmlformats.org/officeDocument/2006/relationships/image" Target="../media/image11.png"/><Relationship Id="rId10" Type="http://schemas.openxmlformats.org/officeDocument/2006/relationships/image" Target="../media/image7.jpeg"/><Relationship Id="rId4" Type="http://schemas.openxmlformats.org/officeDocument/2006/relationships/image" Target="../media/image10.png"/><Relationship Id="rId9" Type="http://schemas.openxmlformats.org/officeDocument/2006/relationships/image" Target="../media/image6.jpeg"/></Relationships>
</file>

<file path=ppt/slides/_rels/slide5.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5.png"/><Relationship Id="rId7" Type="http://schemas.openxmlformats.org/officeDocument/2006/relationships/image" Target="../media/image16.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 Id="rId9" Type="http://schemas.openxmlformats.org/officeDocument/2006/relationships/image" Target="../media/image7.jpeg"/></Relationships>
</file>

<file path=ppt/slides/_rels/slide6.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7.jpg"/><Relationship Id="rId7"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9.tif"/><Relationship Id="rId4" Type="http://schemas.openxmlformats.org/officeDocument/2006/relationships/image" Target="../media/image18.png"/><Relationship Id="rId9"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17.jpg"/><Relationship Id="rId7"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19.tif"/><Relationship Id="rId4" Type="http://schemas.openxmlformats.org/officeDocument/2006/relationships/image" Target="../media/image18.png"/></Relationships>
</file>

<file path=ppt/slides/_rels/slide8.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7.jpg"/><Relationship Id="rId7" Type="http://schemas.openxmlformats.org/officeDocument/2006/relationships/image" Target="../media/image16.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19.tif"/><Relationship Id="rId4" Type="http://schemas.openxmlformats.org/officeDocument/2006/relationships/image" Target="../media/image18.png"/><Relationship Id="rId9" Type="http://schemas.openxmlformats.org/officeDocument/2006/relationships/image" Target="../media/image7.jpeg"/></Relationships>
</file>

<file path=ppt/slides/_rels/slide9.xml.rels><?xml version="1.0" encoding="UTF-8" standalone="yes"?>
<Relationships xmlns="http://schemas.openxmlformats.org/package/2006/relationships"><Relationship Id="rId8" Type="http://schemas.openxmlformats.org/officeDocument/2006/relationships/image" Target="../media/image25.svg"/><Relationship Id="rId3" Type="http://schemas.openxmlformats.org/officeDocument/2006/relationships/image" Target="../media/image5.png"/><Relationship Id="rId7" Type="http://schemas.openxmlformats.org/officeDocument/2006/relationships/image" Target="../media/image22.png"/><Relationship Id="rId12" Type="http://schemas.openxmlformats.org/officeDocument/2006/relationships/image" Target="../media/image7.jpeg"/><Relationship Id="rId2"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23.svg"/><Relationship Id="rId11" Type="http://schemas.openxmlformats.org/officeDocument/2006/relationships/image" Target="../media/image6.jpeg"/><Relationship Id="rId10" Type="http://schemas.openxmlformats.org/officeDocument/2006/relationships/image" Target="../media/image27.svg"/><Relationship Id="rId4" Type="http://schemas.openxmlformats.org/officeDocument/2006/relationships/image" Target="../media/image21.png"/><Relationship Id="rId9" Type="http://schemas.openxmlformats.org/officeDocument/2006/relationships/image" Target="../media/image2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6962FAD-B50C-4A95-BAB1-466DECB43BBB}"/>
              </a:ext>
            </a:extLst>
          </p:cNvPr>
          <p:cNvSpPr>
            <a:spLocks noGrp="1"/>
          </p:cNvSpPr>
          <p:nvPr>
            <p:ph type="title"/>
          </p:nvPr>
        </p:nvSpPr>
        <p:spPr>
          <a:xfrm>
            <a:off x="1376039" y="4075364"/>
            <a:ext cx="9554039" cy="1325563"/>
          </a:xfrm>
        </p:spPr>
        <p:txBody>
          <a:bodyPr>
            <a:normAutofit fontScale="90000"/>
          </a:bodyPr>
          <a:lstStyle/>
          <a:p>
            <a:pPr algn="ctr"/>
            <a:r>
              <a:rPr lang="en-US" sz="4000" b="1">
                <a:latin typeface="Microsoft JhengHei UI" panose="020B0604030504040204" pitchFamily="34" charset="-120"/>
                <a:ea typeface="Microsoft JhengHei UI" panose="020B0604030504040204" pitchFamily="34" charset="-120"/>
                <a:cs typeface="Dubai Medium" panose="020B0604020202020204" pitchFamily="34" charset="-78"/>
              </a:rPr>
              <a:t>Herramienta</a:t>
            </a:r>
            <a:r>
              <a:rPr lang="es-ES" sz="4000" b="1">
                <a:latin typeface="Microsoft JhengHei UI" panose="020B0604030504040204" pitchFamily="34" charset="-120"/>
                <a:ea typeface="Microsoft JhengHei UI" panose="020B0604030504040204" pitchFamily="34" charset="-120"/>
                <a:cs typeface="Dubai Medium" panose="020B0604020202020204" pitchFamily="34" charset="-78"/>
              </a:rPr>
              <a:t> </a:t>
            </a:r>
            <a:r>
              <a:rPr lang="pl-PL" sz="4000" b="1" dirty="0">
                <a:latin typeface="Microsoft JhengHei UI" panose="020B0604030504040204" pitchFamily="34" charset="-120"/>
                <a:ea typeface="Microsoft JhengHei UI" panose="020B0604030504040204" pitchFamily="34" charset="-120"/>
                <a:cs typeface="Dubai Medium" panose="020B0604020202020204" pitchFamily="34" charset="-78"/>
              </a:rPr>
              <a:t>19</a:t>
            </a:r>
            <a:r>
              <a:rPr lang="es-ES" dirty="0">
                <a:latin typeface="Microsoft JhengHei UI" panose="020B0604030504040204" pitchFamily="34" charset="-120"/>
                <a:ea typeface="Microsoft JhengHei UI" panose="020B0604030504040204" pitchFamily="34" charset="-120"/>
                <a:cs typeface="Dubai Medium" panose="020B0604020202020204" pitchFamily="34" charset="-78"/>
              </a:rPr>
              <a:t/>
            </a:r>
            <a:br>
              <a:rPr lang="es-ES" dirty="0">
                <a:latin typeface="Microsoft JhengHei UI" panose="020B0604030504040204" pitchFamily="34" charset="-120"/>
                <a:ea typeface="Microsoft JhengHei UI" panose="020B0604030504040204" pitchFamily="34" charset="-120"/>
                <a:cs typeface="Dubai Medium" panose="020B0604020202020204" pitchFamily="34" charset="-78"/>
              </a:rPr>
            </a:br>
            <a:r>
              <a:rPr lang="en-US" dirty="0">
                <a:latin typeface="Microsoft JhengHei UI" panose="020B0604030504040204" pitchFamily="34" charset="-120"/>
                <a:ea typeface="Microsoft JhengHei UI" panose="020B0604030504040204" pitchFamily="34" charset="-120"/>
                <a:cs typeface="Dubai Medium" panose="020B0604020202020204" pitchFamily="34" charset="-78"/>
              </a:rPr>
              <a:t>Mindfulness</a:t>
            </a:r>
            <a:r>
              <a:rPr lang="pl-PL" dirty="0">
                <a:latin typeface="Microsoft JhengHei UI" panose="020B0604030504040204" pitchFamily="34" charset="-120"/>
                <a:ea typeface="Microsoft JhengHei UI" panose="020B0604030504040204" pitchFamily="34" charset="-120"/>
                <a:cs typeface="Dubai Medium" panose="020B0604020202020204" pitchFamily="34" charset="-78"/>
              </a:rPr>
              <a:t> </a:t>
            </a:r>
            <a:r>
              <a:rPr lang="pl-PL">
                <a:latin typeface="Microsoft JhengHei UI" panose="020B0604030504040204" pitchFamily="34" charset="-120"/>
                <a:ea typeface="Microsoft JhengHei UI" panose="020B0604030504040204" pitchFamily="34" charset="-120"/>
                <a:cs typeface="Dubai Medium" panose="020B0604020202020204" pitchFamily="34" charset="-78"/>
              </a:rPr>
              <a:t>– </a:t>
            </a:r>
            <a:r>
              <a:rPr lang="en-US">
                <a:latin typeface="Microsoft JhengHei UI" panose="020B0604030504040204" pitchFamily="34" charset="-120"/>
                <a:ea typeface="Microsoft JhengHei UI" panose="020B0604030504040204" pitchFamily="34" charset="-120"/>
                <a:cs typeface="Dubai Medium" panose="020B0604020202020204" pitchFamily="34" charset="-78"/>
              </a:rPr>
              <a:t>una herramienta para incrementar la concentración</a:t>
            </a:r>
            <a:endParaRPr lang="en-US" sz="4000" dirty="0">
              <a:solidFill>
                <a:srgbClr val="00B0F0"/>
              </a:solidFill>
              <a:latin typeface="Dubai Medium" panose="020B0604020202020204" pitchFamily="34" charset="-78"/>
              <a:cs typeface="Dubai Medium" panose="020B0604020202020204" pitchFamily="34" charset="-78"/>
            </a:endParaRPr>
          </a:p>
        </p:txBody>
      </p:sp>
      <p:pic>
        <p:nvPicPr>
          <p:cNvPr id="5" name="Marcador de contenido 4">
            <a:extLst>
              <a:ext uri="{FF2B5EF4-FFF2-40B4-BE49-F238E27FC236}">
                <a16:creationId xmlns:a16="http://schemas.microsoft.com/office/drawing/2014/main" xmlns="" id="{D9683A29-BA71-45CB-AEE8-946FB95831C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0730" y="321074"/>
            <a:ext cx="8315419" cy="2558590"/>
          </a:xfrm>
        </p:spPr>
      </p:pic>
      <p:pic>
        <p:nvPicPr>
          <p:cNvPr id="7" name="Imagen 6">
            <a:extLst>
              <a:ext uri="{FF2B5EF4-FFF2-40B4-BE49-F238E27FC236}">
                <a16:creationId xmlns:a16="http://schemas.microsoft.com/office/drawing/2014/main" xmlns="" id="{64C3AAEE-087E-4E94-82FA-A1E406B3AC9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65094" y="5914739"/>
            <a:ext cx="3302255" cy="943261"/>
          </a:xfrm>
          <a:prstGeom prst="rect">
            <a:avLst/>
          </a:prstGeom>
        </p:spPr>
      </p:pic>
      <p:sp>
        <p:nvSpPr>
          <p:cNvPr id="8" name="CuadroTexto 7">
            <a:extLst>
              <a:ext uri="{FF2B5EF4-FFF2-40B4-BE49-F238E27FC236}">
                <a16:creationId xmlns:a16="http://schemas.microsoft.com/office/drawing/2014/main" xmlns="" id="{CFF98D33-E1A8-437F-850D-C0B8BE1A0A78}"/>
              </a:ext>
            </a:extLst>
          </p:cNvPr>
          <p:cNvSpPr txBox="1"/>
          <p:nvPr/>
        </p:nvSpPr>
        <p:spPr>
          <a:xfrm>
            <a:off x="1261462" y="2947330"/>
            <a:ext cx="9783192" cy="646331"/>
          </a:xfrm>
          <a:prstGeom prst="rect">
            <a:avLst/>
          </a:prstGeom>
          <a:noFill/>
        </p:spPr>
        <p:txBody>
          <a:bodyPr wrap="square" rtlCol="0">
            <a:spAutoFit/>
          </a:bodyPr>
          <a:lstStyle/>
          <a:p>
            <a:pPr algn="ctr"/>
            <a:r>
              <a:rPr lang="en-US" sz="1800" b="1" i="0" u="none" strike="noStrike" baseline="0">
                <a:solidFill>
                  <a:srgbClr val="000000"/>
                </a:solidFill>
                <a:latin typeface="Microsoft JhengHei" panose="020B0604030504040204" pitchFamily="34" charset="-120"/>
                <a:ea typeface="Microsoft JhengHei" panose="020B0604030504040204" pitchFamily="34" charset="-120"/>
              </a:rPr>
              <a:t>Regulación de la capacidad de trabajo en las pequeñas empresas y microempresas mediante herramientas multimedia</a:t>
            </a:r>
            <a:endParaRPr lang="es-ES" dirty="0">
              <a:latin typeface="Microsoft JhengHei" panose="020B0604030504040204" pitchFamily="34" charset="-120"/>
              <a:ea typeface="Microsoft JhengHei" panose="020B0604030504040204" pitchFamily="34" charset="-120"/>
            </a:endParaRPr>
          </a:p>
        </p:txBody>
      </p:sp>
      <p:pic>
        <p:nvPicPr>
          <p:cNvPr id="11" name="Marcador de contenido 5">
            <a:extLst>
              <a:ext uri="{FF2B5EF4-FFF2-40B4-BE49-F238E27FC236}">
                <a16:creationId xmlns:a16="http://schemas.microsoft.com/office/drawing/2014/main" xmlns="" id="{46E2CADC-EB20-4EE1-B3BA-A18D3AC411E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2465873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D0DDEE9A-32EC-48AB-AA00-90B7D4F4EC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15" name="Rectangle: Rounded Corners 15">
            <a:extLst>
              <a:ext uri="{FF2B5EF4-FFF2-40B4-BE49-F238E27FC236}">
                <a16:creationId xmlns:a16="http://schemas.microsoft.com/office/drawing/2014/main" xmlns="" id="{5D4FB986-8EDD-4D03-9C99-E9189E78834D}"/>
              </a:ext>
            </a:extLst>
          </p:cNvPr>
          <p:cNvSpPr/>
          <p:nvPr/>
        </p:nvSpPr>
        <p:spPr>
          <a:xfrm>
            <a:off x="2540340" y="3177527"/>
            <a:ext cx="961017" cy="961200"/>
          </a:xfrm>
          <a:prstGeom prst="roundRect">
            <a:avLst>
              <a:gd name="adj" fmla="val 9500"/>
            </a:avLst>
          </a:prstGeom>
          <a:solidFill>
            <a:srgbClr val="69116B"/>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400" dirty="0">
              <a:solidFill>
                <a:schemeClr val="bg1"/>
              </a:solidFill>
              <a:latin typeface="+mj-lt"/>
            </a:endParaRPr>
          </a:p>
        </p:txBody>
      </p:sp>
      <p:sp>
        <p:nvSpPr>
          <p:cNvPr id="16" name="Rectangle: Rounded Corners 17">
            <a:extLst>
              <a:ext uri="{FF2B5EF4-FFF2-40B4-BE49-F238E27FC236}">
                <a16:creationId xmlns:a16="http://schemas.microsoft.com/office/drawing/2014/main" xmlns="" id="{98649BC8-B214-42DB-BDA3-E6058E477E1C}"/>
              </a:ext>
            </a:extLst>
          </p:cNvPr>
          <p:cNvSpPr/>
          <p:nvPr/>
        </p:nvSpPr>
        <p:spPr>
          <a:xfrm>
            <a:off x="2540340" y="4727966"/>
            <a:ext cx="961017" cy="961200"/>
          </a:xfrm>
          <a:prstGeom prst="roundRect">
            <a:avLst>
              <a:gd name="adj" fmla="val 9500"/>
            </a:avLst>
          </a:prstGeom>
          <a:solidFill>
            <a:srgbClr val="FF0000"/>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400" dirty="0">
              <a:solidFill>
                <a:schemeClr val="bg1"/>
              </a:solidFill>
              <a:latin typeface="+mj-lt"/>
            </a:endParaRPr>
          </a:p>
        </p:txBody>
      </p:sp>
      <p:sp>
        <p:nvSpPr>
          <p:cNvPr id="25" name="CuadroTexto 24">
            <a:extLst>
              <a:ext uri="{FF2B5EF4-FFF2-40B4-BE49-F238E27FC236}">
                <a16:creationId xmlns:a16="http://schemas.microsoft.com/office/drawing/2014/main" xmlns="" id="{495AE758-9585-4238-B75A-0B93AB22EC2A}"/>
              </a:ext>
            </a:extLst>
          </p:cNvPr>
          <p:cNvSpPr txBox="1"/>
          <p:nvPr/>
        </p:nvSpPr>
        <p:spPr>
          <a:xfrm>
            <a:off x="4082213" y="1996188"/>
            <a:ext cx="6328236" cy="646331"/>
          </a:xfrm>
          <a:prstGeom prst="rect">
            <a:avLst/>
          </a:prstGeom>
          <a:noFill/>
        </p:spPr>
        <p:txBody>
          <a:bodyPr wrap="square" rtlCol="0">
            <a:spAutoFit/>
          </a:bodyPr>
          <a:lstStyle/>
          <a:p>
            <a:r>
              <a:rPr lang="en-US"/>
              <a:t>Céntrate en tu respiración. Empieza a observar cómo entra y sale el aire. </a:t>
            </a:r>
            <a:endParaRPr lang="en-US" dirty="0"/>
          </a:p>
        </p:txBody>
      </p:sp>
      <p:sp>
        <p:nvSpPr>
          <p:cNvPr id="26" name="CuadroTexto 25">
            <a:extLst>
              <a:ext uri="{FF2B5EF4-FFF2-40B4-BE49-F238E27FC236}">
                <a16:creationId xmlns:a16="http://schemas.microsoft.com/office/drawing/2014/main" xmlns="" id="{C4420EBE-7885-4998-9EE4-75D5F7D3B339}"/>
              </a:ext>
            </a:extLst>
          </p:cNvPr>
          <p:cNvSpPr txBox="1"/>
          <p:nvPr/>
        </p:nvSpPr>
        <p:spPr>
          <a:xfrm>
            <a:off x="4082213" y="3177527"/>
            <a:ext cx="5944830" cy="923330"/>
          </a:xfrm>
          <a:prstGeom prst="rect">
            <a:avLst/>
          </a:prstGeom>
          <a:noFill/>
        </p:spPr>
        <p:txBody>
          <a:bodyPr wrap="square" rtlCol="0">
            <a:spAutoFit/>
          </a:bodyPr>
          <a:lstStyle/>
          <a:p>
            <a:r>
              <a:rPr lang="en-US"/>
              <a:t>Es normal que cuando te concentres en tu respiración, tu cerebro comience a divagar, cuando lo notes, solo intenta traer tu atención de nuevo a tu respiración. </a:t>
            </a:r>
            <a:endParaRPr lang="en-US" dirty="0"/>
          </a:p>
        </p:txBody>
      </p:sp>
      <p:sp>
        <p:nvSpPr>
          <p:cNvPr id="27" name="CuadroTexto 26">
            <a:extLst>
              <a:ext uri="{FF2B5EF4-FFF2-40B4-BE49-F238E27FC236}">
                <a16:creationId xmlns:a16="http://schemas.microsoft.com/office/drawing/2014/main" xmlns="" id="{B75CBC3B-D7F2-48FB-8EF8-D213153E8C2F}"/>
              </a:ext>
            </a:extLst>
          </p:cNvPr>
          <p:cNvSpPr txBox="1"/>
          <p:nvPr/>
        </p:nvSpPr>
        <p:spPr>
          <a:xfrm>
            <a:off x="4082213" y="4739202"/>
            <a:ext cx="5944830" cy="923330"/>
          </a:xfrm>
          <a:prstGeom prst="rect">
            <a:avLst/>
          </a:prstGeom>
          <a:noFill/>
        </p:spPr>
        <p:txBody>
          <a:bodyPr wrap="square" rtlCol="0">
            <a:spAutoFit/>
          </a:bodyPr>
          <a:lstStyle/>
          <a:p>
            <a:r>
              <a:rPr lang="en-US"/>
              <a:t>Cuando termine el tiempo, tómate un momento y observa cómo se siente tu cuerpo, si ha cambiado algo, cuáles son tus emociones y pensamientos. </a:t>
            </a:r>
            <a:endParaRPr lang="en-US" dirty="0"/>
          </a:p>
        </p:txBody>
      </p:sp>
      <p:sp>
        <p:nvSpPr>
          <p:cNvPr id="28" name="Rectangle 4">
            <a:extLst>
              <a:ext uri="{FF2B5EF4-FFF2-40B4-BE49-F238E27FC236}">
                <a16:creationId xmlns:a16="http://schemas.microsoft.com/office/drawing/2014/main" xmlns="" id="{5845F467-C0D3-441E-B415-C79D76F27533}"/>
              </a:ext>
            </a:extLst>
          </p:cNvPr>
          <p:cNvSpPr/>
          <p:nvPr/>
        </p:nvSpPr>
        <p:spPr>
          <a:xfrm>
            <a:off x="1748832" y="1141184"/>
            <a:ext cx="8694336" cy="276999"/>
          </a:xfrm>
          <a:prstGeom prst="rect">
            <a:avLst/>
          </a:prstGeom>
        </p:spPr>
        <p:txBody>
          <a:bodyPr wrap="square" lIns="0" tIns="0" rIns="0" bIns="0" anchor="t">
            <a:spAutoFit/>
          </a:bodyPr>
          <a:lstStyle/>
          <a:p>
            <a:pPr lvl="0" algn="ctr" defTabSz="457200">
              <a:defRPr/>
            </a:pPr>
            <a:r>
              <a:rPr lang="en-US" b="1">
                <a:latin typeface="Arial Black" panose="020B0A04020102020204" pitchFamily="34" charset="0"/>
              </a:rPr>
              <a:t>Técnica básica de meditación para practicar el mindfulness</a:t>
            </a:r>
            <a:endParaRPr lang="en-US" b="1" dirty="0">
              <a:latin typeface="Arial Black" panose="020B0A04020102020204" pitchFamily="34" charset="0"/>
            </a:endParaRPr>
          </a:p>
        </p:txBody>
      </p:sp>
      <p:sp>
        <p:nvSpPr>
          <p:cNvPr id="35" name="pole tekstowe 34">
            <a:extLst>
              <a:ext uri="{FF2B5EF4-FFF2-40B4-BE49-F238E27FC236}">
                <a16:creationId xmlns:a16="http://schemas.microsoft.com/office/drawing/2014/main" xmlns="" id="{A6DBA878-537E-4887-B9F9-7B847B1D6E72}"/>
              </a:ext>
            </a:extLst>
          </p:cNvPr>
          <p:cNvSpPr txBox="1"/>
          <p:nvPr/>
        </p:nvSpPr>
        <p:spPr>
          <a:xfrm>
            <a:off x="3214506" y="410142"/>
            <a:ext cx="6094520" cy="646331"/>
          </a:xfrm>
          <a:prstGeom prst="rect">
            <a:avLst/>
          </a:prstGeom>
          <a:noFill/>
        </p:spPr>
        <p:txBody>
          <a:bodyPr wrap="square">
            <a:spAutoFit/>
          </a:bodyPr>
          <a:lstStyle/>
          <a:p>
            <a:pPr lvl="0" algn="ctr" defTabSz="457200">
              <a:defRPr/>
            </a:pPr>
            <a:r>
              <a:rPr lang="en-US" sz="3600" b="1" dirty="0">
                <a:latin typeface="Arial Black" panose="020B0A04020102020204" pitchFamily="34" charset="0"/>
              </a:rPr>
              <a:t>Mindfulness</a:t>
            </a:r>
          </a:p>
        </p:txBody>
      </p:sp>
      <p:grpSp>
        <p:nvGrpSpPr>
          <p:cNvPr id="8" name="Grupa 7">
            <a:extLst>
              <a:ext uri="{FF2B5EF4-FFF2-40B4-BE49-F238E27FC236}">
                <a16:creationId xmlns:a16="http://schemas.microsoft.com/office/drawing/2014/main" xmlns="" id="{5CE1EB9A-E686-4490-836C-8E4547E1FCC1}"/>
              </a:ext>
            </a:extLst>
          </p:cNvPr>
          <p:cNvGrpSpPr/>
          <p:nvPr/>
        </p:nvGrpSpPr>
        <p:grpSpPr>
          <a:xfrm>
            <a:off x="2579046" y="1796249"/>
            <a:ext cx="961017" cy="961200"/>
            <a:chOff x="2601567" y="1582107"/>
            <a:chExt cx="961017" cy="961200"/>
          </a:xfrm>
        </p:grpSpPr>
        <p:sp>
          <p:nvSpPr>
            <p:cNvPr id="14" name="Rectangle: Rounded Corners 9">
              <a:extLst>
                <a:ext uri="{FF2B5EF4-FFF2-40B4-BE49-F238E27FC236}">
                  <a16:creationId xmlns:a16="http://schemas.microsoft.com/office/drawing/2014/main" xmlns="" id="{19BFBA29-7BBA-4E65-BB95-7338286D69DF}"/>
                </a:ext>
              </a:extLst>
            </p:cNvPr>
            <p:cNvSpPr/>
            <p:nvPr/>
          </p:nvSpPr>
          <p:spPr>
            <a:xfrm>
              <a:off x="2601567" y="1582107"/>
              <a:ext cx="961017" cy="961200"/>
            </a:xfrm>
            <a:prstGeom prst="roundRect">
              <a:avLst>
                <a:gd name="adj" fmla="val 9500"/>
              </a:avLst>
            </a:prstGeom>
            <a:solidFill>
              <a:srgbClr val="FA9106"/>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400" dirty="0">
                <a:solidFill>
                  <a:schemeClr val="bg1"/>
                </a:solidFill>
                <a:latin typeface="+mj-lt"/>
              </a:endParaRPr>
            </a:p>
          </p:txBody>
        </p:sp>
        <p:pic>
          <p:nvPicPr>
            <p:cNvPr id="3" name="Grafika 2" descr="kaszel z wypełnieniem pełnym">
              <a:extLst>
                <a:ext uri="{FF2B5EF4-FFF2-40B4-BE49-F238E27FC236}">
                  <a16:creationId xmlns:a16="http://schemas.microsoft.com/office/drawing/2014/main" xmlns="" id="{FB8B7534-3480-4DAF-ABAC-672B32F0B52E}"/>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2655622" y="1649621"/>
              <a:ext cx="821639" cy="821639"/>
            </a:xfrm>
            <a:prstGeom prst="rect">
              <a:avLst/>
            </a:prstGeom>
          </p:spPr>
        </p:pic>
      </p:grpSp>
      <p:pic>
        <p:nvPicPr>
          <p:cNvPr id="6" name="Grafika 5" descr="Strzał w dziesiątkę z wypełnieniem pełnym">
            <a:extLst>
              <a:ext uri="{FF2B5EF4-FFF2-40B4-BE49-F238E27FC236}">
                <a16:creationId xmlns:a16="http://schemas.microsoft.com/office/drawing/2014/main" xmlns="" id="{30DEFD52-702C-4C04-8372-F918EE955B4A}"/>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2560536" y="3206526"/>
            <a:ext cx="914400" cy="914400"/>
          </a:xfrm>
          <a:prstGeom prst="rect">
            <a:avLst/>
          </a:prstGeom>
        </p:spPr>
      </p:pic>
      <p:grpSp>
        <p:nvGrpSpPr>
          <p:cNvPr id="21" name="Grupa 20">
            <a:extLst>
              <a:ext uri="{FF2B5EF4-FFF2-40B4-BE49-F238E27FC236}">
                <a16:creationId xmlns:a16="http://schemas.microsoft.com/office/drawing/2014/main" xmlns="" id="{36FD3279-44AE-42EE-8BC2-082082C6248A}"/>
              </a:ext>
            </a:extLst>
          </p:cNvPr>
          <p:cNvGrpSpPr/>
          <p:nvPr/>
        </p:nvGrpSpPr>
        <p:grpSpPr>
          <a:xfrm>
            <a:off x="0" y="1701484"/>
            <a:ext cx="2095130" cy="4221890"/>
            <a:chOff x="17755" y="1751630"/>
            <a:chExt cx="2095130" cy="4221890"/>
          </a:xfrm>
        </p:grpSpPr>
        <p:sp>
          <p:nvSpPr>
            <p:cNvPr id="22" name="pole tekstowe 21">
              <a:extLst>
                <a:ext uri="{FF2B5EF4-FFF2-40B4-BE49-F238E27FC236}">
                  <a16:creationId xmlns:a16="http://schemas.microsoft.com/office/drawing/2014/main" xmlns="" id="{5DBCC056-FF0F-4EC1-AC52-F655EDC0DC0B}"/>
                </a:ext>
              </a:extLst>
            </p:cNvPr>
            <p:cNvSpPr txBox="1"/>
            <p:nvPr/>
          </p:nvSpPr>
          <p:spPr>
            <a:xfrm>
              <a:off x="17755" y="3339754"/>
              <a:ext cx="1667004" cy="1200329"/>
            </a:xfrm>
            <a:prstGeom prst="rect">
              <a:avLst/>
            </a:prstGeom>
            <a:noFill/>
          </p:spPr>
          <p:txBody>
            <a:bodyPr wrap="square" rtlCol="0">
              <a:spAutoFit/>
            </a:bodyPr>
            <a:lstStyle/>
            <a:p>
              <a:pPr algn="ctr"/>
              <a:r>
                <a:rPr lang="es-ES" b="1"/>
                <a:t>Practiquemos durante 5-10 minutos</a:t>
              </a:r>
              <a:endParaRPr lang="en-US" b="1" dirty="0"/>
            </a:p>
            <a:p>
              <a:endParaRPr lang="en-GB" b="1" dirty="0"/>
            </a:p>
          </p:txBody>
        </p:sp>
        <p:sp>
          <p:nvSpPr>
            <p:cNvPr id="23" name="Nawias klamrowy otwierający 22">
              <a:extLst>
                <a:ext uri="{FF2B5EF4-FFF2-40B4-BE49-F238E27FC236}">
                  <a16:creationId xmlns:a16="http://schemas.microsoft.com/office/drawing/2014/main" xmlns="" id="{11C9F06B-D29C-4493-958F-C9C9937F1518}"/>
                </a:ext>
              </a:extLst>
            </p:cNvPr>
            <p:cNvSpPr/>
            <p:nvPr/>
          </p:nvSpPr>
          <p:spPr>
            <a:xfrm>
              <a:off x="1615780" y="1751630"/>
              <a:ext cx="497105" cy="4221890"/>
            </a:xfrm>
            <a:prstGeom prst="leftBrace">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pic>
        <p:nvPicPr>
          <p:cNvPr id="17" name="Grafika 16" descr="Mózg w głowie z wypełnieniem pełnym">
            <a:extLst>
              <a:ext uri="{FF2B5EF4-FFF2-40B4-BE49-F238E27FC236}">
                <a16:creationId xmlns:a16="http://schemas.microsoft.com/office/drawing/2014/main" xmlns="" id="{204EAF30-F8FA-4C0A-A45C-D2470F09AC34}"/>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p:blipFill>
        <p:spPr>
          <a:xfrm>
            <a:off x="2560536" y="4748132"/>
            <a:ext cx="914400" cy="914400"/>
          </a:xfrm>
          <a:prstGeom prst="rect">
            <a:avLst/>
          </a:prstGeom>
        </p:spPr>
      </p:pic>
      <p:sp>
        <p:nvSpPr>
          <p:cNvPr id="24"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33587" y="6275049"/>
            <a:ext cx="5397839"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29"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0082" y="6248677"/>
            <a:ext cx="905274" cy="576706"/>
          </a:xfrm>
          <a:prstGeom prst="rect">
            <a:avLst/>
          </a:prstGeom>
        </p:spPr>
      </p:pic>
      <p:pic>
        <p:nvPicPr>
          <p:cNvPr id="30" name="Immagine 29"/>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331426" y="6400598"/>
            <a:ext cx="1127226" cy="392481"/>
          </a:xfrm>
          <a:prstGeom prst="rect">
            <a:avLst/>
          </a:prstGeom>
          <a:noFill/>
        </p:spPr>
      </p:pic>
      <p:sp>
        <p:nvSpPr>
          <p:cNvPr id="31" name="CasellaDiTesto 30"/>
          <p:cNvSpPr txBox="1"/>
          <p:nvPr/>
        </p:nvSpPr>
        <p:spPr>
          <a:xfrm>
            <a:off x="7526577" y="6183087"/>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21704886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D735F7F3-C1B5-4B60-A00A-4EB618DDFB5A}"/>
              </a:ext>
            </a:extLst>
          </p:cNvPr>
          <p:cNvSpPr>
            <a:spLocks noGrp="1"/>
          </p:cNvSpPr>
          <p:nvPr>
            <p:ph type="body" sz="quarter" idx="10"/>
          </p:nvPr>
        </p:nvSpPr>
        <p:spPr>
          <a:xfrm>
            <a:off x="847336" y="342500"/>
            <a:ext cx="11573197" cy="724247"/>
          </a:xfrm>
        </p:spPr>
        <p:txBody>
          <a:bodyPr>
            <a:normAutofit/>
          </a:bodyPr>
          <a:lstStyle/>
          <a:p>
            <a:r>
              <a:rPr lang="en-US" sz="3200">
                <a:latin typeface="Arial Black" panose="020B0A04020102020204" pitchFamily="34" charset="0"/>
              </a:rPr>
              <a:t>Beneficios del </a:t>
            </a:r>
            <a:r>
              <a:rPr lang="en-US" sz="3200" dirty="0">
                <a:latin typeface="Arial Black" panose="020B0A04020102020204" pitchFamily="34" charset="0"/>
              </a:rPr>
              <a:t>mindfulness</a:t>
            </a:r>
          </a:p>
        </p:txBody>
      </p:sp>
      <p:grpSp>
        <p:nvGrpSpPr>
          <p:cNvPr id="3" name="그룹 4">
            <a:extLst>
              <a:ext uri="{FF2B5EF4-FFF2-40B4-BE49-F238E27FC236}">
                <a16:creationId xmlns:a16="http://schemas.microsoft.com/office/drawing/2014/main" xmlns="" id="{ADA5C4D0-2A66-4109-A491-06CA2CC95E5A}"/>
              </a:ext>
            </a:extLst>
          </p:cNvPr>
          <p:cNvGrpSpPr/>
          <p:nvPr/>
        </p:nvGrpSpPr>
        <p:grpSpPr>
          <a:xfrm>
            <a:off x="4658358" y="2888804"/>
            <a:ext cx="2875283" cy="2979429"/>
            <a:chOff x="4737812" y="2390015"/>
            <a:chExt cx="3159394" cy="3764690"/>
          </a:xfrm>
        </p:grpSpPr>
        <p:grpSp>
          <p:nvGrpSpPr>
            <p:cNvPr id="4" name="Group 3">
              <a:extLst>
                <a:ext uri="{FF2B5EF4-FFF2-40B4-BE49-F238E27FC236}">
                  <a16:creationId xmlns:a16="http://schemas.microsoft.com/office/drawing/2014/main" xmlns="" id="{74E9FEC3-6A2D-4AFD-9A3E-28BE920B5291}"/>
                </a:ext>
              </a:extLst>
            </p:cNvPr>
            <p:cNvGrpSpPr/>
            <p:nvPr/>
          </p:nvGrpSpPr>
          <p:grpSpPr>
            <a:xfrm rot="19800000">
              <a:off x="5964234" y="4473736"/>
              <a:ext cx="1932972" cy="1680969"/>
              <a:chOff x="2084105" y="5383623"/>
              <a:chExt cx="815482" cy="891098"/>
            </a:xfrm>
          </p:grpSpPr>
          <p:sp>
            <p:nvSpPr>
              <p:cNvPr id="9" name="Rectangle 8">
                <a:extLst>
                  <a:ext uri="{FF2B5EF4-FFF2-40B4-BE49-F238E27FC236}">
                    <a16:creationId xmlns:a16="http://schemas.microsoft.com/office/drawing/2014/main" xmlns="" id="{9D72099A-796A-4DB6-A2D1-0D17AA5FF1C8}"/>
                  </a:ext>
                </a:extLst>
              </p:cNvPr>
              <p:cNvSpPr/>
              <p:nvPr/>
            </p:nvSpPr>
            <p:spPr>
              <a:xfrm>
                <a:off x="2084105" y="5383623"/>
                <a:ext cx="815482" cy="891098"/>
              </a:xfrm>
              <a:custGeom>
                <a:avLst/>
                <a:gdLst/>
                <a:ahLst/>
                <a:cxnLst/>
                <a:rect l="l" t="t" r="r" b="b"/>
                <a:pathLst>
                  <a:path w="1802378" h="1800199">
                    <a:moveTo>
                      <a:pt x="0" y="0"/>
                    </a:moveTo>
                    <a:lnTo>
                      <a:pt x="1802378" y="0"/>
                    </a:lnTo>
                    <a:lnTo>
                      <a:pt x="1802378" y="289727"/>
                    </a:lnTo>
                    <a:lnTo>
                      <a:pt x="1801366" y="289727"/>
                    </a:lnTo>
                    <a:lnTo>
                      <a:pt x="901188" y="1800199"/>
                    </a:lnTo>
                    <a:lnTo>
                      <a:pt x="1012" y="289727"/>
                    </a:lnTo>
                    <a:lnTo>
                      <a:pt x="0" y="289727"/>
                    </a:lnTo>
                    <a:lnTo>
                      <a:pt x="0" y="288030"/>
                    </a:lnTo>
                    <a:close/>
                  </a:path>
                </a:pathLst>
              </a:custGeom>
              <a:gradFill>
                <a:gsLst>
                  <a:gs pos="0">
                    <a:schemeClr val="accent6">
                      <a:lumMod val="55000"/>
                      <a:lumOff val="45000"/>
                    </a:schemeClr>
                  </a:gs>
                  <a:gs pos="100000">
                    <a:schemeClr val="accent6">
                      <a:lumMod val="55000"/>
                      <a:lumOff val="4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0" name="Rectangle 8">
                <a:extLst>
                  <a:ext uri="{FF2B5EF4-FFF2-40B4-BE49-F238E27FC236}">
                    <a16:creationId xmlns:a16="http://schemas.microsoft.com/office/drawing/2014/main" xmlns="" id="{993C6F2A-45A7-4D12-A534-B35F982B0301}"/>
                  </a:ext>
                </a:extLst>
              </p:cNvPr>
              <p:cNvSpPr/>
              <p:nvPr/>
            </p:nvSpPr>
            <p:spPr>
              <a:xfrm>
                <a:off x="2084106" y="5383623"/>
                <a:ext cx="614896" cy="884728"/>
              </a:xfrm>
              <a:custGeom>
                <a:avLst/>
                <a:gdLst/>
                <a:ahLst/>
                <a:cxnLst/>
                <a:rect l="l" t="t" r="r" b="b"/>
                <a:pathLst>
                  <a:path w="1359043" h="1787331">
                    <a:moveTo>
                      <a:pt x="0" y="0"/>
                    </a:moveTo>
                    <a:lnTo>
                      <a:pt x="1359043" y="0"/>
                    </a:lnTo>
                    <a:lnTo>
                      <a:pt x="1359043" y="212596"/>
                    </a:lnTo>
                    <a:lnTo>
                      <a:pt x="893519" y="1787331"/>
                    </a:lnTo>
                    <a:lnTo>
                      <a:pt x="1012" y="289727"/>
                    </a:lnTo>
                    <a:lnTo>
                      <a:pt x="0" y="289727"/>
                    </a:lnTo>
                    <a:lnTo>
                      <a:pt x="0" y="288030"/>
                    </a:lnTo>
                    <a:close/>
                  </a:path>
                </a:pathLst>
              </a:custGeom>
              <a:gradFill>
                <a:gsLst>
                  <a:gs pos="0">
                    <a:schemeClr val="accent6">
                      <a:lumMod val="45000"/>
                      <a:lumOff val="55000"/>
                    </a:schemeClr>
                  </a:gs>
                  <a:gs pos="100000">
                    <a:schemeClr val="accent6">
                      <a:lumMod val="45000"/>
                      <a:lumOff val="5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1" name="Rectangle 8">
                <a:extLst>
                  <a:ext uri="{FF2B5EF4-FFF2-40B4-BE49-F238E27FC236}">
                    <a16:creationId xmlns:a16="http://schemas.microsoft.com/office/drawing/2014/main" xmlns="" id="{A564E653-42E4-4C2A-816F-A1FEA71E794F}"/>
                  </a:ext>
                </a:extLst>
              </p:cNvPr>
              <p:cNvSpPr/>
              <p:nvPr/>
            </p:nvSpPr>
            <p:spPr>
              <a:xfrm>
                <a:off x="2084106" y="5383623"/>
                <a:ext cx="408037" cy="885995"/>
              </a:xfrm>
              <a:custGeom>
                <a:avLst/>
                <a:gdLst/>
                <a:ahLst/>
                <a:cxnLst/>
                <a:rect l="l" t="t" r="r" b="b"/>
                <a:pathLst>
                  <a:path w="901843" h="1789890">
                    <a:moveTo>
                      <a:pt x="0" y="0"/>
                    </a:moveTo>
                    <a:lnTo>
                      <a:pt x="897414" y="0"/>
                    </a:lnTo>
                    <a:lnTo>
                      <a:pt x="901843" y="212596"/>
                    </a:lnTo>
                    <a:lnTo>
                      <a:pt x="895045" y="1789890"/>
                    </a:lnTo>
                    <a:lnTo>
                      <a:pt x="1012" y="289727"/>
                    </a:lnTo>
                    <a:lnTo>
                      <a:pt x="0" y="289727"/>
                    </a:lnTo>
                    <a:lnTo>
                      <a:pt x="0" y="288030"/>
                    </a:lnTo>
                    <a:close/>
                  </a:path>
                </a:pathLst>
              </a:custGeom>
              <a:gradFill>
                <a:gsLst>
                  <a:gs pos="0">
                    <a:schemeClr val="accent6">
                      <a:lumMod val="30000"/>
                      <a:lumOff val="70000"/>
                    </a:schemeClr>
                  </a:gs>
                  <a:gs pos="100000">
                    <a:schemeClr val="accent6">
                      <a:lumMod val="30000"/>
                      <a:lumOff val="7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2" name="Rectangle 8">
                <a:extLst>
                  <a:ext uri="{FF2B5EF4-FFF2-40B4-BE49-F238E27FC236}">
                    <a16:creationId xmlns:a16="http://schemas.microsoft.com/office/drawing/2014/main" xmlns="" id="{F1458674-168A-46D7-96E7-275FD01E70A4}"/>
                  </a:ext>
                </a:extLst>
              </p:cNvPr>
              <p:cNvSpPr/>
              <p:nvPr/>
            </p:nvSpPr>
            <p:spPr>
              <a:xfrm>
                <a:off x="2084105" y="5383623"/>
                <a:ext cx="405505" cy="886992"/>
              </a:xfrm>
              <a:custGeom>
                <a:avLst/>
                <a:gdLst/>
                <a:ahLst/>
                <a:cxnLst/>
                <a:rect l="l" t="t" r="r" b="b"/>
                <a:pathLst>
                  <a:path w="896246" h="1791906">
                    <a:moveTo>
                      <a:pt x="0" y="0"/>
                    </a:moveTo>
                    <a:lnTo>
                      <a:pt x="440115" y="0"/>
                    </a:lnTo>
                    <a:lnTo>
                      <a:pt x="452263" y="212596"/>
                    </a:lnTo>
                    <a:lnTo>
                      <a:pt x="896246" y="1791906"/>
                    </a:lnTo>
                    <a:lnTo>
                      <a:pt x="1012" y="289727"/>
                    </a:lnTo>
                    <a:lnTo>
                      <a:pt x="0" y="289727"/>
                    </a:lnTo>
                    <a:lnTo>
                      <a:pt x="0" y="288030"/>
                    </a:lnTo>
                    <a:close/>
                  </a:path>
                </a:pathLst>
              </a:custGeom>
              <a:gradFill>
                <a:gsLst>
                  <a:gs pos="0">
                    <a:schemeClr val="accent6">
                      <a:lumMod val="20000"/>
                      <a:lumOff val="80000"/>
                    </a:schemeClr>
                  </a:gs>
                  <a:gs pos="100000">
                    <a:schemeClr val="accent6">
                      <a:lumMod val="20000"/>
                      <a:lumOff val="8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3" name="Rectangle 8">
                <a:extLst>
                  <a:ext uri="{FF2B5EF4-FFF2-40B4-BE49-F238E27FC236}">
                    <a16:creationId xmlns:a16="http://schemas.microsoft.com/office/drawing/2014/main" xmlns="" id="{5BE9E225-E3AB-4AFA-926E-98C4CC9DAD82}"/>
                  </a:ext>
                </a:extLst>
              </p:cNvPr>
              <p:cNvSpPr/>
              <p:nvPr/>
            </p:nvSpPr>
            <p:spPr>
              <a:xfrm>
                <a:off x="2397817" y="6070896"/>
                <a:ext cx="184225" cy="202494"/>
              </a:xfrm>
              <a:custGeom>
                <a:avLst/>
                <a:gdLst/>
                <a:ahLst/>
                <a:cxnLst/>
                <a:rect l="l" t="t" r="r" b="b"/>
                <a:pathLst>
                  <a:path w="1791810" h="1800199">
                    <a:moveTo>
                      <a:pt x="229620" y="140779"/>
                    </a:moveTo>
                    <a:cubicBezTo>
                      <a:pt x="334730" y="140779"/>
                      <a:pt x="422984" y="212958"/>
                      <a:pt x="445844" y="310765"/>
                    </a:cubicBezTo>
                    <a:lnTo>
                      <a:pt x="454300" y="310765"/>
                    </a:lnTo>
                    <a:lnTo>
                      <a:pt x="462757" y="310765"/>
                    </a:lnTo>
                    <a:cubicBezTo>
                      <a:pt x="485617" y="212958"/>
                      <a:pt x="573869" y="140779"/>
                      <a:pt x="678980" y="140779"/>
                    </a:cubicBezTo>
                    <a:cubicBezTo>
                      <a:pt x="784090" y="140779"/>
                      <a:pt x="872344" y="212958"/>
                      <a:pt x="895204" y="310765"/>
                    </a:cubicBezTo>
                    <a:lnTo>
                      <a:pt x="903659" y="310765"/>
                    </a:lnTo>
                    <a:lnTo>
                      <a:pt x="903660" y="310765"/>
                    </a:lnTo>
                    <a:lnTo>
                      <a:pt x="912116" y="310765"/>
                    </a:lnTo>
                    <a:cubicBezTo>
                      <a:pt x="934976" y="212958"/>
                      <a:pt x="1023228" y="140779"/>
                      <a:pt x="1128339" y="140779"/>
                    </a:cubicBezTo>
                    <a:cubicBezTo>
                      <a:pt x="1233450" y="140779"/>
                      <a:pt x="1321703" y="212958"/>
                      <a:pt x="1344563" y="310765"/>
                    </a:cubicBezTo>
                    <a:lnTo>
                      <a:pt x="1353019" y="310765"/>
                    </a:lnTo>
                    <a:lnTo>
                      <a:pt x="1361476" y="310765"/>
                    </a:lnTo>
                    <a:cubicBezTo>
                      <a:pt x="1384336" y="212958"/>
                      <a:pt x="1472588" y="140779"/>
                      <a:pt x="1577699" y="140779"/>
                    </a:cubicBezTo>
                    <a:cubicBezTo>
                      <a:pt x="1680932" y="140779"/>
                      <a:pt x="1767904" y="210402"/>
                      <a:pt x="1791810" y="305762"/>
                    </a:cubicBezTo>
                    <a:lnTo>
                      <a:pt x="901188" y="1800199"/>
                    </a:lnTo>
                    <a:lnTo>
                      <a:pt x="13460" y="310615"/>
                    </a:lnTo>
                    <a:cubicBezTo>
                      <a:pt x="36351" y="212881"/>
                      <a:pt x="124565" y="140779"/>
                      <a:pt x="229620" y="140779"/>
                    </a:cubicBezTo>
                    <a:close/>
                    <a:moveTo>
                      <a:pt x="0" y="0"/>
                    </a:moveTo>
                    <a:lnTo>
                      <a:pt x="1" y="0"/>
                    </a:lnTo>
                    <a:lnTo>
                      <a:pt x="4940" y="0"/>
                    </a:lnTo>
                    <a:lnTo>
                      <a:pt x="4940" y="296318"/>
                    </a:lnTo>
                    <a:lnTo>
                      <a:pt x="1012" y="289727"/>
                    </a:lnTo>
                    <a:lnTo>
                      <a:pt x="1" y="289727"/>
                    </a:lnTo>
                    <a:lnTo>
                      <a:pt x="0" y="289727"/>
                    </a:lnTo>
                    <a:lnTo>
                      <a:pt x="0" y="288030"/>
                    </a:lnTo>
                    <a:close/>
                  </a:path>
                </a:pathLst>
              </a:custGeom>
              <a:gradFill>
                <a:gsLst>
                  <a:gs pos="15000">
                    <a:schemeClr val="tx1">
                      <a:lumMod val="72000"/>
                      <a:lumOff val="28000"/>
                    </a:schemeClr>
                  </a:gs>
                  <a:gs pos="100000">
                    <a:schemeClr val="tx1">
                      <a:lumMod val="31000"/>
                      <a:lumOff val="69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grpSp>
        <p:sp>
          <p:nvSpPr>
            <p:cNvPr id="5" name="Rounded Rectangle 1">
              <a:extLst>
                <a:ext uri="{FF2B5EF4-FFF2-40B4-BE49-F238E27FC236}">
                  <a16:creationId xmlns:a16="http://schemas.microsoft.com/office/drawing/2014/main" xmlns="" id="{9A8A57AF-EB22-48E1-BBD2-E91023FB96AB}"/>
                </a:ext>
              </a:extLst>
            </p:cNvPr>
            <p:cNvSpPr/>
            <p:nvPr/>
          </p:nvSpPr>
          <p:spPr>
            <a:xfrm rot="14400000">
              <a:off x="5636522" y="4012551"/>
              <a:ext cx="989547"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F000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6" name="Rounded Rectangle 1">
              <a:extLst>
                <a:ext uri="{FF2B5EF4-FFF2-40B4-BE49-F238E27FC236}">
                  <a16:creationId xmlns:a16="http://schemas.microsoft.com/office/drawing/2014/main" xmlns="" id="{D836F338-AE06-40F8-9D00-05010C6DC326}"/>
                </a:ext>
              </a:extLst>
            </p:cNvPr>
            <p:cNvSpPr/>
            <p:nvPr/>
          </p:nvSpPr>
          <p:spPr>
            <a:xfrm rot="4400993">
              <a:off x="5833816" y="2266987"/>
              <a:ext cx="971848"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92D050"/>
            </a:solidFill>
            <a:ln w="15875">
              <a:gradFill>
                <a:gsLst>
                  <a:gs pos="0">
                    <a:schemeClr val="bg1"/>
                  </a:gs>
                  <a:gs pos="100000">
                    <a:schemeClr val="accent1">
                      <a:tint val="23500"/>
                      <a:satMod val="160000"/>
                      <a:alpha val="0"/>
                    </a:schemeClr>
                  </a:gs>
                </a:gsLst>
                <a:lin ang="2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7" name="Rounded Rectangle 1">
              <a:extLst>
                <a:ext uri="{FF2B5EF4-FFF2-40B4-BE49-F238E27FC236}">
                  <a16:creationId xmlns:a16="http://schemas.microsoft.com/office/drawing/2014/main" xmlns="" id="{8E1BED9D-5776-48DF-9395-B6FA63A00B1D}"/>
                </a:ext>
              </a:extLst>
            </p:cNvPr>
            <p:cNvSpPr/>
            <p:nvPr/>
          </p:nvSpPr>
          <p:spPr>
            <a:xfrm rot="9000000">
              <a:off x="6316872" y="3487189"/>
              <a:ext cx="971848"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A9106"/>
            </a:solidFill>
            <a:ln w="15875">
              <a:gradFill>
                <a:gsLst>
                  <a:gs pos="0">
                    <a:schemeClr val="bg1"/>
                  </a:gs>
                  <a:gs pos="100000">
                    <a:schemeClr val="accent1">
                      <a:tint val="23500"/>
                      <a:satMod val="160000"/>
                      <a:alpha val="0"/>
                    </a:schemeClr>
                  </a:gs>
                </a:gsLst>
                <a:lin ang="198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8" name="Rounded Rectangle 1">
              <a:extLst>
                <a:ext uri="{FF2B5EF4-FFF2-40B4-BE49-F238E27FC236}">
                  <a16:creationId xmlns:a16="http://schemas.microsoft.com/office/drawing/2014/main" xmlns="" id="{7D330C09-CAE4-4454-BBED-FB9A8A840036}"/>
                </a:ext>
              </a:extLst>
            </p:cNvPr>
            <p:cNvSpPr/>
            <p:nvPr/>
          </p:nvSpPr>
          <p:spPr>
            <a:xfrm rot="18596325">
              <a:off x="4851990" y="3080834"/>
              <a:ext cx="989547"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00B0F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grpSp>
      <p:grpSp>
        <p:nvGrpSpPr>
          <p:cNvPr id="18" name="Group 17">
            <a:extLst>
              <a:ext uri="{FF2B5EF4-FFF2-40B4-BE49-F238E27FC236}">
                <a16:creationId xmlns:a16="http://schemas.microsoft.com/office/drawing/2014/main" xmlns="" id="{6160CF9D-95C0-4A3C-8F0F-BB1FD13355B3}"/>
              </a:ext>
            </a:extLst>
          </p:cNvPr>
          <p:cNvGrpSpPr/>
          <p:nvPr/>
        </p:nvGrpSpPr>
        <p:grpSpPr>
          <a:xfrm>
            <a:off x="7851917" y="1426036"/>
            <a:ext cx="3413114" cy="2167718"/>
            <a:chOff x="1392957" y="1254998"/>
            <a:chExt cx="5070759" cy="2167718"/>
          </a:xfrm>
        </p:grpSpPr>
        <p:sp>
          <p:nvSpPr>
            <p:cNvPr id="19" name="TextBox 18">
              <a:extLst>
                <a:ext uri="{FF2B5EF4-FFF2-40B4-BE49-F238E27FC236}">
                  <a16:creationId xmlns:a16="http://schemas.microsoft.com/office/drawing/2014/main" xmlns="" id="{13CF657A-4052-46EB-8E57-3B19D2E98EB9}"/>
                </a:ext>
              </a:extLst>
            </p:cNvPr>
            <p:cNvSpPr txBox="1"/>
            <p:nvPr/>
          </p:nvSpPr>
          <p:spPr>
            <a:xfrm>
              <a:off x="1487520" y="1254998"/>
              <a:ext cx="4380624" cy="307777"/>
            </a:xfrm>
            <a:prstGeom prst="rect">
              <a:avLst/>
            </a:prstGeom>
            <a:noFill/>
          </p:spPr>
          <p:txBody>
            <a:bodyPr wrap="square" rtlCol="0" anchor="ctr">
              <a:spAutoFit/>
            </a:bodyPr>
            <a:lstStyle/>
            <a:p>
              <a:endParaRPr lang="es-ES" altLang="ko-KR" sz="1400" b="1">
                <a:solidFill>
                  <a:schemeClr val="tx1">
                    <a:lumMod val="75000"/>
                    <a:lumOff val="25000"/>
                  </a:schemeClr>
                </a:solidFill>
                <a:cs typeface="Arial" pitchFamily="34" charset="0"/>
              </a:endParaRPr>
            </a:p>
          </p:txBody>
        </p:sp>
        <p:sp>
          <p:nvSpPr>
            <p:cNvPr id="20" name="TextBox 19">
              <a:extLst>
                <a:ext uri="{FF2B5EF4-FFF2-40B4-BE49-F238E27FC236}">
                  <a16:creationId xmlns:a16="http://schemas.microsoft.com/office/drawing/2014/main" xmlns="" id="{76D19044-9807-4A8E-A44D-70D273353DBC}"/>
                </a:ext>
              </a:extLst>
            </p:cNvPr>
            <p:cNvSpPr txBox="1"/>
            <p:nvPr/>
          </p:nvSpPr>
          <p:spPr>
            <a:xfrm>
              <a:off x="1392957" y="3114939"/>
              <a:ext cx="5070759" cy="307777"/>
            </a:xfrm>
            <a:prstGeom prst="rect">
              <a:avLst/>
            </a:prstGeom>
            <a:noFill/>
          </p:spPr>
          <p:txBody>
            <a:bodyPr wrap="square" rtlCol="0">
              <a:spAutoFit/>
            </a:bodyPr>
            <a:lstStyle/>
            <a:p>
              <a:r>
                <a:rPr lang="en-US" altLang="ko-KR" sz="1400" b="1">
                  <a:solidFill>
                    <a:schemeClr val="tx1">
                      <a:lumMod val="75000"/>
                      <a:lumOff val="25000"/>
                    </a:schemeClr>
                  </a:solidFill>
                  <a:cs typeface="Arial" pitchFamily="34" charset="0"/>
                </a:rPr>
                <a:t>Mejorar la concentración</a:t>
              </a:r>
              <a:endParaRPr lang="en-US" altLang="ko-KR" sz="1400" b="1" dirty="0">
                <a:solidFill>
                  <a:schemeClr val="tx1">
                    <a:lumMod val="75000"/>
                    <a:lumOff val="25000"/>
                  </a:schemeClr>
                </a:solidFill>
                <a:cs typeface="Arial" pitchFamily="34" charset="0"/>
              </a:endParaRPr>
            </a:p>
          </p:txBody>
        </p:sp>
      </p:grpSp>
      <p:grpSp>
        <p:nvGrpSpPr>
          <p:cNvPr id="21" name="Group 20">
            <a:extLst>
              <a:ext uri="{FF2B5EF4-FFF2-40B4-BE49-F238E27FC236}">
                <a16:creationId xmlns:a16="http://schemas.microsoft.com/office/drawing/2014/main" xmlns="" id="{A13263A3-D790-4119-97E0-AF6F602A207E}"/>
              </a:ext>
            </a:extLst>
          </p:cNvPr>
          <p:cNvGrpSpPr/>
          <p:nvPr/>
        </p:nvGrpSpPr>
        <p:grpSpPr>
          <a:xfrm>
            <a:off x="8236686" y="4615375"/>
            <a:ext cx="3180981" cy="659623"/>
            <a:chOff x="1170780" y="1329686"/>
            <a:chExt cx="4725886" cy="659623"/>
          </a:xfrm>
        </p:grpSpPr>
        <p:sp>
          <p:nvSpPr>
            <p:cNvPr id="22" name="TextBox 21">
              <a:extLst>
                <a:ext uri="{FF2B5EF4-FFF2-40B4-BE49-F238E27FC236}">
                  <a16:creationId xmlns:a16="http://schemas.microsoft.com/office/drawing/2014/main" xmlns="" id="{272510F1-8545-4FE8-B52B-B4CD50AC6BEA}"/>
                </a:ext>
              </a:extLst>
            </p:cNvPr>
            <p:cNvSpPr txBox="1"/>
            <p:nvPr/>
          </p:nvSpPr>
          <p:spPr>
            <a:xfrm>
              <a:off x="1516042" y="1329686"/>
              <a:ext cx="4380624" cy="307777"/>
            </a:xfrm>
            <a:prstGeom prst="rect">
              <a:avLst/>
            </a:prstGeom>
            <a:noFill/>
          </p:spPr>
          <p:txBody>
            <a:bodyPr wrap="square" rtlCol="0" anchor="ctr">
              <a:spAutoFit/>
            </a:bodyPr>
            <a:lstStyle/>
            <a:p>
              <a:endParaRPr lang="ko-KR" altLang="en-US" sz="1400" b="1" dirty="0">
                <a:solidFill>
                  <a:schemeClr val="tx1">
                    <a:lumMod val="75000"/>
                    <a:lumOff val="25000"/>
                  </a:schemeClr>
                </a:solidFill>
                <a:cs typeface="Arial" pitchFamily="34" charset="0"/>
              </a:endParaRPr>
            </a:p>
          </p:txBody>
        </p:sp>
        <p:sp>
          <p:nvSpPr>
            <p:cNvPr id="23" name="TextBox 22">
              <a:extLst>
                <a:ext uri="{FF2B5EF4-FFF2-40B4-BE49-F238E27FC236}">
                  <a16:creationId xmlns:a16="http://schemas.microsoft.com/office/drawing/2014/main" xmlns="" id="{1D55BE99-80F7-400B-B79E-52F10C300D4D}"/>
                </a:ext>
              </a:extLst>
            </p:cNvPr>
            <p:cNvSpPr txBox="1"/>
            <p:nvPr/>
          </p:nvSpPr>
          <p:spPr>
            <a:xfrm>
              <a:off x="1170780" y="1681532"/>
              <a:ext cx="4380624" cy="307777"/>
            </a:xfrm>
            <a:prstGeom prst="rect">
              <a:avLst/>
            </a:prstGeom>
            <a:noFill/>
          </p:spPr>
          <p:txBody>
            <a:bodyPr wrap="square" rtlCol="0">
              <a:spAutoFit/>
            </a:bodyPr>
            <a:lstStyle/>
            <a:p>
              <a:r>
                <a:rPr lang="en-US" altLang="ko-KR" sz="1400" b="1">
                  <a:solidFill>
                    <a:schemeClr val="tx1">
                      <a:lumMod val="75000"/>
                      <a:lumOff val="25000"/>
                    </a:schemeClr>
                  </a:solidFill>
                  <a:cs typeface="Arial" pitchFamily="34" charset="0"/>
                </a:rPr>
                <a:t>Mejorar la comunicación efectiva</a:t>
              </a:r>
              <a:endParaRPr lang="en-US" altLang="ko-KR" sz="1400" dirty="0">
                <a:solidFill>
                  <a:schemeClr val="tx1">
                    <a:lumMod val="75000"/>
                    <a:lumOff val="25000"/>
                  </a:schemeClr>
                </a:solidFill>
                <a:cs typeface="Arial" pitchFamily="34" charset="0"/>
              </a:endParaRPr>
            </a:p>
          </p:txBody>
        </p:sp>
      </p:grpSp>
      <p:grpSp>
        <p:nvGrpSpPr>
          <p:cNvPr id="24" name="Group 23">
            <a:extLst>
              <a:ext uri="{FF2B5EF4-FFF2-40B4-BE49-F238E27FC236}">
                <a16:creationId xmlns:a16="http://schemas.microsoft.com/office/drawing/2014/main" xmlns="" id="{23E5F1CF-9BE3-4A44-8A6C-E43C826704C5}"/>
              </a:ext>
            </a:extLst>
          </p:cNvPr>
          <p:cNvGrpSpPr/>
          <p:nvPr/>
        </p:nvGrpSpPr>
        <p:grpSpPr>
          <a:xfrm>
            <a:off x="842545" y="3703082"/>
            <a:ext cx="3011083" cy="921734"/>
            <a:chOff x="1487520" y="1515812"/>
            <a:chExt cx="4438400" cy="921734"/>
          </a:xfrm>
        </p:grpSpPr>
        <p:sp>
          <p:nvSpPr>
            <p:cNvPr id="25" name="TextBox 24">
              <a:extLst>
                <a:ext uri="{FF2B5EF4-FFF2-40B4-BE49-F238E27FC236}">
                  <a16:creationId xmlns:a16="http://schemas.microsoft.com/office/drawing/2014/main" xmlns="" id="{B54C67DD-CBEB-4028-89B1-4484BECE127E}"/>
                </a:ext>
              </a:extLst>
            </p:cNvPr>
            <p:cNvSpPr txBox="1"/>
            <p:nvPr/>
          </p:nvSpPr>
          <p:spPr>
            <a:xfrm>
              <a:off x="1545296" y="2129769"/>
              <a:ext cx="4380624" cy="307777"/>
            </a:xfrm>
            <a:prstGeom prst="rect">
              <a:avLst/>
            </a:prstGeom>
            <a:noFill/>
          </p:spPr>
          <p:txBody>
            <a:bodyPr wrap="square" rtlCol="0" anchor="ctr">
              <a:spAutoFit/>
            </a:bodyPr>
            <a:lstStyle/>
            <a:p>
              <a:pPr algn="r"/>
              <a:endParaRPr lang="es-ES" altLang="ko-KR" sz="1400" b="1">
                <a:solidFill>
                  <a:schemeClr val="tx1">
                    <a:lumMod val="75000"/>
                    <a:lumOff val="25000"/>
                  </a:schemeClr>
                </a:solidFill>
                <a:cs typeface="Arial" pitchFamily="34" charset="0"/>
              </a:endParaRPr>
            </a:p>
          </p:txBody>
        </p:sp>
        <p:sp>
          <p:nvSpPr>
            <p:cNvPr id="26" name="TextBox 25">
              <a:extLst>
                <a:ext uri="{FF2B5EF4-FFF2-40B4-BE49-F238E27FC236}">
                  <a16:creationId xmlns:a16="http://schemas.microsoft.com/office/drawing/2014/main" xmlns="" id="{571C55EE-9421-48F9-A382-E26F842D733B}"/>
                </a:ext>
              </a:extLst>
            </p:cNvPr>
            <p:cNvSpPr txBox="1"/>
            <p:nvPr/>
          </p:nvSpPr>
          <p:spPr>
            <a:xfrm>
              <a:off x="1487520" y="1515812"/>
              <a:ext cx="4380624" cy="307777"/>
            </a:xfrm>
            <a:prstGeom prst="rect">
              <a:avLst/>
            </a:prstGeom>
            <a:noFill/>
          </p:spPr>
          <p:txBody>
            <a:bodyPr wrap="square" rtlCol="0">
              <a:spAutoFit/>
            </a:bodyPr>
            <a:lstStyle/>
            <a:p>
              <a:pPr algn="r"/>
              <a:r>
                <a:rPr lang="en-US" altLang="ko-KR" sz="1400" b="1">
                  <a:solidFill>
                    <a:schemeClr val="tx1">
                      <a:lumMod val="75000"/>
                      <a:lumOff val="25000"/>
                    </a:schemeClr>
                  </a:solidFill>
                  <a:cs typeface="Arial" pitchFamily="34" charset="0"/>
                </a:rPr>
                <a:t>Lograr el equilibrio de la vida laboral</a:t>
              </a:r>
              <a:endParaRPr lang="en-US" altLang="ko-KR" sz="1400" b="1" dirty="0">
                <a:solidFill>
                  <a:schemeClr val="tx1">
                    <a:lumMod val="75000"/>
                    <a:lumOff val="25000"/>
                  </a:schemeClr>
                </a:solidFill>
                <a:cs typeface="Arial" pitchFamily="34" charset="0"/>
              </a:endParaRPr>
            </a:p>
          </p:txBody>
        </p:sp>
      </p:grpSp>
      <p:grpSp>
        <p:nvGrpSpPr>
          <p:cNvPr id="27" name="Group 26">
            <a:extLst>
              <a:ext uri="{FF2B5EF4-FFF2-40B4-BE49-F238E27FC236}">
                <a16:creationId xmlns:a16="http://schemas.microsoft.com/office/drawing/2014/main" xmlns="" id="{FCF7D916-338D-419A-8520-C3C808468573}"/>
              </a:ext>
            </a:extLst>
          </p:cNvPr>
          <p:cNvGrpSpPr/>
          <p:nvPr/>
        </p:nvGrpSpPr>
        <p:grpSpPr>
          <a:xfrm>
            <a:off x="1425223" y="5136759"/>
            <a:ext cx="2971887" cy="692108"/>
            <a:chOff x="1487520" y="1254998"/>
            <a:chExt cx="4380624" cy="692108"/>
          </a:xfrm>
        </p:grpSpPr>
        <p:sp>
          <p:nvSpPr>
            <p:cNvPr id="28" name="TextBox 27">
              <a:extLst>
                <a:ext uri="{FF2B5EF4-FFF2-40B4-BE49-F238E27FC236}">
                  <a16:creationId xmlns:a16="http://schemas.microsoft.com/office/drawing/2014/main" xmlns="" id="{DADC9887-15A6-49B6-839F-A66B9695CF2C}"/>
                </a:ext>
              </a:extLst>
            </p:cNvPr>
            <p:cNvSpPr txBox="1"/>
            <p:nvPr/>
          </p:nvSpPr>
          <p:spPr>
            <a:xfrm>
              <a:off x="1487520" y="1254998"/>
              <a:ext cx="4380624" cy="307777"/>
            </a:xfrm>
            <a:prstGeom prst="rect">
              <a:avLst/>
            </a:prstGeom>
            <a:noFill/>
          </p:spPr>
          <p:txBody>
            <a:bodyPr wrap="square" rtlCol="0" anchor="ctr">
              <a:spAutoFit/>
            </a:bodyPr>
            <a:lstStyle/>
            <a:p>
              <a:pPr algn="r"/>
              <a:endParaRPr lang="es-ES" altLang="ko-KR" sz="1400" b="1">
                <a:solidFill>
                  <a:schemeClr val="tx1">
                    <a:lumMod val="75000"/>
                    <a:lumOff val="25000"/>
                  </a:schemeClr>
                </a:solidFill>
                <a:cs typeface="Arial" pitchFamily="34" charset="0"/>
              </a:endParaRPr>
            </a:p>
          </p:txBody>
        </p:sp>
        <p:sp>
          <p:nvSpPr>
            <p:cNvPr id="29" name="TextBox 28">
              <a:extLst>
                <a:ext uri="{FF2B5EF4-FFF2-40B4-BE49-F238E27FC236}">
                  <a16:creationId xmlns:a16="http://schemas.microsoft.com/office/drawing/2014/main" xmlns="" id="{1B1834D9-4736-4B12-A9DC-B532AB1E47AF}"/>
                </a:ext>
              </a:extLst>
            </p:cNvPr>
            <p:cNvSpPr txBox="1"/>
            <p:nvPr/>
          </p:nvSpPr>
          <p:spPr>
            <a:xfrm>
              <a:off x="1487520" y="1423886"/>
              <a:ext cx="4380624" cy="523220"/>
            </a:xfrm>
            <a:prstGeom prst="rect">
              <a:avLst/>
            </a:prstGeom>
            <a:noFill/>
          </p:spPr>
          <p:txBody>
            <a:bodyPr wrap="square" rtlCol="0">
              <a:spAutoFit/>
            </a:bodyPr>
            <a:lstStyle/>
            <a:p>
              <a:pPr algn="r"/>
              <a:r>
                <a:rPr lang="es-ES" altLang="ko-KR" sz="1400" b="1">
                  <a:solidFill>
                    <a:schemeClr val="tx1">
                      <a:lumMod val="75000"/>
                      <a:lumOff val="25000"/>
                    </a:schemeClr>
                  </a:solidFill>
                  <a:cs typeface="Arial" pitchFamily="34" charset="0"/>
                </a:rPr>
                <a:t>Incrementar la productividad </a:t>
              </a:r>
              <a:r>
                <a:rPr lang="en-US" altLang="ko-KR" sz="1400" b="1">
                  <a:solidFill>
                    <a:schemeClr val="tx1">
                      <a:lumMod val="75000"/>
                      <a:lumOff val="25000"/>
                    </a:schemeClr>
                  </a:solidFill>
                  <a:cs typeface="Arial" pitchFamily="34" charset="0"/>
                </a:rPr>
                <a:t>y el pensamiento creativo</a:t>
              </a:r>
              <a:endParaRPr lang="en-US" altLang="ko-KR" sz="1400" b="1" dirty="0">
                <a:solidFill>
                  <a:schemeClr val="tx1">
                    <a:lumMod val="75000"/>
                    <a:lumOff val="25000"/>
                  </a:schemeClr>
                </a:solidFill>
                <a:cs typeface="Arial" pitchFamily="34" charset="0"/>
              </a:endParaRPr>
            </a:p>
          </p:txBody>
        </p:sp>
      </p:grpSp>
      <p:pic>
        <p:nvPicPr>
          <p:cNvPr id="34" name="Marcador de contenido 5">
            <a:extLst>
              <a:ext uri="{FF2B5EF4-FFF2-40B4-BE49-F238E27FC236}">
                <a16:creationId xmlns:a16="http://schemas.microsoft.com/office/drawing/2014/main" xmlns="" id="{ED4F148A-951E-4410-83EE-3C9F983C965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39" name="Imagen 38">
            <a:extLst>
              <a:ext uri="{FF2B5EF4-FFF2-40B4-BE49-F238E27FC236}">
                <a16:creationId xmlns:a16="http://schemas.microsoft.com/office/drawing/2014/main" xmlns="" id="{C609EECE-9A4C-4CD5-AD6B-41C50B8F31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grpSp>
        <p:nvGrpSpPr>
          <p:cNvPr id="32" name="Grupa 31">
            <a:extLst>
              <a:ext uri="{FF2B5EF4-FFF2-40B4-BE49-F238E27FC236}">
                <a16:creationId xmlns:a16="http://schemas.microsoft.com/office/drawing/2014/main" xmlns="" id="{D3FC0FB4-A0BF-4039-9E91-2A1A806A4F94}"/>
              </a:ext>
            </a:extLst>
          </p:cNvPr>
          <p:cNvGrpSpPr/>
          <p:nvPr/>
        </p:nvGrpSpPr>
        <p:grpSpPr>
          <a:xfrm>
            <a:off x="4114400" y="2712774"/>
            <a:ext cx="3920786" cy="2445322"/>
            <a:chOff x="3721927" y="1500948"/>
            <a:chExt cx="4660937" cy="3369083"/>
          </a:xfrm>
        </p:grpSpPr>
        <p:sp>
          <p:nvSpPr>
            <p:cNvPr id="14" name="TextBox 13">
              <a:extLst>
                <a:ext uri="{FF2B5EF4-FFF2-40B4-BE49-F238E27FC236}">
                  <a16:creationId xmlns:a16="http://schemas.microsoft.com/office/drawing/2014/main" xmlns="" id="{70EBD466-C587-4358-B47B-56D604DA14C9}"/>
                </a:ext>
              </a:extLst>
            </p:cNvPr>
            <p:cNvSpPr txBox="1"/>
            <p:nvPr/>
          </p:nvSpPr>
          <p:spPr>
            <a:xfrm>
              <a:off x="3721927" y="2020537"/>
              <a:ext cx="832867" cy="646331"/>
            </a:xfrm>
            <a:prstGeom prst="rect">
              <a:avLst/>
            </a:prstGeom>
            <a:noFill/>
          </p:spPr>
          <p:txBody>
            <a:bodyPr wrap="square" rtlCol="0" anchor="ctr">
              <a:spAutoFit/>
            </a:bodyPr>
            <a:lstStyle/>
            <a:p>
              <a:pPr algn="ctr"/>
              <a:r>
                <a:rPr lang="en-US" altLang="ko-KR" sz="3600" b="1" dirty="0">
                  <a:solidFill>
                    <a:srgbClr val="00B0F0"/>
                  </a:solidFill>
                  <a:cs typeface="Arial" pitchFamily="34" charset="0"/>
                </a:rPr>
                <a:t>01</a:t>
              </a:r>
              <a:endParaRPr lang="ko-KR" altLang="en-US" sz="3600" b="1" dirty="0">
                <a:solidFill>
                  <a:srgbClr val="00B0F0"/>
                </a:solidFill>
                <a:cs typeface="Arial" pitchFamily="34" charset="0"/>
              </a:endParaRPr>
            </a:p>
          </p:txBody>
        </p:sp>
        <p:sp>
          <p:nvSpPr>
            <p:cNvPr id="15" name="TextBox 14">
              <a:extLst>
                <a:ext uri="{FF2B5EF4-FFF2-40B4-BE49-F238E27FC236}">
                  <a16:creationId xmlns:a16="http://schemas.microsoft.com/office/drawing/2014/main" xmlns="" id="{30DB82BF-5F93-4A4D-A540-A91CB26F41BB}"/>
                </a:ext>
              </a:extLst>
            </p:cNvPr>
            <p:cNvSpPr txBox="1"/>
            <p:nvPr/>
          </p:nvSpPr>
          <p:spPr>
            <a:xfrm>
              <a:off x="7095356" y="1500948"/>
              <a:ext cx="832867" cy="646331"/>
            </a:xfrm>
            <a:prstGeom prst="rect">
              <a:avLst/>
            </a:prstGeom>
            <a:noFill/>
          </p:spPr>
          <p:txBody>
            <a:bodyPr wrap="square" rtlCol="0" anchor="ctr">
              <a:spAutoFit/>
            </a:bodyPr>
            <a:lstStyle/>
            <a:p>
              <a:pPr algn="ctr"/>
              <a:r>
                <a:rPr lang="en-US" altLang="ko-KR" sz="3600" b="1" dirty="0">
                  <a:solidFill>
                    <a:srgbClr val="92D050"/>
                  </a:solidFill>
                  <a:cs typeface="Arial" pitchFamily="34" charset="0"/>
                </a:rPr>
                <a:t>02</a:t>
              </a:r>
              <a:endParaRPr lang="ko-KR" altLang="en-US" sz="3600" b="1" dirty="0">
                <a:solidFill>
                  <a:srgbClr val="92D050"/>
                </a:solidFill>
                <a:cs typeface="Arial" pitchFamily="34" charset="0"/>
              </a:endParaRPr>
            </a:p>
          </p:txBody>
        </p:sp>
        <p:sp>
          <p:nvSpPr>
            <p:cNvPr id="16" name="TextBox 15">
              <a:extLst>
                <a:ext uri="{FF2B5EF4-FFF2-40B4-BE49-F238E27FC236}">
                  <a16:creationId xmlns:a16="http://schemas.microsoft.com/office/drawing/2014/main" xmlns="" id="{99D1CA38-65F6-4018-8DAB-5AA4DE65BE74}"/>
                </a:ext>
              </a:extLst>
            </p:cNvPr>
            <p:cNvSpPr txBox="1"/>
            <p:nvPr/>
          </p:nvSpPr>
          <p:spPr>
            <a:xfrm>
              <a:off x="4274951" y="4223700"/>
              <a:ext cx="832867" cy="646331"/>
            </a:xfrm>
            <a:prstGeom prst="rect">
              <a:avLst/>
            </a:prstGeom>
            <a:noFill/>
          </p:spPr>
          <p:txBody>
            <a:bodyPr wrap="square" rtlCol="0" anchor="ctr">
              <a:spAutoFit/>
            </a:bodyPr>
            <a:lstStyle/>
            <a:p>
              <a:pPr algn="ctr"/>
              <a:r>
                <a:rPr lang="en-US" altLang="ko-KR" sz="3600" b="1" dirty="0">
                  <a:solidFill>
                    <a:srgbClr val="FF0000"/>
                  </a:solidFill>
                  <a:cs typeface="Arial" pitchFamily="34" charset="0"/>
                </a:rPr>
                <a:t>03</a:t>
              </a:r>
              <a:endParaRPr lang="ko-KR" altLang="en-US" sz="3600" b="1" dirty="0">
                <a:solidFill>
                  <a:srgbClr val="FF0000"/>
                </a:solidFill>
                <a:cs typeface="Arial" pitchFamily="34" charset="0"/>
              </a:endParaRPr>
            </a:p>
          </p:txBody>
        </p:sp>
        <p:sp>
          <p:nvSpPr>
            <p:cNvPr id="17" name="TextBox 16">
              <a:extLst>
                <a:ext uri="{FF2B5EF4-FFF2-40B4-BE49-F238E27FC236}">
                  <a16:creationId xmlns:a16="http://schemas.microsoft.com/office/drawing/2014/main" xmlns="" id="{182A561C-66DD-4EA4-8107-08F9DC751ABA}"/>
                </a:ext>
              </a:extLst>
            </p:cNvPr>
            <p:cNvSpPr txBox="1"/>
            <p:nvPr/>
          </p:nvSpPr>
          <p:spPr>
            <a:xfrm>
              <a:off x="7549997" y="3728089"/>
              <a:ext cx="832867" cy="646331"/>
            </a:xfrm>
            <a:prstGeom prst="rect">
              <a:avLst/>
            </a:prstGeom>
            <a:noFill/>
          </p:spPr>
          <p:txBody>
            <a:bodyPr wrap="square" rtlCol="0" anchor="ctr">
              <a:spAutoFit/>
            </a:bodyPr>
            <a:lstStyle/>
            <a:p>
              <a:pPr algn="ctr"/>
              <a:r>
                <a:rPr lang="en-US" altLang="ko-KR" sz="3600" b="1" dirty="0">
                  <a:solidFill>
                    <a:srgbClr val="FA9106"/>
                  </a:solidFill>
                  <a:cs typeface="Arial" pitchFamily="34" charset="0"/>
                </a:rPr>
                <a:t>04</a:t>
              </a:r>
              <a:endParaRPr lang="ko-KR" altLang="en-US" sz="3600" b="1" dirty="0">
                <a:solidFill>
                  <a:srgbClr val="FA9106"/>
                </a:solidFill>
                <a:cs typeface="Arial" pitchFamily="34" charset="0"/>
              </a:endParaRPr>
            </a:p>
          </p:txBody>
        </p:sp>
        <p:sp>
          <p:nvSpPr>
            <p:cNvPr id="30" name="Oval 21">
              <a:extLst>
                <a:ext uri="{FF2B5EF4-FFF2-40B4-BE49-F238E27FC236}">
                  <a16:creationId xmlns:a16="http://schemas.microsoft.com/office/drawing/2014/main" xmlns="" id="{4535DA48-809F-4B2D-9659-3052AAD75311}"/>
                </a:ext>
              </a:extLst>
            </p:cNvPr>
            <p:cNvSpPr/>
            <p:nvPr/>
          </p:nvSpPr>
          <p:spPr>
            <a:xfrm rot="20700000">
              <a:off x="5507818" y="4043551"/>
              <a:ext cx="438803" cy="384581"/>
            </a:xfrm>
            <a:custGeom>
              <a:avLst/>
              <a:gdLst/>
              <a:ahLst/>
              <a:cxnLst/>
              <a:rect l="l" t="t" r="r" b="b"/>
              <a:pathLst>
                <a:path w="4088377" h="3321003">
                  <a:moveTo>
                    <a:pt x="1365628" y="1622218"/>
                  </a:moveTo>
                  <a:cubicBezTo>
                    <a:pt x="1121373" y="1556771"/>
                    <a:pt x="870309" y="1701722"/>
                    <a:pt x="804861" y="1945977"/>
                  </a:cubicBezTo>
                  <a:cubicBezTo>
                    <a:pt x="739413" y="2190232"/>
                    <a:pt x="884365" y="2441296"/>
                    <a:pt x="1128620" y="2506744"/>
                  </a:cubicBezTo>
                  <a:cubicBezTo>
                    <a:pt x="1372875" y="2572191"/>
                    <a:pt x="1623939" y="2427240"/>
                    <a:pt x="1689387" y="2182985"/>
                  </a:cubicBezTo>
                  <a:cubicBezTo>
                    <a:pt x="1754835" y="1938730"/>
                    <a:pt x="1609883" y="1687666"/>
                    <a:pt x="1365628" y="1622218"/>
                  </a:cubicBezTo>
                  <a:close/>
                  <a:moveTo>
                    <a:pt x="1447099" y="1318163"/>
                  </a:moveTo>
                  <a:cubicBezTo>
                    <a:pt x="1859279" y="1428606"/>
                    <a:pt x="2103885" y="1852277"/>
                    <a:pt x="1993442" y="2264456"/>
                  </a:cubicBezTo>
                  <a:cubicBezTo>
                    <a:pt x="1882999" y="2676636"/>
                    <a:pt x="1459328" y="2921242"/>
                    <a:pt x="1047149" y="2810799"/>
                  </a:cubicBezTo>
                  <a:cubicBezTo>
                    <a:pt x="634969" y="2700356"/>
                    <a:pt x="390363" y="2276685"/>
                    <a:pt x="500806" y="1864505"/>
                  </a:cubicBezTo>
                  <a:cubicBezTo>
                    <a:pt x="611249" y="1452326"/>
                    <a:pt x="1034920" y="1207720"/>
                    <a:pt x="1447099" y="1318163"/>
                  </a:cubicBezTo>
                  <a:close/>
                  <a:moveTo>
                    <a:pt x="1476725" y="1207597"/>
                  </a:moveTo>
                  <a:cubicBezTo>
                    <a:pt x="1003481" y="1080792"/>
                    <a:pt x="517045" y="1361635"/>
                    <a:pt x="390240" y="1834879"/>
                  </a:cubicBezTo>
                  <a:cubicBezTo>
                    <a:pt x="263435" y="2308124"/>
                    <a:pt x="544279" y="2794559"/>
                    <a:pt x="1017523" y="2921365"/>
                  </a:cubicBezTo>
                  <a:cubicBezTo>
                    <a:pt x="1490767" y="3048170"/>
                    <a:pt x="1977202" y="2767326"/>
                    <a:pt x="2104008" y="2294082"/>
                  </a:cubicBezTo>
                  <a:cubicBezTo>
                    <a:pt x="2230813" y="1820838"/>
                    <a:pt x="1949969" y="1334403"/>
                    <a:pt x="1476725" y="1207597"/>
                  </a:cubicBezTo>
                  <a:close/>
                  <a:moveTo>
                    <a:pt x="3290290" y="1590224"/>
                  </a:moveTo>
                  <a:cubicBezTo>
                    <a:pt x="3269727" y="1586016"/>
                    <a:pt x="3248437" y="1583806"/>
                    <a:pt x="3226630" y="1583806"/>
                  </a:cubicBezTo>
                  <a:cubicBezTo>
                    <a:pt x="3052179" y="1583806"/>
                    <a:pt x="2910758" y="1725227"/>
                    <a:pt x="2910758" y="1899678"/>
                  </a:cubicBezTo>
                  <a:cubicBezTo>
                    <a:pt x="2910758" y="2074130"/>
                    <a:pt x="3052179" y="2215551"/>
                    <a:pt x="3226630" y="2215550"/>
                  </a:cubicBezTo>
                  <a:cubicBezTo>
                    <a:pt x="3401082" y="2215551"/>
                    <a:pt x="3542503" y="2074130"/>
                    <a:pt x="3542502" y="1899678"/>
                  </a:cubicBezTo>
                  <a:cubicBezTo>
                    <a:pt x="3542503" y="1747033"/>
                    <a:pt x="3434228" y="1619677"/>
                    <a:pt x="3290290" y="1590224"/>
                  </a:cubicBezTo>
                  <a:close/>
                  <a:moveTo>
                    <a:pt x="3334055" y="1377473"/>
                  </a:moveTo>
                  <a:cubicBezTo>
                    <a:pt x="3576950" y="1427177"/>
                    <a:pt x="3759665" y="1642090"/>
                    <a:pt x="3759665" y="1899678"/>
                  </a:cubicBezTo>
                  <a:cubicBezTo>
                    <a:pt x="3759665" y="2194064"/>
                    <a:pt x="3521017" y="2432713"/>
                    <a:pt x="3226630" y="2432713"/>
                  </a:cubicBezTo>
                  <a:cubicBezTo>
                    <a:pt x="2932244" y="2432712"/>
                    <a:pt x="2693596" y="2194065"/>
                    <a:pt x="2693596" y="1899678"/>
                  </a:cubicBezTo>
                  <a:cubicBezTo>
                    <a:pt x="2693596" y="1605292"/>
                    <a:pt x="2932244" y="1366644"/>
                    <a:pt x="3226630" y="1366644"/>
                  </a:cubicBezTo>
                  <a:cubicBezTo>
                    <a:pt x="3263429" y="1366644"/>
                    <a:pt x="3299356" y="1370373"/>
                    <a:pt x="3334055" y="1377473"/>
                  </a:cubicBezTo>
                  <a:close/>
                  <a:moveTo>
                    <a:pt x="1391137" y="789478"/>
                  </a:moveTo>
                  <a:lnTo>
                    <a:pt x="1759910" y="888290"/>
                  </a:lnTo>
                  <a:lnTo>
                    <a:pt x="1754625" y="1202375"/>
                  </a:lnTo>
                  <a:lnTo>
                    <a:pt x="1744979" y="1199790"/>
                  </a:lnTo>
                  <a:cubicBezTo>
                    <a:pt x="1823578" y="1244024"/>
                    <a:pt x="1894617" y="1298265"/>
                    <a:pt x="1954704" y="1362586"/>
                  </a:cubicBezTo>
                  <a:lnTo>
                    <a:pt x="2234317" y="1293059"/>
                  </a:lnTo>
                  <a:lnTo>
                    <a:pt x="2413554" y="1630152"/>
                  </a:lnTo>
                  <a:lnTo>
                    <a:pt x="2214321" y="1809770"/>
                  </a:lnTo>
                  <a:cubicBezTo>
                    <a:pt x="2239296" y="1900740"/>
                    <a:pt x="2251067" y="1995997"/>
                    <a:pt x="2246841" y="2092825"/>
                  </a:cubicBezTo>
                  <a:lnTo>
                    <a:pt x="2495698" y="2230974"/>
                  </a:lnTo>
                  <a:lnTo>
                    <a:pt x="2396885" y="2599747"/>
                  </a:lnTo>
                  <a:lnTo>
                    <a:pt x="2094912" y="2594668"/>
                  </a:lnTo>
                  <a:cubicBezTo>
                    <a:pt x="2056732" y="2658461"/>
                    <a:pt x="2010475" y="2715996"/>
                    <a:pt x="1958644" y="2767359"/>
                  </a:cubicBezTo>
                  <a:lnTo>
                    <a:pt x="2057814" y="3026193"/>
                  </a:lnTo>
                  <a:lnTo>
                    <a:pt x="1745078" y="3245174"/>
                  </a:lnTo>
                  <a:lnTo>
                    <a:pt x="1507869" y="3039237"/>
                  </a:lnTo>
                  <a:lnTo>
                    <a:pt x="1536736" y="3019025"/>
                  </a:lnTo>
                  <a:cubicBezTo>
                    <a:pt x="1445878" y="3048429"/>
                    <a:pt x="1349798" y="3062567"/>
                    <a:pt x="1251837" y="3062021"/>
                  </a:cubicBezTo>
                  <a:lnTo>
                    <a:pt x="1108065" y="3321003"/>
                  </a:lnTo>
                  <a:lnTo>
                    <a:pt x="739291" y="3222191"/>
                  </a:lnTo>
                  <a:lnTo>
                    <a:pt x="744274" y="2926021"/>
                  </a:lnTo>
                  <a:cubicBezTo>
                    <a:pt x="666128" y="2881484"/>
                    <a:pt x="595548" y="2827017"/>
                    <a:pt x="535891" y="2762576"/>
                  </a:cubicBezTo>
                  <a:lnTo>
                    <a:pt x="540671" y="2772825"/>
                  </a:lnTo>
                  <a:lnTo>
                    <a:pt x="232276" y="2832568"/>
                  </a:lnTo>
                  <a:lnTo>
                    <a:pt x="70927" y="2486556"/>
                  </a:lnTo>
                  <a:lnTo>
                    <a:pt x="279495" y="2317444"/>
                  </a:lnTo>
                  <a:cubicBezTo>
                    <a:pt x="257233" y="2235849"/>
                    <a:pt x="245603" y="2150814"/>
                    <a:pt x="245586" y="2064274"/>
                  </a:cubicBezTo>
                  <a:lnTo>
                    <a:pt x="0" y="1927940"/>
                  </a:lnTo>
                  <a:lnTo>
                    <a:pt x="98812" y="1559167"/>
                  </a:lnTo>
                  <a:lnTo>
                    <a:pt x="380240" y="1563901"/>
                  </a:lnTo>
                  <a:cubicBezTo>
                    <a:pt x="418421" y="1496524"/>
                    <a:pt x="464524" y="1435092"/>
                    <a:pt x="516679" y="1380105"/>
                  </a:cubicBezTo>
                  <a:lnTo>
                    <a:pt x="422419" y="1089378"/>
                  </a:lnTo>
                  <a:lnTo>
                    <a:pt x="746189" y="887063"/>
                  </a:lnTo>
                  <a:lnTo>
                    <a:pt x="972292" y="1105134"/>
                  </a:lnTo>
                  <a:lnTo>
                    <a:pt x="970019" y="1106554"/>
                  </a:lnTo>
                  <a:cubicBezTo>
                    <a:pt x="1058903" y="1078586"/>
                    <a:pt x="1152743" y="1065659"/>
                    <a:pt x="1248316" y="1066709"/>
                  </a:cubicBezTo>
                  <a:lnTo>
                    <a:pt x="1238669" y="1064125"/>
                  </a:lnTo>
                  <a:close/>
                  <a:moveTo>
                    <a:pt x="3349970" y="1300109"/>
                  </a:moveTo>
                  <a:cubicBezTo>
                    <a:pt x="3310130" y="1291957"/>
                    <a:pt x="3268880" y="1287676"/>
                    <a:pt x="3226630" y="1287676"/>
                  </a:cubicBezTo>
                  <a:cubicBezTo>
                    <a:pt x="2888631" y="1287676"/>
                    <a:pt x="2614628" y="1561679"/>
                    <a:pt x="2614628" y="1899678"/>
                  </a:cubicBezTo>
                  <a:cubicBezTo>
                    <a:pt x="2614628" y="2237678"/>
                    <a:pt x="2888630" y="2511680"/>
                    <a:pt x="3226630" y="2511681"/>
                  </a:cubicBezTo>
                  <a:cubicBezTo>
                    <a:pt x="3564630" y="2511681"/>
                    <a:pt x="3838633" y="2237678"/>
                    <a:pt x="3838633" y="1899678"/>
                  </a:cubicBezTo>
                  <a:cubicBezTo>
                    <a:pt x="3838632" y="1603928"/>
                    <a:pt x="3628849" y="1357176"/>
                    <a:pt x="3349970" y="1300109"/>
                  </a:cubicBezTo>
                  <a:close/>
                  <a:moveTo>
                    <a:pt x="3358324" y="1024334"/>
                  </a:moveTo>
                  <a:lnTo>
                    <a:pt x="3410883" y="1234575"/>
                  </a:lnTo>
                  <a:lnTo>
                    <a:pt x="3403994" y="1234575"/>
                  </a:lnTo>
                  <a:cubicBezTo>
                    <a:pt x="3464268" y="1250018"/>
                    <a:pt x="3521292" y="1273478"/>
                    <a:pt x="3572818" y="1305612"/>
                  </a:cubicBezTo>
                  <a:lnTo>
                    <a:pt x="3746730" y="1209354"/>
                  </a:lnTo>
                  <a:lnTo>
                    <a:pt x="3926358" y="1401981"/>
                  </a:lnTo>
                  <a:lnTo>
                    <a:pt x="3825667" y="1557247"/>
                  </a:lnTo>
                  <a:cubicBezTo>
                    <a:pt x="3858552" y="1613408"/>
                    <a:pt x="3883404" y="1674784"/>
                    <a:pt x="3897877" y="1740062"/>
                  </a:cubicBezTo>
                  <a:lnTo>
                    <a:pt x="4088377" y="1787686"/>
                  </a:lnTo>
                  <a:lnTo>
                    <a:pt x="4088377" y="2051071"/>
                  </a:lnTo>
                  <a:lnTo>
                    <a:pt x="3886243" y="2101605"/>
                  </a:lnTo>
                  <a:cubicBezTo>
                    <a:pt x="3872191" y="2150933"/>
                    <a:pt x="3851639" y="2197531"/>
                    <a:pt x="3826272" y="2241013"/>
                  </a:cubicBezTo>
                  <a:lnTo>
                    <a:pt x="3938572" y="2395786"/>
                  </a:lnTo>
                  <a:lnTo>
                    <a:pt x="3769272" y="2597551"/>
                  </a:lnTo>
                  <a:lnTo>
                    <a:pt x="3574432" y="2502674"/>
                  </a:lnTo>
                  <a:lnTo>
                    <a:pt x="3590059" y="2484050"/>
                  </a:lnTo>
                  <a:cubicBezTo>
                    <a:pt x="3534764" y="2519868"/>
                    <a:pt x="3473263" y="2546445"/>
                    <a:pt x="3407886" y="2563572"/>
                  </a:cubicBezTo>
                  <a:lnTo>
                    <a:pt x="3358323" y="2761823"/>
                  </a:lnTo>
                  <a:lnTo>
                    <a:pt x="3094938" y="2761823"/>
                  </a:lnTo>
                  <a:lnTo>
                    <a:pt x="3045375" y="2563574"/>
                  </a:lnTo>
                  <a:cubicBezTo>
                    <a:pt x="2985349" y="2547848"/>
                    <a:pt x="2928591" y="2524155"/>
                    <a:pt x="2877330" y="2491865"/>
                  </a:cubicBezTo>
                  <a:lnTo>
                    <a:pt x="2882346" y="2497841"/>
                  </a:lnTo>
                  <a:lnTo>
                    <a:pt x="2687507" y="2592718"/>
                  </a:lnTo>
                  <a:lnTo>
                    <a:pt x="2518206" y="2390954"/>
                  </a:lnTo>
                  <a:lnTo>
                    <a:pt x="2626994" y="2241021"/>
                  </a:lnTo>
                  <a:cubicBezTo>
                    <a:pt x="2597591" y="2190623"/>
                    <a:pt x="2574657" y="2136035"/>
                    <a:pt x="2559194" y="2078370"/>
                  </a:cubicBezTo>
                  <a:lnTo>
                    <a:pt x="2371198" y="2031371"/>
                  </a:lnTo>
                  <a:lnTo>
                    <a:pt x="2371198" y="1767986"/>
                  </a:lnTo>
                  <a:lnTo>
                    <a:pt x="2559579" y="1720890"/>
                  </a:lnTo>
                  <a:cubicBezTo>
                    <a:pt x="2572992" y="1669175"/>
                    <a:pt x="2592745" y="1620006"/>
                    <a:pt x="2617681" y="1574051"/>
                  </a:cubicBezTo>
                  <a:lnTo>
                    <a:pt x="2502958" y="1397149"/>
                  </a:lnTo>
                  <a:lnTo>
                    <a:pt x="2682587" y="1204520"/>
                  </a:lnTo>
                  <a:lnTo>
                    <a:pt x="2872193" y="1309466"/>
                  </a:lnTo>
                  <a:lnTo>
                    <a:pt x="2870932" y="1310818"/>
                  </a:lnTo>
                  <a:cubicBezTo>
                    <a:pt x="2925169" y="1276310"/>
                    <a:pt x="2985393" y="1250941"/>
                    <a:pt x="3049268" y="1234575"/>
                  </a:cubicBezTo>
                  <a:lnTo>
                    <a:pt x="3042378" y="1234576"/>
                  </a:lnTo>
                  <a:lnTo>
                    <a:pt x="3094939" y="1024334"/>
                  </a:lnTo>
                  <a:close/>
                  <a:moveTo>
                    <a:pt x="2786480" y="402820"/>
                  </a:moveTo>
                  <a:cubicBezTo>
                    <a:pt x="2745900" y="389943"/>
                    <a:pt x="2701172" y="388627"/>
                    <a:pt x="2657264" y="401580"/>
                  </a:cubicBezTo>
                  <a:cubicBezTo>
                    <a:pt x="2540176" y="436121"/>
                    <a:pt x="2473258" y="559041"/>
                    <a:pt x="2507800" y="676128"/>
                  </a:cubicBezTo>
                  <a:cubicBezTo>
                    <a:pt x="2542340" y="793216"/>
                    <a:pt x="2665260" y="860133"/>
                    <a:pt x="2782348" y="825592"/>
                  </a:cubicBezTo>
                  <a:cubicBezTo>
                    <a:pt x="2899435" y="791051"/>
                    <a:pt x="2966353" y="668132"/>
                    <a:pt x="2931812" y="551045"/>
                  </a:cubicBezTo>
                  <a:cubicBezTo>
                    <a:pt x="2910223" y="477864"/>
                    <a:pt x="2854113" y="424282"/>
                    <a:pt x="2786480" y="402820"/>
                  </a:cubicBezTo>
                  <a:close/>
                  <a:moveTo>
                    <a:pt x="2932202" y="47278"/>
                  </a:moveTo>
                  <a:lnTo>
                    <a:pt x="3090904" y="140999"/>
                  </a:lnTo>
                  <a:lnTo>
                    <a:pt x="3054065" y="265147"/>
                  </a:lnTo>
                  <a:cubicBezTo>
                    <a:pt x="3087256" y="296329"/>
                    <a:pt x="3116089" y="332603"/>
                    <a:pt x="3138727" y="373550"/>
                  </a:cubicBezTo>
                  <a:lnTo>
                    <a:pt x="3276016" y="367796"/>
                  </a:lnTo>
                  <a:lnTo>
                    <a:pt x="3328165" y="544574"/>
                  </a:lnTo>
                  <a:lnTo>
                    <a:pt x="3202503" y="618514"/>
                  </a:lnTo>
                  <a:cubicBezTo>
                    <a:pt x="3202838" y="654403"/>
                    <a:pt x="3198271" y="689748"/>
                    <a:pt x="3189855" y="723955"/>
                  </a:cubicBezTo>
                  <a:lnTo>
                    <a:pt x="3295873" y="805599"/>
                  </a:lnTo>
                  <a:lnTo>
                    <a:pt x="3222192" y="974540"/>
                  </a:lnTo>
                  <a:lnTo>
                    <a:pt x="3072634" y="949439"/>
                  </a:lnTo>
                  <a:lnTo>
                    <a:pt x="3079435" y="933845"/>
                  </a:lnTo>
                  <a:cubicBezTo>
                    <a:pt x="3049413" y="968833"/>
                    <a:pt x="3013398" y="998848"/>
                    <a:pt x="2972910" y="1023288"/>
                  </a:cubicBezTo>
                  <a:lnTo>
                    <a:pt x="2978897" y="1166163"/>
                  </a:lnTo>
                  <a:lnTo>
                    <a:pt x="2802119" y="1218312"/>
                  </a:lnTo>
                  <a:lnTo>
                    <a:pt x="2729602" y="1095065"/>
                  </a:lnTo>
                  <a:cubicBezTo>
                    <a:pt x="2686199" y="1096396"/>
                    <a:pt x="2643414" y="1091732"/>
                    <a:pt x="2602615" y="1080209"/>
                  </a:cubicBezTo>
                  <a:lnTo>
                    <a:pt x="2607165" y="1083226"/>
                  </a:lnTo>
                  <a:lnTo>
                    <a:pt x="2495179" y="1185484"/>
                  </a:lnTo>
                  <a:lnTo>
                    <a:pt x="2341599" y="1083585"/>
                  </a:lnTo>
                  <a:lnTo>
                    <a:pt x="2384929" y="961414"/>
                  </a:lnTo>
                  <a:cubicBezTo>
                    <a:pt x="2355215" y="933409"/>
                    <a:pt x="2329015" y="901312"/>
                    <a:pt x="2307218" y="865670"/>
                  </a:cubicBezTo>
                  <a:lnTo>
                    <a:pt x="2171734" y="871348"/>
                  </a:lnTo>
                  <a:lnTo>
                    <a:pt x="2119584" y="694571"/>
                  </a:lnTo>
                  <a:lnTo>
                    <a:pt x="2236697" y="625662"/>
                  </a:lnTo>
                  <a:cubicBezTo>
                    <a:pt x="2235459" y="588297"/>
                    <a:pt x="2238982" y="551385"/>
                    <a:pt x="2246620" y="515603"/>
                  </a:cubicBezTo>
                  <a:lnTo>
                    <a:pt x="2134594" y="419585"/>
                  </a:lnTo>
                  <a:lnTo>
                    <a:pt x="2217016" y="254732"/>
                  </a:lnTo>
                  <a:lnTo>
                    <a:pt x="2365055" y="287627"/>
                  </a:lnTo>
                  <a:lnTo>
                    <a:pt x="2364476" y="288784"/>
                  </a:lnTo>
                  <a:cubicBezTo>
                    <a:pt x="2394046" y="254885"/>
                    <a:pt x="2429444" y="225933"/>
                    <a:pt x="2469075" y="202302"/>
                  </a:cubicBezTo>
                  <a:lnTo>
                    <a:pt x="2464452" y="203666"/>
                  </a:lnTo>
                  <a:lnTo>
                    <a:pt x="2458102" y="52150"/>
                  </a:lnTo>
                  <a:lnTo>
                    <a:pt x="2634880" y="0"/>
                  </a:lnTo>
                  <a:lnTo>
                    <a:pt x="2711784" y="130703"/>
                  </a:lnTo>
                  <a:lnTo>
                    <a:pt x="2707159" y="132067"/>
                  </a:lnTo>
                  <a:cubicBezTo>
                    <a:pt x="2750672" y="130497"/>
                    <a:pt x="2793590" y="134953"/>
                    <a:pt x="2834535" y="14631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1" name="Trapezoid 3">
              <a:extLst>
                <a:ext uri="{FF2B5EF4-FFF2-40B4-BE49-F238E27FC236}">
                  <a16:creationId xmlns:a16="http://schemas.microsoft.com/office/drawing/2014/main" xmlns="" id="{366818DF-0CBE-4509-954A-F438DB3E5114}"/>
                </a:ext>
              </a:extLst>
            </p:cNvPr>
            <p:cNvSpPr/>
            <p:nvPr/>
          </p:nvSpPr>
          <p:spPr>
            <a:xfrm>
              <a:off x="5986505" y="1811893"/>
              <a:ext cx="390522" cy="398013"/>
            </a:xfrm>
            <a:custGeom>
              <a:avLst/>
              <a:gdLst/>
              <a:ahLst/>
              <a:cxnLst/>
              <a:rect l="l" t="t" r="r" b="b"/>
              <a:pathLst>
                <a:path w="3890855" h="3965475">
                  <a:moveTo>
                    <a:pt x="513635" y="2426125"/>
                  </a:moveTo>
                  <a:lnTo>
                    <a:pt x="1518439" y="2426125"/>
                  </a:lnTo>
                  <a:cubicBezTo>
                    <a:pt x="1550976" y="2510415"/>
                    <a:pt x="1581900" y="2596962"/>
                    <a:pt x="1610725" y="2683637"/>
                  </a:cubicBezTo>
                  <a:lnTo>
                    <a:pt x="901668" y="2683637"/>
                  </a:lnTo>
                  <a:lnTo>
                    <a:pt x="559881" y="3707964"/>
                  </a:lnTo>
                  <a:lnTo>
                    <a:pt x="1917114" y="3707964"/>
                  </a:lnTo>
                  <a:cubicBezTo>
                    <a:pt x="1925031" y="3729959"/>
                    <a:pt x="1931702" y="3744180"/>
                    <a:pt x="1936944" y="3749452"/>
                  </a:cubicBezTo>
                  <a:cubicBezTo>
                    <a:pt x="1940579" y="3743065"/>
                    <a:pt x="1945876" y="3728913"/>
                    <a:pt x="1952632" y="3707964"/>
                  </a:cubicBezTo>
                  <a:lnTo>
                    <a:pt x="3330974" y="3707964"/>
                  </a:lnTo>
                  <a:lnTo>
                    <a:pt x="2989187" y="2683637"/>
                  </a:lnTo>
                  <a:lnTo>
                    <a:pt x="2271337" y="2683637"/>
                  </a:lnTo>
                  <a:cubicBezTo>
                    <a:pt x="2301469" y="2597098"/>
                    <a:pt x="2333531" y="2510572"/>
                    <a:pt x="2366939" y="2426125"/>
                  </a:cubicBezTo>
                  <a:lnTo>
                    <a:pt x="3377220" y="2426125"/>
                  </a:lnTo>
                  <a:lnTo>
                    <a:pt x="3890855" y="3965475"/>
                  </a:lnTo>
                  <a:lnTo>
                    <a:pt x="0" y="3965475"/>
                  </a:lnTo>
                  <a:close/>
                  <a:moveTo>
                    <a:pt x="1936944" y="620869"/>
                  </a:moveTo>
                  <a:cubicBezTo>
                    <a:pt x="1782578" y="620869"/>
                    <a:pt x="1657440" y="746006"/>
                    <a:pt x="1657440" y="900372"/>
                  </a:cubicBezTo>
                  <a:cubicBezTo>
                    <a:pt x="1657440" y="1054738"/>
                    <a:pt x="1782578" y="1179876"/>
                    <a:pt x="1936944" y="1179876"/>
                  </a:cubicBezTo>
                  <a:cubicBezTo>
                    <a:pt x="2091310" y="1179876"/>
                    <a:pt x="2216447" y="1054738"/>
                    <a:pt x="2216447" y="900372"/>
                  </a:cubicBezTo>
                  <a:cubicBezTo>
                    <a:pt x="2216447" y="746006"/>
                    <a:pt x="2091310" y="620869"/>
                    <a:pt x="1936944" y="620869"/>
                  </a:cubicBezTo>
                  <a:close/>
                  <a:moveTo>
                    <a:pt x="1936944" y="0"/>
                  </a:moveTo>
                  <a:cubicBezTo>
                    <a:pt x="2169175" y="0"/>
                    <a:pt x="2401406" y="88593"/>
                    <a:pt x="2578592" y="265779"/>
                  </a:cubicBezTo>
                  <a:lnTo>
                    <a:pt x="2578592" y="265780"/>
                  </a:lnTo>
                  <a:cubicBezTo>
                    <a:pt x="2932964" y="620153"/>
                    <a:pt x="2888999" y="1155622"/>
                    <a:pt x="2578592" y="1549077"/>
                  </a:cubicBezTo>
                  <a:cubicBezTo>
                    <a:pt x="2248849" y="1967039"/>
                    <a:pt x="1976153" y="3125749"/>
                    <a:pt x="1936944" y="3194660"/>
                  </a:cubicBezTo>
                  <a:cubicBezTo>
                    <a:pt x="1883033" y="3140450"/>
                    <a:pt x="1647095" y="1944983"/>
                    <a:pt x="1295295" y="1549076"/>
                  </a:cubicBezTo>
                  <a:cubicBezTo>
                    <a:pt x="962406" y="1174450"/>
                    <a:pt x="940923" y="620152"/>
                    <a:pt x="1295295" y="265779"/>
                  </a:cubicBezTo>
                  <a:cubicBezTo>
                    <a:pt x="1472481" y="88593"/>
                    <a:pt x="1704713" y="0"/>
                    <a:pt x="193694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sp>
          <p:nvSpPr>
            <p:cNvPr id="33" name="Donut 15">
              <a:extLst>
                <a:ext uri="{FF2B5EF4-FFF2-40B4-BE49-F238E27FC236}">
                  <a16:creationId xmlns:a16="http://schemas.microsoft.com/office/drawing/2014/main" xmlns="" id="{A9C59247-B266-4CA7-A572-6B2541F4CF8F}"/>
                </a:ext>
              </a:extLst>
            </p:cNvPr>
            <p:cNvSpPr/>
            <p:nvPr/>
          </p:nvSpPr>
          <p:spPr>
            <a:xfrm>
              <a:off x="4635546" y="2862682"/>
              <a:ext cx="412117" cy="413850"/>
            </a:xfrm>
            <a:custGeom>
              <a:avLst/>
              <a:gdLst/>
              <a:ahLst/>
              <a:cxnLst/>
              <a:rect l="l" t="t" r="r" b="b"/>
              <a:pathLst>
                <a:path w="3821708" h="3795110">
                  <a:moveTo>
                    <a:pt x="1910854" y="903842"/>
                  </a:moveTo>
                  <a:lnTo>
                    <a:pt x="1793831" y="1129420"/>
                  </a:lnTo>
                  <a:lnTo>
                    <a:pt x="1791613" y="1129420"/>
                  </a:lnTo>
                  <a:lnTo>
                    <a:pt x="1791892" y="1133157"/>
                  </a:lnTo>
                  <a:lnTo>
                    <a:pt x="1791613" y="1133695"/>
                  </a:lnTo>
                  <a:lnTo>
                    <a:pt x="1791933" y="1133695"/>
                  </a:lnTo>
                  <a:lnTo>
                    <a:pt x="1833002" y="1683464"/>
                  </a:lnTo>
                  <a:cubicBezTo>
                    <a:pt x="1744939" y="1714584"/>
                    <a:pt x="1682254" y="1798749"/>
                    <a:pt x="1682254" y="1897555"/>
                  </a:cubicBezTo>
                  <a:cubicBezTo>
                    <a:pt x="1682254" y="2023808"/>
                    <a:pt x="1784602" y="2126156"/>
                    <a:pt x="1910855" y="2126156"/>
                  </a:cubicBezTo>
                  <a:cubicBezTo>
                    <a:pt x="1975561" y="2126156"/>
                    <a:pt x="2033988" y="2099273"/>
                    <a:pt x="2075304" y="2055803"/>
                  </a:cubicBezTo>
                  <a:lnTo>
                    <a:pt x="2443125" y="2288080"/>
                  </a:lnTo>
                  <a:lnTo>
                    <a:pt x="2443003" y="2288309"/>
                  </a:lnTo>
                  <a:lnTo>
                    <a:pt x="2443494" y="2288314"/>
                  </a:lnTo>
                  <a:lnTo>
                    <a:pt x="2446061" y="2289935"/>
                  </a:lnTo>
                  <a:lnTo>
                    <a:pt x="2446904" y="2288348"/>
                  </a:lnTo>
                  <a:lnTo>
                    <a:pt x="2652725" y="2290436"/>
                  </a:lnTo>
                  <a:lnTo>
                    <a:pt x="2535900" y="2120971"/>
                  </a:lnTo>
                  <a:lnTo>
                    <a:pt x="2536744" y="2119385"/>
                  </a:lnTo>
                  <a:lnTo>
                    <a:pt x="2533964" y="2118163"/>
                  </a:lnTo>
                  <a:lnTo>
                    <a:pt x="2533686" y="2117759"/>
                  </a:lnTo>
                  <a:lnTo>
                    <a:pt x="2533565" y="2117988"/>
                  </a:lnTo>
                  <a:lnTo>
                    <a:pt x="2134900" y="1942755"/>
                  </a:lnTo>
                  <a:cubicBezTo>
                    <a:pt x="2137918" y="1928156"/>
                    <a:pt x="2139456" y="1913035"/>
                    <a:pt x="2139456" y="1897555"/>
                  </a:cubicBezTo>
                  <a:cubicBezTo>
                    <a:pt x="2139456" y="1798748"/>
                    <a:pt x="2076770" y="1714583"/>
                    <a:pt x="1988706" y="1683463"/>
                  </a:cubicBezTo>
                  <a:lnTo>
                    <a:pt x="2029775" y="1133695"/>
                  </a:lnTo>
                  <a:lnTo>
                    <a:pt x="2030094" y="1133695"/>
                  </a:lnTo>
                  <a:lnTo>
                    <a:pt x="2029815" y="1133157"/>
                  </a:lnTo>
                  <a:lnTo>
                    <a:pt x="2030094" y="1129420"/>
                  </a:lnTo>
                  <a:lnTo>
                    <a:pt x="2027877" y="1129420"/>
                  </a:lnTo>
                  <a:close/>
                  <a:moveTo>
                    <a:pt x="1910854" y="565406"/>
                  </a:moveTo>
                  <a:cubicBezTo>
                    <a:pt x="2646579" y="565406"/>
                    <a:pt x="3243002" y="1161829"/>
                    <a:pt x="3243002" y="1897554"/>
                  </a:cubicBezTo>
                  <a:cubicBezTo>
                    <a:pt x="3243002" y="2633279"/>
                    <a:pt x="2646579" y="3229702"/>
                    <a:pt x="1910854" y="3229702"/>
                  </a:cubicBezTo>
                  <a:cubicBezTo>
                    <a:pt x="1175129" y="3229702"/>
                    <a:pt x="578706" y="2633279"/>
                    <a:pt x="578706" y="1897554"/>
                  </a:cubicBezTo>
                  <a:cubicBezTo>
                    <a:pt x="578706" y="1161829"/>
                    <a:pt x="1175129" y="565406"/>
                    <a:pt x="1910854" y="565406"/>
                  </a:cubicBezTo>
                  <a:close/>
                  <a:moveTo>
                    <a:pt x="1766837" y="367010"/>
                  </a:moveTo>
                  <a:cubicBezTo>
                    <a:pt x="1050362" y="432397"/>
                    <a:pt x="475174" y="981146"/>
                    <a:pt x="377476" y="1681610"/>
                  </a:cubicBezTo>
                  <a:lnTo>
                    <a:pt x="426306" y="1681610"/>
                  </a:lnTo>
                  <a:cubicBezTo>
                    <a:pt x="510474" y="1681610"/>
                    <a:pt x="578706" y="1746088"/>
                    <a:pt x="578706" y="1825626"/>
                  </a:cubicBezTo>
                  <a:cubicBezTo>
                    <a:pt x="578706" y="1905164"/>
                    <a:pt x="510474" y="1969642"/>
                    <a:pt x="426306" y="1969642"/>
                  </a:cubicBezTo>
                  <a:lnTo>
                    <a:pt x="364094" y="1969642"/>
                  </a:lnTo>
                  <a:cubicBezTo>
                    <a:pt x="398055" y="2738400"/>
                    <a:pt x="1003246" y="3359660"/>
                    <a:pt x="1769417" y="3427809"/>
                  </a:cubicBezTo>
                  <a:lnTo>
                    <a:pt x="1769417" y="3382101"/>
                  </a:lnTo>
                  <a:cubicBezTo>
                    <a:pt x="1769417" y="3297933"/>
                    <a:pt x="1833895" y="3229701"/>
                    <a:pt x="1913433" y="3229701"/>
                  </a:cubicBezTo>
                  <a:cubicBezTo>
                    <a:pt x="1992971" y="3229701"/>
                    <a:pt x="2057449" y="3297933"/>
                    <a:pt x="2057449" y="3382101"/>
                  </a:cubicBezTo>
                  <a:lnTo>
                    <a:pt x="2057449" y="3427707"/>
                  </a:lnTo>
                  <a:cubicBezTo>
                    <a:pt x="2804164" y="3358467"/>
                    <a:pt x="3396856" y="2764020"/>
                    <a:pt x="3455018" y="2020616"/>
                  </a:cubicBezTo>
                  <a:lnTo>
                    <a:pt x="3395402" y="2020616"/>
                  </a:lnTo>
                  <a:cubicBezTo>
                    <a:pt x="3311234" y="2020616"/>
                    <a:pt x="3243002" y="1956138"/>
                    <a:pt x="3243002" y="1876600"/>
                  </a:cubicBezTo>
                  <a:cubicBezTo>
                    <a:pt x="3243002" y="1797062"/>
                    <a:pt x="3311234" y="1732584"/>
                    <a:pt x="3395402" y="1732584"/>
                  </a:cubicBezTo>
                  <a:lnTo>
                    <a:pt x="3451747" y="1732584"/>
                  </a:lnTo>
                  <a:cubicBezTo>
                    <a:pt x="3374444" y="1008025"/>
                    <a:pt x="2788738" y="434055"/>
                    <a:pt x="2054869" y="367632"/>
                  </a:cubicBezTo>
                  <a:lnTo>
                    <a:pt x="2054869" y="407296"/>
                  </a:lnTo>
                  <a:cubicBezTo>
                    <a:pt x="2054869" y="491464"/>
                    <a:pt x="1990391" y="559696"/>
                    <a:pt x="1910853" y="559696"/>
                  </a:cubicBezTo>
                  <a:cubicBezTo>
                    <a:pt x="1831315" y="559696"/>
                    <a:pt x="1766837" y="491464"/>
                    <a:pt x="1766837" y="407296"/>
                  </a:cubicBezTo>
                  <a:close/>
                  <a:moveTo>
                    <a:pt x="1910854" y="0"/>
                  </a:moveTo>
                  <a:cubicBezTo>
                    <a:pt x="2966190" y="0"/>
                    <a:pt x="3821708" y="849564"/>
                    <a:pt x="3821708" y="1897555"/>
                  </a:cubicBezTo>
                  <a:cubicBezTo>
                    <a:pt x="3821708" y="2945546"/>
                    <a:pt x="2966190" y="3795110"/>
                    <a:pt x="1910854" y="3795110"/>
                  </a:cubicBezTo>
                  <a:cubicBezTo>
                    <a:pt x="855518" y="3795110"/>
                    <a:pt x="0" y="2945546"/>
                    <a:pt x="0" y="1897555"/>
                  </a:cubicBezTo>
                  <a:cubicBezTo>
                    <a:pt x="0" y="849564"/>
                    <a:pt x="855518" y="0"/>
                    <a:pt x="191085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pic>
          <p:nvPicPr>
            <p:cNvPr id="38" name="Obraz 3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84368" y="3360604"/>
              <a:ext cx="463856" cy="463856"/>
            </a:xfrm>
            <a:prstGeom prst="rect">
              <a:avLst/>
            </a:prstGeom>
          </p:spPr>
        </p:pic>
      </p:grpSp>
      <p:sp>
        <p:nvSpPr>
          <p:cNvPr id="36" name="pole tekstowe 35">
            <a:extLst>
              <a:ext uri="{FF2B5EF4-FFF2-40B4-BE49-F238E27FC236}">
                <a16:creationId xmlns:a16="http://schemas.microsoft.com/office/drawing/2014/main" xmlns="" id="{A367E4F3-92B8-4353-8AAA-AD0B3AB24E19}"/>
              </a:ext>
            </a:extLst>
          </p:cNvPr>
          <p:cNvSpPr txBox="1"/>
          <p:nvPr/>
        </p:nvSpPr>
        <p:spPr>
          <a:xfrm>
            <a:off x="1829574" y="1776529"/>
            <a:ext cx="7841214" cy="646331"/>
          </a:xfrm>
          <a:prstGeom prst="rect">
            <a:avLst/>
          </a:prstGeom>
          <a:noFill/>
        </p:spPr>
        <p:txBody>
          <a:bodyPr wrap="square" rtlCol="0">
            <a:spAutoFit/>
          </a:bodyPr>
          <a:lstStyle/>
          <a:p>
            <a:r>
              <a:rPr lang="en-US"/>
              <a:t>Practicar mindfulness durante varias semanas mediante una técnica básica de meditación te permitirá conseguir beneficios como:</a:t>
            </a:r>
            <a:endParaRPr lang="en-US" dirty="0"/>
          </a:p>
        </p:txBody>
      </p:sp>
      <p:sp>
        <p:nvSpPr>
          <p:cNvPr id="40"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33587" y="6275049"/>
            <a:ext cx="5397839"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41"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082" y="6248677"/>
            <a:ext cx="905274" cy="576706"/>
          </a:xfrm>
          <a:prstGeom prst="rect">
            <a:avLst/>
          </a:prstGeom>
        </p:spPr>
      </p:pic>
      <p:pic>
        <p:nvPicPr>
          <p:cNvPr id="42" name="Immagine 4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331426" y="6400598"/>
            <a:ext cx="1127226" cy="392481"/>
          </a:xfrm>
          <a:prstGeom prst="rect">
            <a:avLst/>
          </a:prstGeom>
          <a:noFill/>
        </p:spPr>
      </p:pic>
      <p:sp>
        <p:nvSpPr>
          <p:cNvPr id="43" name="CasellaDiTesto 42"/>
          <p:cNvSpPr txBox="1"/>
          <p:nvPr/>
        </p:nvSpPr>
        <p:spPr>
          <a:xfrm>
            <a:off x="7526577" y="6183087"/>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30677099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Oval 12">
            <a:extLst>
              <a:ext uri="{FF2B5EF4-FFF2-40B4-BE49-F238E27FC236}">
                <a16:creationId xmlns:a16="http://schemas.microsoft.com/office/drawing/2014/main" xmlns="" id="{66B36C48-624B-41C4-A669-C04870A68F4C}"/>
              </a:ext>
            </a:extLst>
          </p:cNvPr>
          <p:cNvSpPr/>
          <p:nvPr/>
        </p:nvSpPr>
        <p:spPr>
          <a:xfrm>
            <a:off x="11014890" y="3724206"/>
            <a:ext cx="853440" cy="853442"/>
          </a:xfrm>
          <a:prstGeom prst="ellipse">
            <a:avLst/>
          </a:prstGeom>
          <a:solidFill>
            <a:srgbClr val="FA910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graphicFrame>
        <p:nvGraphicFramePr>
          <p:cNvPr id="2" name="Marcador de contenido 1">
            <a:extLst>
              <a:ext uri="{FF2B5EF4-FFF2-40B4-BE49-F238E27FC236}">
                <a16:creationId xmlns:a16="http://schemas.microsoft.com/office/drawing/2014/main" xmlns="" id="{228C0821-1B4A-4FD2-9EA0-7C3645F547C9}"/>
              </a:ext>
            </a:extLst>
          </p:cNvPr>
          <p:cNvGraphicFramePr>
            <a:graphicFrameLocks noGrp="1"/>
          </p:cNvGraphicFramePr>
          <p:nvPr>
            <p:ph idx="1"/>
            <p:extLst>
              <p:ext uri="{D42A27DB-BD31-4B8C-83A1-F6EECF244321}">
                <p14:modId xmlns:p14="http://schemas.microsoft.com/office/powerpoint/2010/main" val="1288897022"/>
              </p:ext>
            </p:extLst>
          </p:nvPr>
        </p:nvGraphicFramePr>
        <p:xfrm>
          <a:off x="1148989" y="1005306"/>
          <a:ext cx="8945506" cy="4814023"/>
        </p:xfrm>
        <a:graphic>
          <a:graphicData uri="http://schemas.openxmlformats.org/drawingml/2006/table">
            <a:tbl>
              <a:tblPr firstRow="1" firstCol="1" bandRow="1">
                <a:tableStyleId>{5C22544A-7EE6-4342-B048-85BDC9FD1C3A}</a:tableStyleId>
              </a:tblPr>
              <a:tblGrid>
                <a:gridCol w="1887810">
                  <a:extLst>
                    <a:ext uri="{9D8B030D-6E8A-4147-A177-3AD203B41FA5}">
                      <a16:colId xmlns:a16="http://schemas.microsoft.com/office/drawing/2014/main" xmlns="" val="1323711783"/>
                    </a:ext>
                  </a:extLst>
                </a:gridCol>
                <a:gridCol w="2129635">
                  <a:extLst>
                    <a:ext uri="{9D8B030D-6E8A-4147-A177-3AD203B41FA5}">
                      <a16:colId xmlns:a16="http://schemas.microsoft.com/office/drawing/2014/main" xmlns="" val="1512802440"/>
                    </a:ext>
                  </a:extLst>
                </a:gridCol>
                <a:gridCol w="1748030">
                  <a:extLst>
                    <a:ext uri="{9D8B030D-6E8A-4147-A177-3AD203B41FA5}">
                      <a16:colId xmlns:a16="http://schemas.microsoft.com/office/drawing/2014/main" xmlns="" val="1990003127"/>
                    </a:ext>
                  </a:extLst>
                </a:gridCol>
                <a:gridCol w="1303104">
                  <a:extLst>
                    <a:ext uri="{9D8B030D-6E8A-4147-A177-3AD203B41FA5}">
                      <a16:colId xmlns:a16="http://schemas.microsoft.com/office/drawing/2014/main" xmlns="" val="1490779859"/>
                    </a:ext>
                  </a:extLst>
                </a:gridCol>
                <a:gridCol w="1876927">
                  <a:extLst>
                    <a:ext uri="{9D8B030D-6E8A-4147-A177-3AD203B41FA5}">
                      <a16:colId xmlns:a16="http://schemas.microsoft.com/office/drawing/2014/main" xmlns="" val="3511756417"/>
                    </a:ext>
                  </a:extLst>
                </a:gridCol>
              </a:tblGrid>
              <a:tr h="117861">
                <a:tc gridSpan="5">
                  <a:txBody>
                    <a:bodyPr/>
                    <a:lstStyle/>
                    <a:p>
                      <a:pPr marL="228600" algn="ctr">
                        <a:lnSpc>
                          <a:spcPct val="106000"/>
                        </a:lnSpc>
                        <a:spcAft>
                          <a:spcPts val="800"/>
                        </a:spcAft>
                      </a:pPr>
                      <a:endParaRPr lang="es-ES" sz="1100" dirty="0">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193" marR="68193" marT="0" marB="0">
                    <a:solidFill>
                      <a:srgbClr val="FF0000"/>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xmlns="" val="24355178"/>
                  </a:ext>
                </a:extLst>
              </a:tr>
              <a:tr h="618615">
                <a:tc>
                  <a:txBody>
                    <a:bodyPr/>
                    <a:lstStyle/>
                    <a:p>
                      <a:pPr>
                        <a:lnSpc>
                          <a:spcPct val="106000"/>
                        </a:lnSpc>
                        <a:spcAft>
                          <a:spcPts val="800"/>
                        </a:spcAft>
                      </a:pPr>
                      <a:r>
                        <a:rPr lang="es-ES" sz="1100">
                          <a:solidFill>
                            <a:schemeClr val="bg1"/>
                          </a:solidFill>
                          <a:effectLst/>
                          <a:latin typeface="Arial Black" panose="020B0A04020102020204" pitchFamily="34" charset="0"/>
                        </a:rPr>
                        <a:t>¿Qué hay que hacer?</a:t>
                      </a: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nchor="ctr">
                    <a:solidFill>
                      <a:srgbClr val="92D050"/>
                    </a:solidFill>
                  </a:tcPr>
                </a:tc>
                <a:tc>
                  <a:txBody>
                    <a:bodyPr/>
                    <a:lstStyle/>
                    <a:p>
                      <a:pPr>
                        <a:lnSpc>
                          <a:spcPct val="106000"/>
                        </a:lnSpc>
                        <a:spcAft>
                          <a:spcPts val="800"/>
                        </a:spcAft>
                      </a:pPr>
                      <a:r>
                        <a:rPr lang="es-ES" sz="1100">
                          <a:solidFill>
                            <a:schemeClr val="bg1"/>
                          </a:solidFill>
                          <a:effectLst/>
                          <a:latin typeface="Arial Black" panose="020B0A04020102020204" pitchFamily="34" charset="0"/>
                          <a:ea typeface="+mn-ea"/>
                          <a:cs typeface="+mn-cs"/>
                        </a:rPr>
                        <a:t>¿Cómo hacerlo?</a:t>
                      </a: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nchor="ctr">
                    <a:solidFill>
                      <a:srgbClr val="92D050"/>
                    </a:solidFill>
                  </a:tcPr>
                </a:tc>
                <a:tc>
                  <a:txBody>
                    <a:bodyPr/>
                    <a:lstStyle/>
                    <a:p>
                      <a:pPr>
                        <a:lnSpc>
                          <a:spcPct val="106000"/>
                        </a:lnSpc>
                        <a:spcAft>
                          <a:spcPts val="800"/>
                        </a:spcAft>
                      </a:pPr>
                      <a:r>
                        <a:rPr lang="es-ES" sz="1100">
                          <a:solidFill>
                            <a:schemeClr val="bg1"/>
                          </a:solidFill>
                          <a:effectLst/>
                          <a:latin typeface="Arial Black" panose="020B0A04020102020204" pitchFamily="34" charset="0"/>
                        </a:rPr>
                        <a:t>Estimación de coste</a:t>
                      </a: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nchor="ctr">
                    <a:solidFill>
                      <a:srgbClr val="92D050"/>
                    </a:solidFill>
                  </a:tcPr>
                </a:tc>
                <a:tc>
                  <a:txBody>
                    <a:bodyPr/>
                    <a:lstStyle/>
                    <a:p>
                      <a:pPr>
                        <a:lnSpc>
                          <a:spcPct val="106000"/>
                        </a:lnSpc>
                        <a:spcAft>
                          <a:spcPts val="800"/>
                        </a:spcAft>
                      </a:pPr>
                      <a:r>
                        <a:rPr lang="es-ES" sz="1100">
                          <a:solidFill>
                            <a:schemeClr val="bg1"/>
                          </a:solidFill>
                          <a:effectLst/>
                          <a:latin typeface="Arial Black" panose="020B0A04020102020204" pitchFamily="34" charset="0"/>
                        </a:rPr>
                        <a:t>Prioridad</a:t>
                      </a: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nchor="ctr">
                    <a:solidFill>
                      <a:srgbClr val="92D050"/>
                    </a:solidFill>
                  </a:tcPr>
                </a:tc>
                <a:tc>
                  <a:txBody>
                    <a:bodyPr/>
                    <a:lstStyle/>
                    <a:p>
                      <a:pPr>
                        <a:lnSpc>
                          <a:spcPct val="106000"/>
                        </a:lnSpc>
                        <a:spcAft>
                          <a:spcPts val="800"/>
                        </a:spcAft>
                      </a:pPr>
                      <a:r>
                        <a:rPr lang="es-ES" sz="1100">
                          <a:solidFill>
                            <a:schemeClr val="bg1"/>
                          </a:solidFill>
                          <a:effectLst/>
                          <a:latin typeface="Arial Black" panose="020B0A04020102020204" pitchFamily="34" charset="0"/>
                          <a:ea typeface="+mn-ea"/>
                          <a:cs typeface="+mn-cs"/>
                        </a:rPr>
                        <a:t>Duración</a:t>
                      </a: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nchor="ctr">
                    <a:solidFill>
                      <a:srgbClr val="92D050"/>
                    </a:solidFill>
                  </a:tcPr>
                </a:tc>
                <a:extLst>
                  <a:ext uri="{0D108BD9-81ED-4DB2-BD59-A6C34878D82A}">
                    <a16:rowId xmlns:a16="http://schemas.microsoft.com/office/drawing/2014/main" xmlns="" val="2878827854"/>
                  </a:ext>
                </a:extLst>
              </a:tr>
              <a:tr h="751263">
                <a:tc>
                  <a:txBody>
                    <a:bodyPr/>
                    <a:lstStyle/>
                    <a:p>
                      <a:pPr>
                        <a:lnSpc>
                          <a:spcPct val="106000"/>
                        </a:lnSpc>
                        <a:spcAft>
                          <a:spcPts val="800"/>
                        </a:spcAft>
                      </a:pPr>
                      <a:r>
                        <a:rPr lang="pl-PL" sz="110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E</a:t>
                      </a:r>
                      <a:r>
                        <a:rPr lang="es-ES" sz="110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j</a:t>
                      </a:r>
                      <a:r>
                        <a:rPr lang="pl-PL" sz="110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a:t>
                      </a:r>
                      <a:r>
                        <a:rPr lang="es-ES" sz="110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Análisis de necesidades</a:t>
                      </a: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FA9106"/>
                    </a:solidFill>
                  </a:tcPr>
                </a:tc>
                <a:tc>
                  <a:txBody>
                    <a:bodyPr/>
                    <a:lstStyle/>
                    <a:p>
                      <a:pPr algn="l">
                        <a:lnSpc>
                          <a:spcPct val="106000"/>
                        </a:lnSpc>
                        <a:spcAft>
                          <a:spcPts val="800"/>
                        </a:spcAft>
                      </a:pPr>
                      <a:r>
                        <a:rPr lang="es-ES" sz="110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Lee atentamente la herramienta y analiza en qué área podrías mejorar tu enfoque</a:t>
                      </a: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00B0F0"/>
                    </a:solidFill>
                  </a:tcPr>
                </a:tc>
                <a:tc>
                  <a:txBody>
                    <a:bodyPr/>
                    <a:lstStyle/>
                    <a:p>
                      <a:pPr>
                        <a:lnSpc>
                          <a:spcPct val="106000"/>
                        </a:lnSpc>
                        <a:spcAft>
                          <a:spcPts val="800"/>
                        </a:spcAft>
                      </a:pPr>
                      <a:r>
                        <a:rPr lang="es-ES" sz="1100">
                          <a:solidFill>
                            <a:schemeClr val="bg1"/>
                          </a:solidFill>
                          <a:effectLst/>
                          <a:latin typeface="Arial Black" panose="020B0A04020102020204" pitchFamily="34" charset="0"/>
                        </a:rPr>
                        <a:t>☐ alto</a:t>
                      </a:r>
                      <a:endParaRPr lang="pl-PL" sz="1100" dirty="0">
                        <a:solidFill>
                          <a:schemeClr val="bg1"/>
                        </a:solidFill>
                        <a:effectLst/>
                        <a:latin typeface="Arial Black" panose="020B0A04020102020204" pitchFamily="34" charset="0"/>
                      </a:endParaRPr>
                    </a:p>
                    <a:p>
                      <a:pPr>
                        <a:lnSpc>
                          <a:spcPct val="106000"/>
                        </a:lnSpc>
                        <a:spcAft>
                          <a:spcPts val="800"/>
                        </a:spcAft>
                      </a:pPr>
                      <a:r>
                        <a:rPr lang="es-ES" sz="1100">
                          <a:solidFill>
                            <a:schemeClr val="bg1"/>
                          </a:solidFill>
                          <a:effectLst/>
                          <a:latin typeface="Arial Black" panose="020B0A04020102020204" pitchFamily="34" charset="0"/>
                        </a:rPr>
                        <a:t>☐ medio</a:t>
                      </a:r>
                      <a:endParaRPr lang="es-ES" sz="1100" dirty="0">
                        <a:solidFill>
                          <a:schemeClr val="bg1"/>
                        </a:solidFill>
                        <a:effectLst/>
                        <a:latin typeface="Arial Black" panose="020B0A04020102020204" pitchFamily="34" charset="0"/>
                      </a:endParaRPr>
                    </a:p>
                    <a:p>
                      <a:pPr>
                        <a:lnSpc>
                          <a:spcPct val="106000"/>
                        </a:lnSpc>
                        <a:spcAft>
                          <a:spcPts val="800"/>
                        </a:spcAft>
                      </a:pPr>
                      <a:r>
                        <a:rPr lang="es-ES" sz="1100">
                          <a:solidFill>
                            <a:schemeClr val="bg1"/>
                          </a:solidFill>
                          <a:effectLst/>
                          <a:latin typeface="Arial Black" panose="020B0A04020102020204" pitchFamily="34" charset="0"/>
                        </a:rPr>
                        <a:t>☐ bajo</a:t>
                      </a: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00B0F0"/>
                    </a:solidFill>
                  </a:tcPr>
                </a:tc>
                <a:tc>
                  <a:txBody>
                    <a:bodyPr/>
                    <a:lstStyle/>
                    <a:p>
                      <a:pPr>
                        <a:lnSpc>
                          <a:spcPct val="106000"/>
                        </a:lnSpc>
                        <a:spcAft>
                          <a:spcPts val="800"/>
                        </a:spcAft>
                      </a:pPr>
                      <a:r>
                        <a:rPr lang="es-ES" sz="1100">
                          <a:solidFill>
                            <a:schemeClr val="bg1"/>
                          </a:solidFill>
                          <a:effectLst/>
                          <a:latin typeface="Arial Black" panose="020B0A04020102020204" pitchFamily="34" charset="0"/>
                        </a:rPr>
                        <a:t>☐ alta</a:t>
                      </a:r>
                      <a:endParaRPr lang="es-ES" sz="1100" dirty="0">
                        <a:solidFill>
                          <a:schemeClr val="bg1"/>
                        </a:solidFill>
                        <a:effectLst/>
                        <a:latin typeface="Arial Black" panose="020B0A04020102020204" pitchFamily="34" charset="0"/>
                      </a:endParaRPr>
                    </a:p>
                    <a:p>
                      <a:pPr>
                        <a:lnSpc>
                          <a:spcPct val="106000"/>
                        </a:lnSpc>
                        <a:spcAft>
                          <a:spcPts val="800"/>
                        </a:spcAft>
                      </a:pPr>
                      <a:r>
                        <a:rPr lang="es-ES" sz="1100">
                          <a:solidFill>
                            <a:schemeClr val="bg1"/>
                          </a:solidFill>
                          <a:effectLst/>
                          <a:latin typeface="Arial Black" panose="020B0A04020102020204" pitchFamily="34" charset="0"/>
                        </a:rPr>
                        <a:t>☐ media</a:t>
                      </a:r>
                      <a:endParaRPr lang="es-ES" sz="1100" dirty="0">
                        <a:solidFill>
                          <a:schemeClr val="bg1"/>
                        </a:solidFill>
                        <a:effectLst/>
                        <a:latin typeface="Arial Black" panose="020B0A04020102020204" pitchFamily="34" charset="0"/>
                      </a:endParaRPr>
                    </a:p>
                    <a:p>
                      <a:pPr>
                        <a:lnSpc>
                          <a:spcPct val="106000"/>
                        </a:lnSpc>
                        <a:spcAft>
                          <a:spcPts val="800"/>
                        </a:spcAft>
                      </a:pPr>
                      <a:r>
                        <a:rPr lang="es-ES" sz="1100">
                          <a:solidFill>
                            <a:schemeClr val="bg1"/>
                          </a:solidFill>
                          <a:effectLst/>
                          <a:latin typeface="Arial Black" panose="020B0A04020102020204" pitchFamily="34" charset="0"/>
                        </a:rPr>
                        <a:t>☐ baja</a:t>
                      </a: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00B0F0"/>
                    </a:solidFill>
                  </a:tcPr>
                </a:tc>
                <a:tc>
                  <a:txBody>
                    <a:bodyPr/>
                    <a:lstStyle/>
                    <a:p>
                      <a:pPr>
                        <a:lnSpc>
                          <a:spcPct val="106000"/>
                        </a:lnSpc>
                        <a:spcAft>
                          <a:spcPts val="800"/>
                        </a:spcAft>
                      </a:pPr>
                      <a:r>
                        <a:rPr lang="es-ES" sz="1100" dirty="0">
                          <a:effectLst/>
                          <a:latin typeface="Arial Black" panose="020B0A04020102020204" pitchFamily="34" charset="0"/>
                        </a:rPr>
                        <a:t> </a:t>
                      </a:r>
                      <a:endParaRPr lang="es-ES" sz="11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00B0F0"/>
                    </a:solidFill>
                  </a:tcPr>
                </a:tc>
                <a:extLst>
                  <a:ext uri="{0D108BD9-81ED-4DB2-BD59-A6C34878D82A}">
                    <a16:rowId xmlns:a16="http://schemas.microsoft.com/office/drawing/2014/main" xmlns="" val="2712583726"/>
                  </a:ext>
                </a:extLst>
              </a:tr>
              <a:tr h="850553">
                <a:tc>
                  <a:txBody>
                    <a:bodyPr/>
                    <a:lstStyle/>
                    <a:p>
                      <a:pPr>
                        <a:lnSpc>
                          <a:spcPct val="106000"/>
                        </a:lnSpc>
                        <a:spcAft>
                          <a:spcPts val="800"/>
                        </a:spcAft>
                      </a:pP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FA9106"/>
                    </a:solidFill>
                  </a:tcPr>
                </a:tc>
                <a:tc>
                  <a:txBody>
                    <a:bodyPr/>
                    <a:lstStyle/>
                    <a:p>
                      <a:pPr algn="l">
                        <a:lnSpc>
                          <a:spcPct val="106000"/>
                        </a:lnSpc>
                        <a:spcAft>
                          <a:spcPts val="800"/>
                        </a:spcAft>
                      </a:pP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00B0F0"/>
                    </a:solidFill>
                  </a:tcPr>
                </a:tc>
                <a:tc>
                  <a:txBody>
                    <a:bodyPr/>
                    <a:lstStyle/>
                    <a:p>
                      <a:pPr>
                        <a:lnSpc>
                          <a:spcPct val="106000"/>
                        </a:lnSpc>
                        <a:spcAft>
                          <a:spcPts val="800"/>
                        </a:spcAft>
                      </a:pPr>
                      <a:r>
                        <a:rPr lang="es-ES" sz="1100">
                          <a:solidFill>
                            <a:schemeClr val="bg1"/>
                          </a:solidFill>
                          <a:effectLst/>
                          <a:latin typeface="Arial Black" panose="020B0A04020102020204" pitchFamily="34" charset="0"/>
                        </a:rPr>
                        <a:t>☐ alto</a:t>
                      </a:r>
                      <a:endParaRPr lang="es-ES" sz="1100" dirty="0">
                        <a:solidFill>
                          <a:schemeClr val="bg1"/>
                        </a:solidFill>
                        <a:effectLst/>
                        <a:latin typeface="Arial Black" panose="020B0A04020102020204" pitchFamily="34" charset="0"/>
                      </a:endParaRPr>
                    </a:p>
                    <a:p>
                      <a:pPr>
                        <a:lnSpc>
                          <a:spcPct val="106000"/>
                        </a:lnSpc>
                        <a:spcAft>
                          <a:spcPts val="800"/>
                        </a:spcAft>
                      </a:pPr>
                      <a:r>
                        <a:rPr lang="es-ES" sz="1100">
                          <a:solidFill>
                            <a:schemeClr val="bg1"/>
                          </a:solidFill>
                          <a:effectLst/>
                          <a:latin typeface="Arial Black" panose="020B0A04020102020204" pitchFamily="34" charset="0"/>
                        </a:rPr>
                        <a:t>☐ medio</a:t>
                      </a:r>
                      <a:endParaRPr lang="es-ES" sz="1100" dirty="0">
                        <a:solidFill>
                          <a:schemeClr val="bg1"/>
                        </a:solidFill>
                        <a:effectLst/>
                        <a:latin typeface="Arial Black" panose="020B0A04020102020204" pitchFamily="34" charset="0"/>
                      </a:endParaRPr>
                    </a:p>
                    <a:p>
                      <a:pPr>
                        <a:lnSpc>
                          <a:spcPct val="106000"/>
                        </a:lnSpc>
                        <a:spcAft>
                          <a:spcPts val="800"/>
                        </a:spcAft>
                      </a:pPr>
                      <a:r>
                        <a:rPr lang="es-ES" sz="1100">
                          <a:solidFill>
                            <a:schemeClr val="bg1"/>
                          </a:solidFill>
                          <a:effectLst/>
                          <a:latin typeface="Arial Black" panose="020B0A04020102020204" pitchFamily="34" charset="0"/>
                        </a:rPr>
                        <a:t>☐ bajo</a:t>
                      </a: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00B0F0"/>
                    </a:solidFill>
                  </a:tcPr>
                </a:tc>
                <a:tc>
                  <a:txBody>
                    <a:bodyPr/>
                    <a:lstStyle/>
                    <a:p>
                      <a:pPr>
                        <a:lnSpc>
                          <a:spcPct val="106000"/>
                        </a:lnSpc>
                        <a:spcAft>
                          <a:spcPts val="800"/>
                        </a:spcAft>
                      </a:pPr>
                      <a:r>
                        <a:rPr lang="es-ES" sz="1100">
                          <a:solidFill>
                            <a:schemeClr val="bg1"/>
                          </a:solidFill>
                          <a:effectLst/>
                          <a:latin typeface="Arial Black" panose="020B0A04020102020204" pitchFamily="34" charset="0"/>
                        </a:rPr>
                        <a:t>☐ alta</a:t>
                      </a:r>
                      <a:endParaRPr lang="es-ES" sz="1100" dirty="0">
                        <a:solidFill>
                          <a:schemeClr val="bg1"/>
                        </a:solidFill>
                        <a:effectLst/>
                        <a:latin typeface="Arial Black" panose="020B0A04020102020204" pitchFamily="34" charset="0"/>
                      </a:endParaRPr>
                    </a:p>
                    <a:p>
                      <a:pPr>
                        <a:lnSpc>
                          <a:spcPct val="106000"/>
                        </a:lnSpc>
                        <a:spcAft>
                          <a:spcPts val="800"/>
                        </a:spcAft>
                      </a:pPr>
                      <a:r>
                        <a:rPr lang="es-ES" sz="1100">
                          <a:solidFill>
                            <a:schemeClr val="bg1"/>
                          </a:solidFill>
                          <a:effectLst/>
                          <a:latin typeface="Arial Black" panose="020B0A04020102020204" pitchFamily="34" charset="0"/>
                        </a:rPr>
                        <a:t>☐ media</a:t>
                      </a:r>
                      <a:endParaRPr lang="es-ES" sz="1100" dirty="0">
                        <a:solidFill>
                          <a:schemeClr val="bg1"/>
                        </a:solidFill>
                        <a:effectLst/>
                        <a:latin typeface="Arial Black" panose="020B0A04020102020204" pitchFamily="34" charset="0"/>
                      </a:endParaRPr>
                    </a:p>
                    <a:p>
                      <a:pPr>
                        <a:lnSpc>
                          <a:spcPct val="106000"/>
                        </a:lnSpc>
                        <a:spcAft>
                          <a:spcPts val="800"/>
                        </a:spcAft>
                      </a:pPr>
                      <a:r>
                        <a:rPr lang="es-ES" sz="1100">
                          <a:solidFill>
                            <a:schemeClr val="bg1"/>
                          </a:solidFill>
                          <a:effectLst/>
                          <a:latin typeface="Arial Black" panose="020B0A04020102020204" pitchFamily="34" charset="0"/>
                        </a:rPr>
                        <a:t>☐ baja</a:t>
                      </a: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00B0F0"/>
                    </a:solidFill>
                  </a:tcPr>
                </a:tc>
                <a:tc>
                  <a:txBody>
                    <a:bodyPr/>
                    <a:lstStyle/>
                    <a:p>
                      <a:pPr>
                        <a:lnSpc>
                          <a:spcPct val="106000"/>
                        </a:lnSpc>
                        <a:spcAft>
                          <a:spcPts val="800"/>
                        </a:spcAft>
                      </a:pPr>
                      <a:r>
                        <a:rPr lang="es-ES" sz="1100" dirty="0">
                          <a:effectLst/>
                          <a:latin typeface="Arial Black" panose="020B0A04020102020204" pitchFamily="34" charset="0"/>
                        </a:rPr>
                        <a:t> </a:t>
                      </a:r>
                      <a:endParaRPr lang="es-ES" sz="11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00B0F0"/>
                    </a:solidFill>
                  </a:tcPr>
                </a:tc>
                <a:extLst>
                  <a:ext uri="{0D108BD9-81ED-4DB2-BD59-A6C34878D82A}">
                    <a16:rowId xmlns:a16="http://schemas.microsoft.com/office/drawing/2014/main" xmlns="" val="1249737426"/>
                  </a:ext>
                </a:extLst>
              </a:tr>
              <a:tr h="850553">
                <a:tc>
                  <a:txBody>
                    <a:bodyPr/>
                    <a:lstStyle/>
                    <a:p>
                      <a:pPr>
                        <a:lnSpc>
                          <a:spcPct val="106000"/>
                        </a:lnSpc>
                        <a:spcAft>
                          <a:spcPts val="800"/>
                        </a:spcAft>
                      </a:pP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FA9106"/>
                    </a:solidFill>
                  </a:tcPr>
                </a:tc>
                <a:tc>
                  <a:txBody>
                    <a:bodyPr/>
                    <a:lstStyle/>
                    <a:p>
                      <a:pPr algn="l">
                        <a:lnSpc>
                          <a:spcPct val="106000"/>
                        </a:lnSpc>
                        <a:spcAft>
                          <a:spcPts val="800"/>
                        </a:spcAft>
                      </a:pP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00B0F0"/>
                    </a:solidFill>
                  </a:tcPr>
                </a:tc>
                <a:tc>
                  <a:txBody>
                    <a:bodyPr/>
                    <a:lstStyle/>
                    <a:p>
                      <a:pPr>
                        <a:lnSpc>
                          <a:spcPct val="106000"/>
                        </a:lnSpc>
                        <a:spcAft>
                          <a:spcPts val="800"/>
                        </a:spcAft>
                      </a:pPr>
                      <a:r>
                        <a:rPr lang="es-ES" sz="1100">
                          <a:solidFill>
                            <a:schemeClr val="bg1"/>
                          </a:solidFill>
                          <a:effectLst/>
                          <a:latin typeface="Arial Black" panose="020B0A04020102020204" pitchFamily="34" charset="0"/>
                        </a:rPr>
                        <a:t>☐ alto</a:t>
                      </a:r>
                      <a:endParaRPr lang="es-ES" sz="1100" dirty="0">
                        <a:solidFill>
                          <a:schemeClr val="bg1"/>
                        </a:solidFill>
                        <a:effectLst/>
                        <a:latin typeface="Arial Black" panose="020B0A04020102020204" pitchFamily="34" charset="0"/>
                      </a:endParaRPr>
                    </a:p>
                    <a:p>
                      <a:pPr>
                        <a:lnSpc>
                          <a:spcPct val="106000"/>
                        </a:lnSpc>
                        <a:spcAft>
                          <a:spcPts val="800"/>
                        </a:spcAft>
                      </a:pPr>
                      <a:r>
                        <a:rPr lang="es-ES" sz="1100">
                          <a:solidFill>
                            <a:schemeClr val="bg1"/>
                          </a:solidFill>
                          <a:effectLst/>
                          <a:latin typeface="Arial Black" panose="020B0A04020102020204" pitchFamily="34" charset="0"/>
                        </a:rPr>
                        <a:t>☐ medio</a:t>
                      </a:r>
                      <a:endParaRPr lang="es-ES" sz="1100" dirty="0">
                        <a:solidFill>
                          <a:schemeClr val="bg1"/>
                        </a:solidFill>
                        <a:effectLst/>
                        <a:latin typeface="Arial Black" panose="020B0A04020102020204" pitchFamily="34" charset="0"/>
                      </a:endParaRPr>
                    </a:p>
                    <a:p>
                      <a:pPr>
                        <a:lnSpc>
                          <a:spcPct val="106000"/>
                        </a:lnSpc>
                        <a:spcAft>
                          <a:spcPts val="800"/>
                        </a:spcAft>
                      </a:pPr>
                      <a:r>
                        <a:rPr lang="es-ES" sz="1100">
                          <a:solidFill>
                            <a:schemeClr val="bg1"/>
                          </a:solidFill>
                          <a:effectLst/>
                          <a:latin typeface="Arial Black" panose="020B0A04020102020204" pitchFamily="34" charset="0"/>
                        </a:rPr>
                        <a:t>☐ bajo</a:t>
                      </a: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00B0F0"/>
                    </a:solidFill>
                  </a:tcPr>
                </a:tc>
                <a:tc>
                  <a:txBody>
                    <a:bodyPr/>
                    <a:lstStyle/>
                    <a:p>
                      <a:pPr>
                        <a:lnSpc>
                          <a:spcPct val="106000"/>
                        </a:lnSpc>
                        <a:spcAft>
                          <a:spcPts val="800"/>
                        </a:spcAft>
                      </a:pPr>
                      <a:r>
                        <a:rPr lang="es-ES" sz="1100">
                          <a:solidFill>
                            <a:schemeClr val="bg1"/>
                          </a:solidFill>
                          <a:effectLst/>
                          <a:latin typeface="Arial Black" panose="020B0A04020102020204" pitchFamily="34" charset="0"/>
                        </a:rPr>
                        <a:t>☐ alta</a:t>
                      </a:r>
                      <a:endParaRPr lang="es-ES" sz="1100" dirty="0">
                        <a:solidFill>
                          <a:schemeClr val="bg1"/>
                        </a:solidFill>
                        <a:effectLst/>
                        <a:latin typeface="Arial Black" panose="020B0A04020102020204" pitchFamily="34" charset="0"/>
                      </a:endParaRPr>
                    </a:p>
                    <a:p>
                      <a:pPr>
                        <a:lnSpc>
                          <a:spcPct val="106000"/>
                        </a:lnSpc>
                        <a:spcAft>
                          <a:spcPts val="800"/>
                        </a:spcAft>
                      </a:pPr>
                      <a:r>
                        <a:rPr lang="es-ES" sz="1100">
                          <a:solidFill>
                            <a:schemeClr val="bg1"/>
                          </a:solidFill>
                          <a:effectLst/>
                          <a:latin typeface="Arial Black" panose="020B0A04020102020204" pitchFamily="34" charset="0"/>
                        </a:rPr>
                        <a:t>☐ media</a:t>
                      </a:r>
                      <a:endParaRPr lang="es-ES" sz="1100" dirty="0">
                        <a:solidFill>
                          <a:schemeClr val="bg1"/>
                        </a:solidFill>
                        <a:effectLst/>
                        <a:latin typeface="Arial Black" panose="020B0A04020102020204" pitchFamily="34" charset="0"/>
                      </a:endParaRPr>
                    </a:p>
                    <a:p>
                      <a:pPr>
                        <a:lnSpc>
                          <a:spcPct val="106000"/>
                        </a:lnSpc>
                        <a:spcAft>
                          <a:spcPts val="800"/>
                        </a:spcAft>
                      </a:pPr>
                      <a:r>
                        <a:rPr lang="es-ES" sz="1100">
                          <a:solidFill>
                            <a:schemeClr val="bg1"/>
                          </a:solidFill>
                          <a:effectLst/>
                          <a:latin typeface="Arial Black" panose="020B0A04020102020204" pitchFamily="34" charset="0"/>
                        </a:rPr>
                        <a:t>☐ baja</a:t>
                      </a: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00B0F0"/>
                    </a:solidFill>
                  </a:tcPr>
                </a:tc>
                <a:tc>
                  <a:txBody>
                    <a:bodyPr/>
                    <a:lstStyle/>
                    <a:p>
                      <a:pPr>
                        <a:lnSpc>
                          <a:spcPct val="106000"/>
                        </a:lnSpc>
                        <a:spcAft>
                          <a:spcPts val="800"/>
                        </a:spcAft>
                      </a:pPr>
                      <a:r>
                        <a:rPr lang="es-ES" sz="1100" dirty="0">
                          <a:effectLst/>
                          <a:latin typeface="Arial Black" panose="020B0A04020102020204" pitchFamily="34" charset="0"/>
                        </a:rPr>
                        <a:t> </a:t>
                      </a:r>
                      <a:endParaRPr lang="es-ES" sz="11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00B0F0"/>
                    </a:solidFill>
                  </a:tcPr>
                </a:tc>
                <a:extLst>
                  <a:ext uri="{0D108BD9-81ED-4DB2-BD59-A6C34878D82A}">
                    <a16:rowId xmlns:a16="http://schemas.microsoft.com/office/drawing/2014/main" xmlns="" val="4248370648"/>
                  </a:ext>
                </a:extLst>
              </a:tr>
              <a:tr h="782683">
                <a:tc>
                  <a:txBody>
                    <a:bodyPr/>
                    <a:lstStyle/>
                    <a:p>
                      <a:pPr>
                        <a:lnSpc>
                          <a:spcPct val="106000"/>
                        </a:lnSpc>
                        <a:spcAft>
                          <a:spcPts val="800"/>
                        </a:spcAft>
                      </a:pP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FA9106"/>
                    </a:solidFill>
                  </a:tcPr>
                </a:tc>
                <a:tc>
                  <a:txBody>
                    <a:bodyPr/>
                    <a:lstStyle/>
                    <a:p>
                      <a:pPr algn="l">
                        <a:lnSpc>
                          <a:spcPct val="106000"/>
                        </a:lnSpc>
                        <a:spcAft>
                          <a:spcPts val="800"/>
                        </a:spcAft>
                      </a:pP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00B0F0"/>
                    </a:solidFill>
                  </a:tcPr>
                </a:tc>
                <a:tc>
                  <a:txBody>
                    <a:bodyPr/>
                    <a:lstStyle/>
                    <a:p>
                      <a:pPr>
                        <a:lnSpc>
                          <a:spcPct val="106000"/>
                        </a:lnSpc>
                        <a:spcAft>
                          <a:spcPts val="800"/>
                        </a:spcAft>
                      </a:pPr>
                      <a:r>
                        <a:rPr lang="es-ES" sz="1100">
                          <a:solidFill>
                            <a:schemeClr val="bg1"/>
                          </a:solidFill>
                          <a:effectLst/>
                          <a:latin typeface="Arial Black" panose="020B0A04020102020204" pitchFamily="34" charset="0"/>
                        </a:rPr>
                        <a:t>☐ alto</a:t>
                      </a:r>
                      <a:endParaRPr lang="es-ES" sz="1100" dirty="0">
                        <a:solidFill>
                          <a:schemeClr val="bg1"/>
                        </a:solidFill>
                        <a:effectLst/>
                        <a:latin typeface="Arial Black" panose="020B0A04020102020204" pitchFamily="34" charset="0"/>
                      </a:endParaRPr>
                    </a:p>
                    <a:p>
                      <a:pPr>
                        <a:lnSpc>
                          <a:spcPct val="106000"/>
                        </a:lnSpc>
                        <a:spcAft>
                          <a:spcPts val="800"/>
                        </a:spcAft>
                      </a:pPr>
                      <a:r>
                        <a:rPr lang="es-ES" sz="1100">
                          <a:solidFill>
                            <a:schemeClr val="bg1"/>
                          </a:solidFill>
                          <a:effectLst/>
                          <a:latin typeface="Arial Black" panose="020B0A04020102020204" pitchFamily="34" charset="0"/>
                        </a:rPr>
                        <a:t>☐ medio</a:t>
                      </a:r>
                      <a:endParaRPr lang="es-ES" sz="1100" dirty="0">
                        <a:solidFill>
                          <a:schemeClr val="bg1"/>
                        </a:solidFill>
                        <a:effectLst/>
                        <a:latin typeface="Arial Black" panose="020B0A04020102020204" pitchFamily="34" charset="0"/>
                      </a:endParaRPr>
                    </a:p>
                    <a:p>
                      <a:pPr>
                        <a:lnSpc>
                          <a:spcPct val="106000"/>
                        </a:lnSpc>
                        <a:spcAft>
                          <a:spcPts val="800"/>
                        </a:spcAft>
                      </a:pPr>
                      <a:r>
                        <a:rPr lang="es-ES" sz="1100">
                          <a:solidFill>
                            <a:schemeClr val="bg1"/>
                          </a:solidFill>
                          <a:effectLst/>
                          <a:latin typeface="Arial Black" panose="020B0A04020102020204" pitchFamily="34" charset="0"/>
                        </a:rPr>
                        <a:t>☐ bajo</a:t>
                      </a: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00B0F0"/>
                    </a:solidFill>
                  </a:tcPr>
                </a:tc>
                <a:tc>
                  <a:txBody>
                    <a:bodyPr/>
                    <a:lstStyle/>
                    <a:p>
                      <a:pPr>
                        <a:lnSpc>
                          <a:spcPct val="106000"/>
                        </a:lnSpc>
                        <a:spcAft>
                          <a:spcPts val="800"/>
                        </a:spcAft>
                      </a:pPr>
                      <a:r>
                        <a:rPr lang="es-ES" sz="1100">
                          <a:solidFill>
                            <a:schemeClr val="bg1"/>
                          </a:solidFill>
                          <a:effectLst/>
                          <a:latin typeface="Arial Black" panose="020B0A04020102020204" pitchFamily="34" charset="0"/>
                        </a:rPr>
                        <a:t>☐ alta</a:t>
                      </a:r>
                      <a:endParaRPr lang="es-ES" sz="1100" dirty="0">
                        <a:solidFill>
                          <a:schemeClr val="bg1"/>
                        </a:solidFill>
                        <a:effectLst/>
                        <a:latin typeface="Arial Black" panose="020B0A04020102020204" pitchFamily="34" charset="0"/>
                      </a:endParaRPr>
                    </a:p>
                    <a:p>
                      <a:pPr>
                        <a:lnSpc>
                          <a:spcPct val="106000"/>
                        </a:lnSpc>
                        <a:spcAft>
                          <a:spcPts val="800"/>
                        </a:spcAft>
                      </a:pPr>
                      <a:r>
                        <a:rPr lang="es-ES" sz="1100">
                          <a:solidFill>
                            <a:schemeClr val="bg1"/>
                          </a:solidFill>
                          <a:effectLst/>
                          <a:latin typeface="Arial Black" panose="020B0A04020102020204" pitchFamily="34" charset="0"/>
                        </a:rPr>
                        <a:t>☐ media</a:t>
                      </a:r>
                      <a:endParaRPr lang="es-ES" sz="1100" dirty="0">
                        <a:solidFill>
                          <a:schemeClr val="bg1"/>
                        </a:solidFill>
                        <a:effectLst/>
                        <a:latin typeface="Arial Black" panose="020B0A04020102020204" pitchFamily="34" charset="0"/>
                      </a:endParaRPr>
                    </a:p>
                    <a:p>
                      <a:pPr>
                        <a:lnSpc>
                          <a:spcPct val="106000"/>
                        </a:lnSpc>
                        <a:spcAft>
                          <a:spcPts val="800"/>
                        </a:spcAft>
                      </a:pPr>
                      <a:r>
                        <a:rPr lang="es-ES" sz="1100">
                          <a:solidFill>
                            <a:schemeClr val="bg1"/>
                          </a:solidFill>
                          <a:effectLst/>
                          <a:latin typeface="Arial Black" panose="020B0A04020102020204" pitchFamily="34" charset="0"/>
                        </a:rPr>
                        <a:t>☐ baja</a:t>
                      </a: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00B0F0"/>
                    </a:solidFill>
                  </a:tcPr>
                </a:tc>
                <a:tc>
                  <a:txBody>
                    <a:bodyPr/>
                    <a:lstStyle/>
                    <a:p>
                      <a:pPr>
                        <a:lnSpc>
                          <a:spcPct val="106000"/>
                        </a:lnSpc>
                        <a:spcAft>
                          <a:spcPts val="800"/>
                        </a:spcAft>
                      </a:pPr>
                      <a:r>
                        <a:rPr lang="es-ES" sz="1100" dirty="0">
                          <a:effectLst/>
                          <a:latin typeface="Arial Black" panose="020B0A04020102020204" pitchFamily="34" charset="0"/>
                        </a:rPr>
                        <a:t> </a:t>
                      </a:r>
                      <a:endParaRPr lang="es-ES" sz="11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00B0F0"/>
                    </a:solidFill>
                  </a:tcPr>
                </a:tc>
                <a:extLst>
                  <a:ext uri="{0D108BD9-81ED-4DB2-BD59-A6C34878D82A}">
                    <a16:rowId xmlns:a16="http://schemas.microsoft.com/office/drawing/2014/main" xmlns="" val="1794304029"/>
                  </a:ext>
                </a:extLst>
              </a:tr>
              <a:tr h="782683">
                <a:tc>
                  <a:txBody>
                    <a:bodyPr/>
                    <a:lstStyle/>
                    <a:p>
                      <a:pPr>
                        <a:lnSpc>
                          <a:spcPct val="106000"/>
                        </a:lnSpc>
                        <a:spcAft>
                          <a:spcPts val="800"/>
                        </a:spcAft>
                      </a:pP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FA9106"/>
                    </a:solidFill>
                  </a:tcPr>
                </a:tc>
                <a:tc>
                  <a:txBody>
                    <a:bodyPr/>
                    <a:lstStyle/>
                    <a:p>
                      <a:pPr algn="l">
                        <a:lnSpc>
                          <a:spcPct val="106000"/>
                        </a:lnSpc>
                        <a:spcAft>
                          <a:spcPts val="800"/>
                        </a:spcAft>
                      </a:pP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00B0F0"/>
                    </a:solidFill>
                  </a:tcPr>
                </a:tc>
                <a:tc>
                  <a:txBody>
                    <a:bodyPr/>
                    <a:lstStyle/>
                    <a:p>
                      <a:pPr>
                        <a:lnSpc>
                          <a:spcPct val="106000"/>
                        </a:lnSpc>
                        <a:spcAft>
                          <a:spcPts val="800"/>
                        </a:spcAft>
                      </a:pPr>
                      <a:r>
                        <a:rPr lang="es-ES" sz="1100">
                          <a:solidFill>
                            <a:schemeClr val="bg1"/>
                          </a:solidFill>
                          <a:effectLst/>
                          <a:latin typeface="Arial Black" panose="020B0A04020102020204" pitchFamily="34" charset="0"/>
                        </a:rPr>
                        <a:t>☐ alto</a:t>
                      </a:r>
                      <a:endParaRPr lang="es-ES" sz="1100" dirty="0">
                        <a:solidFill>
                          <a:schemeClr val="bg1"/>
                        </a:solidFill>
                        <a:effectLst/>
                        <a:latin typeface="Arial Black" panose="020B0A04020102020204" pitchFamily="34" charset="0"/>
                      </a:endParaRPr>
                    </a:p>
                    <a:p>
                      <a:pPr>
                        <a:lnSpc>
                          <a:spcPct val="106000"/>
                        </a:lnSpc>
                        <a:spcAft>
                          <a:spcPts val="800"/>
                        </a:spcAft>
                      </a:pPr>
                      <a:r>
                        <a:rPr lang="es-ES" sz="1100">
                          <a:solidFill>
                            <a:schemeClr val="bg1"/>
                          </a:solidFill>
                          <a:effectLst/>
                          <a:latin typeface="Arial Black" panose="020B0A04020102020204" pitchFamily="34" charset="0"/>
                        </a:rPr>
                        <a:t>☐ medio</a:t>
                      </a:r>
                      <a:endParaRPr lang="es-ES" sz="1100" dirty="0">
                        <a:solidFill>
                          <a:schemeClr val="bg1"/>
                        </a:solidFill>
                        <a:effectLst/>
                        <a:latin typeface="Arial Black" panose="020B0A04020102020204" pitchFamily="34" charset="0"/>
                      </a:endParaRPr>
                    </a:p>
                    <a:p>
                      <a:pPr>
                        <a:lnSpc>
                          <a:spcPct val="106000"/>
                        </a:lnSpc>
                        <a:spcAft>
                          <a:spcPts val="800"/>
                        </a:spcAft>
                      </a:pPr>
                      <a:r>
                        <a:rPr lang="es-ES" sz="1100">
                          <a:solidFill>
                            <a:schemeClr val="bg1"/>
                          </a:solidFill>
                          <a:effectLst/>
                          <a:latin typeface="Arial Black" panose="020B0A04020102020204" pitchFamily="34" charset="0"/>
                        </a:rPr>
                        <a:t>☐ bajo</a:t>
                      </a: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00B0F0"/>
                    </a:solidFill>
                  </a:tcPr>
                </a:tc>
                <a:tc>
                  <a:txBody>
                    <a:bodyPr/>
                    <a:lstStyle/>
                    <a:p>
                      <a:pPr>
                        <a:lnSpc>
                          <a:spcPct val="106000"/>
                        </a:lnSpc>
                        <a:spcAft>
                          <a:spcPts val="800"/>
                        </a:spcAft>
                      </a:pPr>
                      <a:r>
                        <a:rPr lang="es-ES" sz="1100">
                          <a:solidFill>
                            <a:schemeClr val="bg1"/>
                          </a:solidFill>
                          <a:effectLst/>
                          <a:latin typeface="Arial Black" panose="020B0A04020102020204" pitchFamily="34" charset="0"/>
                        </a:rPr>
                        <a:t>☐ alta</a:t>
                      </a:r>
                      <a:endParaRPr lang="es-ES" sz="1100" dirty="0">
                        <a:solidFill>
                          <a:schemeClr val="bg1"/>
                        </a:solidFill>
                        <a:effectLst/>
                        <a:latin typeface="Arial Black" panose="020B0A04020102020204" pitchFamily="34" charset="0"/>
                      </a:endParaRPr>
                    </a:p>
                    <a:p>
                      <a:pPr>
                        <a:lnSpc>
                          <a:spcPct val="106000"/>
                        </a:lnSpc>
                        <a:spcAft>
                          <a:spcPts val="800"/>
                        </a:spcAft>
                      </a:pPr>
                      <a:r>
                        <a:rPr lang="es-ES" sz="1100">
                          <a:solidFill>
                            <a:schemeClr val="bg1"/>
                          </a:solidFill>
                          <a:effectLst/>
                          <a:latin typeface="Arial Black" panose="020B0A04020102020204" pitchFamily="34" charset="0"/>
                        </a:rPr>
                        <a:t>☐ media</a:t>
                      </a:r>
                      <a:endParaRPr lang="es-ES" sz="1100" dirty="0">
                        <a:solidFill>
                          <a:schemeClr val="bg1"/>
                        </a:solidFill>
                        <a:effectLst/>
                        <a:latin typeface="Arial Black" panose="020B0A04020102020204" pitchFamily="34" charset="0"/>
                      </a:endParaRPr>
                    </a:p>
                    <a:p>
                      <a:pPr>
                        <a:lnSpc>
                          <a:spcPct val="106000"/>
                        </a:lnSpc>
                        <a:spcAft>
                          <a:spcPts val="800"/>
                        </a:spcAft>
                      </a:pPr>
                      <a:r>
                        <a:rPr lang="es-ES" sz="1100">
                          <a:solidFill>
                            <a:schemeClr val="bg1"/>
                          </a:solidFill>
                          <a:effectLst/>
                          <a:latin typeface="Arial Black" panose="020B0A04020102020204" pitchFamily="34" charset="0"/>
                        </a:rPr>
                        <a:t>☐ baja</a:t>
                      </a: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00B0F0"/>
                    </a:solidFill>
                  </a:tcPr>
                </a:tc>
                <a:tc>
                  <a:txBody>
                    <a:bodyPr/>
                    <a:lstStyle/>
                    <a:p>
                      <a:pPr>
                        <a:lnSpc>
                          <a:spcPct val="106000"/>
                        </a:lnSpc>
                        <a:spcAft>
                          <a:spcPts val="800"/>
                        </a:spcAft>
                      </a:pPr>
                      <a:r>
                        <a:rPr lang="es-ES" sz="1100" dirty="0">
                          <a:effectLst/>
                          <a:latin typeface="Arial Black" panose="020B0A04020102020204" pitchFamily="34" charset="0"/>
                        </a:rPr>
                        <a:t> </a:t>
                      </a:r>
                      <a:endParaRPr lang="es-ES" sz="11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00B0F0"/>
                    </a:solidFill>
                  </a:tcPr>
                </a:tc>
                <a:extLst>
                  <a:ext uri="{0D108BD9-81ED-4DB2-BD59-A6C34878D82A}">
                    <a16:rowId xmlns:a16="http://schemas.microsoft.com/office/drawing/2014/main" xmlns="" val="3713690684"/>
                  </a:ext>
                </a:extLst>
              </a:tr>
            </a:tbl>
          </a:graphicData>
        </a:graphic>
      </p:graphicFrame>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27" name="Rectangle 4">
            <a:extLst>
              <a:ext uri="{FF2B5EF4-FFF2-40B4-BE49-F238E27FC236}">
                <a16:creationId xmlns:a16="http://schemas.microsoft.com/office/drawing/2014/main" xmlns="" id="{1662E04D-0C9C-46E1-810D-2A8D68E243E4}"/>
              </a:ext>
            </a:extLst>
          </p:cNvPr>
          <p:cNvSpPr/>
          <p:nvPr/>
        </p:nvSpPr>
        <p:spPr>
          <a:xfrm>
            <a:off x="4057096" y="482628"/>
            <a:ext cx="4134272" cy="553998"/>
          </a:xfrm>
          <a:prstGeom prst="rect">
            <a:avLst/>
          </a:prstGeom>
        </p:spPr>
        <p:txBody>
          <a:bodyPr wrap="square" lIns="0" tIns="0" rIns="0" bIns="0" anchor="t">
            <a:spAutoFit/>
          </a:bodyPr>
          <a:lstStyle/>
          <a:p>
            <a:pPr lvl="0" algn="ctr" defTabSz="457200">
              <a:defRPr/>
            </a:pPr>
            <a:r>
              <a:rPr lang="es-ES" sz="3600" b="1">
                <a:latin typeface="Arial Black" panose="020B0A04020102020204" pitchFamily="34" charset="0"/>
              </a:rPr>
              <a:t>Plan de acción</a:t>
            </a:r>
            <a:endParaRPr lang="es-ES" sz="3600" b="1" dirty="0">
              <a:latin typeface="Arial Black" panose="020B0A04020102020204" pitchFamily="34" charset="0"/>
            </a:endParaRPr>
          </a:p>
        </p:txBody>
      </p:sp>
      <p:sp>
        <p:nvSpPr>
          <p:cNvPr id="28" name="Oval 27">
            <a:extLst>
              <a:ext uri="{FF2B5EF4-FFF2-40B4-BE49-F238E27FC236}">
                <a16:creationId xmlns:a16="http://schemas.microsoft.com/office/drawing/2014/main" xmlns="" id="{B4B2C06A-6183-40C2-A1E2-A0D9420D0AF7}"/>
              </a:ext>
            </a:extLst>
          </p:cNvPr>
          <p:cNvSpPr/>
          <p:nvPr/>
        </p:nvSpPr>
        <p:spPr>
          <a:xfrm>
            <a:off x="11022716" y="5041723"/>
            <a:ext cx="794816" cy="792104"/>
          </a:xfrm>
          <a:prstGeom prst="ellipse">
            <a:avLst/>
          </a:prstGeom>
          <a:solidFill>
            <a:srgbClr val="FF0000"/>
          </a:solidFill>
          <a:ln>
            <a:noFill/>
          </a:ln>
          <a:effectLst>
            <a:outerShdw blurRad="114300" sx="102000" sy="102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31" name="Oval 21">
            <a:extLst>
              <a:ext uri="{FF2B5EF4-FFF2-40B4-BE49-F238E27FC236}">
                <a16:creationId xmlns:a16="http://schemas.microsoft.com/office/drawing/2014/main" xmlns="" id="{4535DA48-809F-4B2D-9659-3052AAD75311}"/>
              </a:ext>
            </a:extLst>
          </p:cNvPr>
          <p:cNvSpPr/>
          <p:nvPr/>
        </p:nvSpPr>
        <p:spPr>
          <a:xfrm rot="20700000">
            <a:off x="11200723" y="5245484"/>
            <a:ext cx="438803" cy="384581"/>
          </a:xfrm>
          <a:custGeom>
            <a:avLst/>
            <a:gdLst/>
            <a:ahLst/>
            <a:cxnLst/>
            <a:rect l="l" t="t" r="r" b="b"/>
            <a:pathLst>
              <a:path w="4088377" h="3321003">
                <a:moveTo>
                  <a:pt x="1365628" y="1622218"/>
                </a:moveTo>
                <a:cubicBezTo>
                  <a:pt x="1121373" y="1556771"/>
                  <a:pt x="870309" y="1701722"/>
                  <a:pt x="804861" y="1945977"/>
                </a:cubicBezTo>
                <a:cubicBezTo>
                  <a:pt x="739413" y="2190232"/>
                  <a:pt x="884365" y="2441296"/>
                  <a:pt x="1128620" y="2506744"/>
                </a:cubicBezTo>
                <a:cubicBezTo>
                  <a:pt x="1372875" y="2572191"/>
                  <a:pt x="1623939" y="2427240"/>
                  <a:pt x="1689387" y="2182985"/>
                </a:cubicBezTo>
                <a:cubicBezTo>
                  <a:pt x="1754835" y="1938730"/>
                  <a:pt x="1609883" y="1687666"/>
                  <a:pt x="1365628" y="1622218"/>
                </a:cubicBezTo>
                <a:close/>
                <a:moveTo>
                  <a:pt x="1447099" y="1318163"/>
                </a:moveTo>
                <a:cubicBezTo>
                  <a:pt x="1859279" y="1428606"/>
                  <a:pt x="2103885" y="1852277"/>
                  <a:pt x="1993442" y="2264456"/>
                </a:cubicBezTo>
                <a:cubicBezTo>
                  <a:pt x="1882999" y="2676636"/>
                  <a:pt x="1459328" y="2921242"/>
                  <a:pt x="1047149" y="2810799"/>
                </a:cubicBezTo>
                <a:cubicBezTo>
                  <a:pt x="634969" y="2700356"/>
                  <a:pt x="390363" y="2276685"/>
                  <a:pt x="500806" y="1864505"/>
                </a:cubicBezTo>
                <a:cubicBezTo>
                  <a:pt x="611249" y="1452326"/>
                  <a:pt x="1034920" y="1207720"/>
                  <a:pt x="1447099" y="1318163"/>
                </a:cubicBezTo>
                <a:close/>
                <a:moveTo>
                  <a:pt x="1476725" y="1207597"/>
                </a:moveTo>
                <a:cubicBezTo>
                  <a:pt x="1003481" y="1080792"/>
                  <a:pt x="517045" y="1361635"/>
                  <a:pt x="390240" y="1834879"/>
                </a:cubicBezTo>
                <a:cubicBezTo>
                  <a:pt x="263435" y="2308124"/>
                  <a:pt x="544279" y="2794559"/>
                  <a:pt x="1017523" y="2921365"/>
                </a:cubicBezTo>
                <a:cubicBezTo>
                  <a:pt x="1490767" y="3048170"/>
                  <a:pt x="1977202" y="2767326"/>
                  <a:pt x="2104008" y="2294082"/>
                </a:cubicBezTo>
                <a:cubicBezTo>
                  <a:pt x="2230813" y="1820838"/>
                  <a:pt x="1949969" y="1334403"/>
                  <a:pt x="1476725" y="1207597"/>
                </a:cubicBezTo>
                <a:close/>
                <a:moveTo>
                  <a:pt x="3290290" y="1590224"/>
                </a:moveTo>
                <a:cubicBezTo>
                  <a:pt x="3269727" y="1586016"/>
                  <a:pt x="3248437" y="1583806"/>
                  <a:pt x="3226630" y="1583806"/>
                </a:cubicBezTo>
                <a:cubicBezTo>
                  <a:pt x="3052179" y="1583806"/>
                  <a:pt x="2910758" y="1725227"/>
                  <a:pt x="2910758" y="1899678"/>
                </a:cubicBezTo>
                <a:cubicBezTo>
                  <a:pt x="2910758" y="2074130"/>
                  <a:pt x="3052179" y="2215551"/>
                  <a:pt x="3226630" y="2215550"/>
                </a:cubicBezTo>
                <a:cubicBezTo>
                  <a:pt x="3401082" y="2215551"/>
                  <a:pt x="3542503" y="2074130"/>
                  <a:pt x="3542502" y="1899678"/>
                </a:cubicBezTo>
                <a:cubicBezTo>
                  <a:pt x="3542503" y="1747033"/>
                  <a:pt x="3434228" y="1619677"/>
                  <a:pt x="3290290" y="1590224"/>
                </a:cubicBezTo>
                <a:close/>
                <a:moveTo>
                  <a:pt x="3334055" y="1377473"/>
                </a:moveTo>
                <a:cubicBezTo>
                  <a:pt x="3576950" y="1427177"/>
                  <a:pt x="3759665" y="1642090"/>
                  <a:pt x="3759665" y="1899678"/>
                </a:cubicBezTo>
                <a:cubicBezTo>
                  <a:pt x="3759665" y="2194064"/>
                  <a:pt x="3521017" y="2432713"/>
                  <a:pt x="3226630" y="2432713"/>
                </a:cubicBezTo>
                <a:cubicBezTo>
                  <a:pt x="2932244" y="2432712"/>
                  <a:pt x="2693596" y="2194065"/>
                  <a:pt x="2693596" y="1899678"/>
                </a:cubicBezTo>
                <a:cubicBezTo>
                  <a:pt x="2693596" y="1605292"/>
                  <a:pt x="2932244" y="1366644"/>
                  <a:pt x="3226630" y="1366644"/>
                </a:cubicBezTo>
                <a:cubicBezTo>
                  <a:pt x="3263429" y="1366644"/>
                  <a:pt x="3299356" y="1370373"/>
                  <a:pt x="3334055" y="1377473"/>
                </a:cubicBezTo>
                <a:close/>
                <a:moveTo>
                  <a:pt x="1391137" y="789478"/>
                </a:moveTo>
                <a:lnTo>
                  <a:pt x="1759910" y="888290"/>
                </a:lnTo>
                <a:lnTo>
                  <a:pt x="1754625" y="1202375"/>
                </a:lnTo>
                <a:lnTo>
                  <a:pt x="1744979" y="1199790"/>
                </a:lnTo>
                <a:cubicBezTo>
                  <a:pt x="1823578" y="1244024"/>
                  <a:pt x="1894617" y="1298265"/>
                  <a:pt x="1954704" y="1362586"/>
                </a:cubicBezTo>
                <a:lnTo>
                  <a:pt x="2234317" y="1293059"/>
                </a:lnTo>
                <a:lnTo>
                  <a:pt x="2413554" y="1630152"/>
                </a:lnTo>
                <a:lnTo>
                  <a:pt x="2214321" y="1809770"/>
                </a:lnTo>
                <a:cubicBezTo>
                  <a:pt x="2239296" y="1900740"/>
                  <a:pt x="2251067" y="1995997"/>
                  <a:pt x="2246841" y="2092825"/>
                </a:cubicBezTo>
                <a:lnTo>
                  <a:pt x="2495698" y="2230974"/>
                </a:lnTo>
                <a:lnTo>
                  <a:pt x="2396885" y="2599747"/>
                </a:lnTo>
                <a:lnTo>
                  <a:pt x="2094912" y="2594668"/>
                </a:lnTo>
                <a:cubicBezTo>
                  <a:pt x="2056732" y="2658461"/>
                  <a:pt x="2010475" y="2715996"/>
                  <a:pt x="1958644" y="2767359"/>
                </a:cubicBezTo>
                <a:lnTo>
                  <a:pt x="2057814" y="3026193"/>
                </a:lnTo>
                <a:lnTo>
                  <a:pt x="1745078" y="3245174"/>
                </a:lnTo>
                <a:lnTo>
                  <a:pt x="1507869" y="3039237"/>
                </a:lnTo>
                <a:lnTo>
                  <a:pt x="1536736" y="3019025"/>
                </a:lnTo>
                <a:cubicBezTo>
                  <a:pt x="1445878" y="3048429"/>
                  <a:pt x="1349798" y="3062567"/>
                  <a:pt x="1251837" y="3062021"/>
                </a:cubicBezTo>
                <a:lnTo>
                  <a:pt x="1108065" y="3321003"/>
                </a:lnTo>
                <a:lnTo>
                  <a:pt x="739291" y="3222191"/>
                </a:lnTo>
                <a:lnTo>
                  <a:pt x="744274" y="2926021"/>
                </a:lnTo>
                <a:cubicBezTo>
                  <a:pt x="666128" y="2881484"/>
                  <a:pt x="595548" y="2827017"/>
                  <a:pt x="535891" y="2762576"/>
                </a:cubicBezTo>
                <a:lnTo>
                  <a:pt x="540671" y="2772825"/>
                </a:lnTo>
                <a:lnTo>
                  <a:pt x="232276" y="2832568"/>
                </a:lnTo>
                <a:lnTo>
                  <a:pt x="70927" y="2486556"/>
                </a:lnTo>
                <a:lnTo>
                  <a:pt x="279495" y="2317444"/>
                </a:lnTo>
                <a:cubicBezTo>
                  <a:pt x="257233" y="2235849"/>
                  <a:pt x="245603" y="2150814"/>
                  <a:pt x="245586" y="2064274"/>
                </a:cubicBezTo>
                <a:lnTo>
                  <a:pt x="0" y="1927940"/>
                </a:lnTo>
                <a:lnTo>
                  <a:pt x="98812" y="1559167"/>
                </a:lnTo>
                <a:lnTo>
                  <a:pt x="380240" y="1563901"/>
                </a:lnTo>
                <a:cubicBezTo>
                  <a:pt x="418421" y="1496524"/>
                  <a:pt x="464524" y="1435092"/>
                  <a:pt x="516679" y="1380105"/>
                </a:cubicBezTo>
                <a:lnTo>
                  <a:pt x="422419" y="1089378"/>
                </a:lnTo>
                <a:lnTo>
                  <a:pt x="746189" y="887063"/>
                </a:lnTo>
                <a:lnTo>
                  <a:pt x="972292" y="1105134"/>
                </a:lnTo>
                <a:lnTo>
                  <a:pt x="970019" y="1106554"/>
                </a:lnTo>
                <a:cubicBezTo>
                  <a:pt x="1058903" y="1078586"/>
                  <a:pt x="1152743" y="1065659"/>
                  <a:pt x="1248316" y="1066709"/>
                </a:cubicBezTo>
                <a:lnTo>
                  <a:pt x="1238669" y="1064125"/>
                </a:lnTo>
                <a:close/>
                <a:moveTo>
                  <a:pt x="3349970" y="1300109"/>
                </a:moveTo>
                <a:cubicBezTo>
                  <a:pt x="3310130" y="1291957"/>
                  <a:pt x="3268880" y="1287676"/>
                  <a:pt x="3226630" y="1287676"/>
                </a:cubicBezTo>
                <a:cubicBezTo>
                  <a:pt x="2888631" y="1287676"/>
                  <a:pt x="2614628" y="1561679"/>
                  <a:pt x="2614628" y="1899678"/>
                </a:cubicBezTo>
                <a:cubicBezTo>
                  <a:pt x="2614628" y="2237678"/>
                  <a:pt x="2888630" y="2511680"/>
                  <a:pt x="3226630" y="2511681"/>
                </a:cubicBezTo>
                <a:cubicBezTo>
                  <a:pt x="3564630" y="2511681"/>
                  <a:pt x="3838633" y="2237678"/>
                  <a:pt x="3838633" y="1899678"/>
                </a:cubicBezTo>
                <a:cubicBezTo>
                  <a:pt x="3838632" y="1603928"/>
                  <a:pt x="3628849" y="1357176"/>
                  <a:pt x="3349970" y="1300109"/>
                </a:cubicBezTo>
                <a:close/>
                <a:moveTo>
                  <a:pt x="3358324" y="1024334"/>
                </a:moveTo>
                <a:lnTo>
                  <a:pt x="3410883" y="1234575"/>
                </a:lnTo>
                <a:lnTo>
                  <a:pt x="3403994" y="1234575"/>
                </a:lnTo>
                <a:cubicBezTo>
                  <a:pt x="3464268" y="1250018"/>
                  <a:pt x="3521292" y="1273478"/>
                  <a:pt x="3572818" y="1305612"/>
                </a:cubicBezTo>
                <a:lnTo>
                  <a:pt x="3746730" y="1209354"/>
                </a:lnTo>
                <a:lnTo>
                  <a:pt x="3926358" y="1401981"/>
                </a:lnTo>
                <a:lnTo>
                  <a:pt x="3825667" y="1557247"/>
                </a:lnTo>
                <a:cubicBezTo>
                  <a:pt x="3858552" y="1613408"/>
                  <a:pt x="3883404" y="1674784"/>
                  <a:pt x="3897877" y="1740062"/>
                </a:cubicBezTo>
                <a:lnTo>
                  <a:pt x="4088377" y="1787686"/>
                </a:lnTo>
                <a:lnTo>
                  <a:pt x="4088377" y="2051071"/>
                </a:lnTo>
                <a:lnTo>
                  <a:pt x="3886243" y="2101605"/>
                </a:lnTo>
                <a:cubicBezTo>
                  <a:pt x="3872191" y="2150933"/>
                  <a:pt x="3851639" y="2197531"/>
                  <a:pt x="3826272" y="2241013"/>
                </a:cubicBezTo>
                <a:lnTo>
                  <a:pt x="3938572" y="2395786"/>
                </a:lnTo>
                <a:lnTo>
                  <a:pt x="3769272" y="2597551"/>
                </a:lnTo>
                <a:lnTo>
                  <a:pt x="3574432" y="2502674"/>
                </a:lnTo>
                <a:lnTo>
                  <a:pt x="3590059" y="2484050"/>
                </a:lnTo>
                <a:cubicBezTo>
                  <a:pt x="3534764" y="2519868"/>
                  <a:pt x="3473263" y="2546445"/>
                  <a:pt x="3407886" y="2563572"/>
                </a:cubicBezTo>
                <a:lnTo>
                  <a:pt x="3358323" y="2761823"/>
                </a:lnTo>
                <a:lnTo>
                  <a:pt x="3094938" y="2761823"/>
                </a:lnTo>
                <a:lnTo>
                  <a:pt x="3045375" y="2563574"/>
                </a:lnTo>
                <a:cubicBezTo>
                  <a:pt x="2985349" y="2547848"/>
                  <a:pt x="2928591" y="2524155"/>
                  <a:pt x="2877330" y="2491865"/>
                </a:cubicBezTo>
                <a:lnTo>
                  <a:pt x="2882346" y="2497841"/>
                </a:lnTo>
                <a:lnTo>
                  <a:pt x="2687507" y="2592718"/>
                </a:lnTo>
                <a:lnTo>
                  <a:pt x="2518206" y="2390954"/>
                </a:lnTo>
                <a:lnTo>
                  <a:pt x="2626994" y="2241021"/>
                </a:lnTo>
                <a:cubicBezTo>
                  <a:pt x="2597591" y="2190623"/>
                  <a:pt x="2574657" y="2136035"/>
                  <a:pt x="2559194" y="2078370"/>
                </a:cubicBezTo>
                <a:lnTo>
                  <a:pt x="2371198" y="2031371"/>
                </a:lnTo>
                <a:lnTo>
                  <a:pt x="2371198" y="1767986"/>
                </a:lnTo>
                <a:lnTo>
                  <a:pt x="2559579" y="1720890"/>
                </a:lnTo>
                <a:cubicBezTo>
                  <a:pt x="2572992" y="1669175"/>
                  <a:pt x="2592745" y="1620006"/>
                  <a:pt x="2617681" y="1574051"/>
                </a:cubicBezTo>
                <a:lnTo>
                  <a:pt x="2502958" y="1397149"/>
                </a:lnTo>
                <a:lnTo>
                  <a:pt x="2682587" y="1204520"/>
                </a:lnTo>
                <a:lnTo>
                  <a:pt x="2872193" y="1309466"/>
                </a:lnTo>
                <a:lnTo>
                  <a:pt x="2870932" y="1310818"/>
                </a:lnTo>
                <a:cubicBezTo>
                  <a:pt x="2925169" y="1276310"/>
                  <a:pt x="2985393" y="1250941"/>
                  <a:pt x="3049268" y="1234575"/>
                </a:cubicBezTo>
                <a:lnTo>
                  <a:pt x="3042378" y="1234576"/>
                </a:lnTo>
                <a:lnTo>
                  <a:pt x="3094939" y="1024334"/>
                </a:lnTo>
                <a:close/>
                <a:moveTo>
                  <a:pt x="2786480" y="402820"/>
                </a:moveTo>
                <a:cubicBezTo>
                  <a:pt x="2745900" y="389943"/>
                  <a:pt x="2701172" y="388627"/>
                  <a:pt x="2657264" y="401580"/>
                </a:cubicBezTo>
                <a:cubicBezTo>
                  <a:pt x="2540176" y="436121"/>
                  <a:pt x="2473258" y="559041"/>
                  <a:pt x="2507800" y="676128"/>
                </a:cubicBezTo>
                <a:cubicBezTo>
                  <a:pt x="2542340" y="793216"/>
                  <a:pt x="2665260" y="860133"/>
                  <a:pt x="2782348" y="825592"/>
                </a:cubicBezTo>
                <a:cubicBezTo>
                  <a:pt x="2899435" y="791051"/>
                  <a:pt x="2966353" y="668132"/>
                  <a:pt x="2931812" y="551045"/>
                </a:cubicBezTo>
                <a:cubicBezTo>
                  <a:pt x="2910223" y="477864"/>
                  <a:pt x="2854113" y="424282"/>
                  <a:pt x="2786480" y="402820"/>
                </a:cubicBezTo>
                <a:close/>
                <a:moveTo>
                  <a:pt x="2932202" y="47278"/>
                </a:moveTo>
                <a:lnTo>
                  <a:pt x="3090904" y="140999"/>
                </a:lnTo>
                <a:lnTo>
                  <a:pt x="3054065" y="265147"/>
                </a:lnTo>
                <a:cubicBezTo>
                  <a:pt x="3087256" y="296329"/>
                  <a:pt x="3116089" y="332603"/>
                  <a:pt x="3138727" y="373550"/>
                </a:cubicBezTo>
                <a:lnTo>
                  <a:pt x="3276016" y="367796"/>
                </a:lnTo>
                <a:lnTo>
                  <a:pt x="3328165" y="544574"/>
                </a:lnTo>
                <a:lnTo>
                  <a:pt x="3202503" y="618514"/>
                </a:lnTo>
                <a:cubicBezTo>
                  <a:pt x="3202838" y="654403"/>
                  <a:pt x="3198271" y="689748"/>
                  <a:pt x="3189855" y="723955"/>
                </a:cubicBezTo>
                <a:lnTo>
                  <a:pt x="3295873" y="805599"/>
                </a:lnTo>
                <a:lnTo>
                  <a:pt x="3222192" y="974540"/>
                </a:lnTo>
                <a:lnTo>
                  <a:pt x="3072634" y="949439"/>
                </a:lnTo>
                <a:lnTo>
                  <a:pt x="3079435" y="933845"/>
                </a:lnTo>
                <a:cubicBezTo>
                  <a:pt x="3049413" y="968833"/>
                  <a:pt x="3013398" y="998848"/>
                  <a:pt x="2972910" y="1023288"/>
                </a:cubicBezTo>
                <a:lnTo>
                  <a:pt x="2978897" y="1166163"/>
                </a:lnTo>
                <a:lnTo>
                  <a:pt x="2802119" y="1218312"/>
                </a:lnTo>
                <a:lnTo>
                  <a:pt x="2729602" y="1095065"/>
                </a:lnTo>
                <a:cubicBezTo>
                  <a:pt x="2686199" y="1096396"/>
                  <a:pt x="2643414" y="1091732"/>
                  <a:pt x="2602615" y="1080209"/>
                </a:cubicBezTo>
                <a:lnTo>
                  <a:pt x="2607165" y="1083226"/>
                </a:lnTo>
                <a:lnTo>
                  <a:pt x="2495179" y="1185484"/>
                </a:lnTo>
                <a:lnTo>
                  <a:pt x="2341599" y="1083585"/>
                </a:lnTo>
                <a:lnTo>
                  <a:pt x="2384929" y="961414"/>
                </a:lnTo>
                <a:cubicBezTo>
                  <a:pt x="2355215" y="933409"/>
                  <a:pt x="2329015" y="901312"/>
                  <a:pt x="2307218" y="865670"/>
                </a:cubicBezTo>
                <a:lnTo>
                  <a:pt x="2171734" y="871348"/>
                </a:lnTo>
                <a:lnTo>
                  <a:pt x="2119584" y="694571"/>
                </a:lnTo>
                <a:lnTo>
                  <a:pt x="2236697" y="625662"/>
                </a:lnTo>
                <a:cubicBezTo>
                  <a:pt x="2235459" y="588297"/>
                  <a:pt x="2238982" y="551385"/>
                  <a:pt x="2246620" y="515603"/>
                </a:cubicBezTo>
                <a:lnTo>
                  <a:pt x="2134594" y="419585"/>
                </a:lnTo>
                <a:lnTo>
                  <a:pt x="2217016" y="254732"/>
                </a:lnTo>
                <a:lnTo>
                  <a:pt x="2365055" y="287627"/>
                </a:lnTo>
                <a:lnTo>
                  <a:pt x="2364476" y="288784"/>
                </a:lnTo>
                <a:cubicBezTo>
                  <a:pt x="2394046" y="254885"/>
                  <a:pt x="2429444" y="225933"/>
                  <a:pt x="2469075" y="202302"/>
                </a:cubicBezTo>
                <a:lnTo>
                  <a:pt x="2464452" y="203666"/>
                </a:lnTo>
                <a:lnTo>
                  <a:pt x="2458102" y="52150"/>
                </a:lnTo>
                <a:lnTo>
                  <a:pt x="2634880" y="0"/>
                </a:lnTo>
                <a:lnTo>
                  <a:pt x="2711784" y="130703"/>
                </a:lnTo>
                <a:lnTo>
                  <a:pt x="2707159" y="132067"/>
                </a:lnTo>
                <a:cubicBezTo>
                  <a:pt x="2750672" y="130497"/>
                  <a:pt x="2793590" y="134953"/>
                  <a:pt x="2834535" y="14631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2" name="Oval 31">
            <a:extLst>
              <a:ext uri="{FF2B5EF4-FFF2-40B4-BE49-F238E27FC236}">
                <a16:creationId xmlns:a16="http://schemas.microsoft.com/office/drawing/2014/main" xmlns="" id="{480E98BC-82CA-46D6-9DE9-5A479CF2D01A}"/>
              </a:ext>
            </a:extLst>
          </p:cNvPr>
          <p:cNvSpPr/>
          <p:nvPr/>
        </p:nvSpPr>
        <p:spPr>
          <a:xfrm>
            <a:off x="10755054" y="4595828"/>
            <a:ext cx="698502" cy="698494"/>
          </a:xfrm>
          <a:prstGeom prst="ellipse">
            <a:avLst/>
          </a:prstGeom>
          <a:solidFill>
            <a:srgbClr val="00CBFA"/>
          </a:solidFill>
          <a:ln>
            <a:noFill/>
          </a:ln>
          <a:effectLst>
            <a:outerShdw blurRad="114300" sx="102000" sy="102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33" name="Group 32">
            <a:extLst>
              <a:ext uri="{FF2B5EF4-FFF2-40B4-BE49-F238E27FC236}">
                <a16:creationId xmlns:a16="http://schemas.microsoft.com/office/drawing/2014/main" xmlns="" id="{4C877E43-0A9F-470D-ABB5-097EE04055AF}"/>
              </a:ext>
            </a:extLst>
          </p:cNvPr>
          <p:cNvGrpSpPr/>
          <p:nvPr/>
        </p:nvGrpSpPr>
        <p:grpSpPr>
          <a:xfrm>
            <a:off x="10956978" y="4764149"/>
            <a:ext cx="299561" cy="277573"/>
            <a:chOff x="6283326" y="3989388"/>
            <a:chExt cx="346075" cy="320675"/>
          </a:xfrm>
        </p:grpSpPr>
        <p:sp>
          <p:nvSpPr>
            <p:cNvPr id="34" name="Oval 167">
              <a:extLst>
                <a:ext uri="{FF2B5EF4-FFF2-40B4-BE49-F238E27FC236}">
                  <a16:creationId xmlns:a16="http://schemas.microsoft.com/office/drawing/2014/main" xmlns="" id="{7FC1013E-029C-4EEB-BF2A-597BCE581168}"/>
                </a:ext>
              </a:extLst>
            </p:cNvPr>
            <p:cNvSpPr>
              <a:spLocks noChangeArrowheads="1"/>
            </p:cNvSpPr>
            <p:nvPr/>
          </p:nvSpPr>
          <p:spPr bwMode="auto">
            <a:xfrm>
              <a:off x="6283326" y="4159250"/>
              <a:ext cx="150813" cy="150813"/>
            </a:xfrm>
            <a:prstGeom prst="ellipse">
              <a:avLst/>
            </a:prstGeom>
            <a:noFill/>
            <a:ln w="1587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35" name="Freeform 168">
              <a:extLst>
                <a:ext uri="{FF2B5EF4-FFF2-40B4-BE49-F238E27FC236}">
                  <a16:creationId xmlns:a16="http://schemas.microsoft.com/office/drawing/2014/main" xmlns="" id="{53C722F7-BDF3-4E93-80E4-35930DC13F10}"/>
                </a:ext>
              </a:extLst>
            </p:cNvPr>
            <p:cNvSpPr>
              <a:spLocks/>
            </p:cNvSpPr>
            <p:nvPr/>
          </p:nvSpPr>
          <p:spPr bwMode="auto">
            <a:xfrm>
              <a:off x="6299201" y="3989388"/>
              <a:ext cx="134938" cy="200025"/>
            </a:xfrm>
            <a:custGeom>
              <a:avLst/>
              <a:gdLst>
                <a:gd name="T0" fmla="*/ 36 w 36"/>
                <a:gd name="T1" fmla="*/ 19 h 53"/>
                <a:gd name="T2" fmla="*/ 36 w 36"/>
                <a:gd name="T3" fmla="*/ 3 h 53"/>
                <a:gd name="T4" fmla="*/ 24 w 36"/>
                <a:gd name="T5" fmla="*/ 3 h 53"/>
                <a:gd name="T6" fmla="*/ 18 w 36"/>
                <a:gd name="T7" fmla="*/ 19 h 53"/>
                <a:gd name="T8" fmla="*/ 12 w 36"/>
                <a:gd name="T9" fmla="*/ 25 h 53"/>
                <a:gd name="T10" fmla="*/ 0 w 36"/>
                <a:gd name="T11" fmla="*/ 53 h 53"/>
              </a:gdLst>
              <a:ahLst/>
              <a:cxnLst>
                <a:cxn ang="0">
                  <a:pos x="T0" y="T1"/>
                </a:cxn>
                <a:cxn ang="0">
                  <a:pos x="T2" y="T3"/>
                </a:cxn>
                <a:cxn ang="0">
                  <a:pos x="T4" y="T5"/>
                </a:cxn>
                <a:cxn ang="0">
                  <a:pos x="T6" y="T7"/>
                </a:cxn>
                <a:cxn ang="0">
                  <a:pos x="T8" y="T9"/>
                </a:cxn>
                <a:cxn ang="0">
                  <a:pos x="T10" y="T11"/>
                </a:cxn>
              </a:cxnLst>
              <a:rect l="0" t="0" r="r" b="b"/>
              <a:pathLst>
                <a:path w="36" h="53">
                  <a:moveTo>
                    <a:pt x="36" y="19"/>
                  </a:moveTo>
                  <a:cubicBezTo>
                    <a:pt x="36" y="3"/>
                    <a:pt x="36" y="3"/>
                    <a:pt x="36" y="3"/>
                  </a:cubicBezTo>
                  <a:cubicBezTo>
                    <a:pt x="33" y="0"/>
                    <a:pt x="27" y="0"/>
                    <a:pt x="24" y="3"/>
                  </a:cubicBezTo>
                  <a:cubicBezTo>
                    <a:pt x="18" y="19"/>
                    <a:pt x="18" y="19"/>
                    <a:pt x="18" y="19"/>
                  </a:cubicBezTo>
                  <a:cubicBezTo>
                    <a:pt x="12" y="25"/>
                    <a:pt x="12" y="25"/>
                    <a:pt x="12" y="25"/>
                  </a:cubicBezTo>
                  <a:cubicBezTo>
                    <a:pt x="0" y="53"/>
                    <a:pt x="0" y="53"/>
                    <a:pt x="0" y="53"/>
                  </a:cubicBezTo>
                </a:path>
              </a:pathLst>
            </a:custGeom>
            <a:noFill/>
            <a:ln w="1587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36" name="Oval 169">
              <a:extLst>
                <a:ext uri="{FF2B5EF4-FFF2-40B4-BE49-F238E27FC236}">
                  <a16:creationId xmlns:a16="http://schemas.microsoft.com/office/drawing/2014/main" xmlns="" id="{AFD96A46-F0F1-4AC8-B33F-8008D8126D65}"/>
                </a:ext>
              </a:extLst>
            </p:cNvPr>
            <p:cNvSpPr>
              <a:spLocks noChangeArrowheads="1"/>
            </p:cNvSpPr>
            <p:nvPr/>
          </p:nvSpPr>
          <p:spPr bwMode="auto">
            <a:xfrm>
              <a:off x="6478588" y="4159250"/>
              <a:ext cx="150813" cy="150813"/>
            </a:xfrm>
            <a:prstGeom prst="ellipse">
              <a:avLst/>
            </a:prstGeom>
            <a:noFill/>
            <a:ln w="1587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37" name="Freeform 170">
              <a:extLst>
                <a:ext uri="{FF2B5EF4-FFF2-40B4-BE49-F238E27FC236}">
                  <a16:creationId xmlns:a16="http://schemas.microsoft.com/office/drawing/2014/main" xmlns="" id="{8C84FC06-166B-48A9-A911-34842D682C97}"/>
                </a:ext>
              </a:extLst>
            </p:cNvPr>
            <p:cNvSpPr>
              <a:spLocks/>
            </p:cNvSpPr>
            <p:nvPr/>
          </p:nvSpPr>
          <p:spPr bwMode="auto">
            <a:xfrm>
              <a:off x="6478588" y="3989388"/>
              <a:ext cx="136525" cy="200025"/>
            </a:xfrm>
            <a:custGeom>
              <a:avLst/>
              <a:gdLst>
                <a:gd name="T0" fmla="*/ 0 w 36"/>
                <a:gd name="T1" fmla="*/ 19 h 53"/>
                <a:gd name="T2" fmla="*/ 0 w 36"/>
                <a:gd name="T3" fmla="*/ 3 h 53"/>
                <a:gd name="T4" fmla="*/ 12 w 36"/>
                <a:gd name="T5" fmla="*/ 3 h 53"/>
                <a:gd name="T6" fmla="*/ 18 w 36"/>
                <a:gd name="T7" fmla="*/ 19 h 53"/>
                <a:gd name="T8" fmla="*/ 24 w 36"/>
                <a:gd name="T9" fmla="*/ 25 h 53"/>
                <a:gd name="T10" fmla="*/ 36 w 36"/>
                <a:gd name="T11" fmla="*/ 53 h 53"/>
              </a:gdLst>
              <a:ahLst/>
              <a:cxnLst>
                <a:cxn ang="0">
                  <a:pos x="T0" y="T1"/>
                </a:cxn>
                <a:cxn ang="0">
                  <a:pos x="T2" y="T3"/>
                </a:cxn>
                <a:cxn ang="0">
                  <a:pos x="T4" y="T5"/>
                </a:cxn>
                <a:cxn ang="0">
                  <a:pos x="T6" y="T7"/>
                </a:cxn>
                <a:cxn ang="0">
                  <a:pos x="T8" y="T9"/>
                </a:cxn>
                <a:cxn ang="0">
                  <a:pos x="T10" y="T11"/>
                </a:cxn>
              </a:cxnLst>
              <a:rect l="0" t="0" r="r" b="b"/>
              <a:pathLst>
                <a:path w="36" h="53">
                  <a:moveTo>
                    <a:pt x="0" y="19"/>
                  </a:moveTo>
                  <a:cubicBezTo>
                    <a:pt x="0" y="3"/>
                    <a:pt x="0" y="3"/>
                    <a:pt x="0" y="3"/>
                  </a:cubicBezTo>
                  <a:cubicBezTo>
                    <a:pt x="3" y="0"/>
                    <a:pt x="9" y="0"/>
                    <a:pt x="12" y="3"/>
                  </a:cubicBezTo>
                  <a:cubicBezTo>
                    <a:pt x="18" y="19"/>
                    <a:pt x="18" y="19"/>
                    <a:pt x="18" y="19"/>
                  </a:cubicBezTo>
                  <a:cubicBezTo>
                    <a:pt x="24" y="25"/>
                    <a:pt x="24" y="25"/>
                    <a:pt x="24" y="25"/>
                  </a:cubicBezTo>
                  <a:cubicBezTo>
                    <a:pt x="36" y="53"/>
                    <a:pt x="36" y="53"/>
                    <a:pt x="36" y="53"/>
                  </a:cubicBezTo>
                </a:path>
              </a:pathLst>
            </a:custGeom>
            <a:noFill/>
            <a:ln w="1587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38" name="Freeform 171">
              <a:extLst>
                <a:ext uri="{FF2B5EF4-FFF2-40B4-BE49-F238E27FC236}">
                  <a16:creationId xmlns:a16="http://schemas.microsoft.com/office/drawing/2014/main" xmlns="" id="{3786E538-D765-4A9D-B31A-2B0F600867DB}"/>
                </a:ext>
              </a:extLst>
            </p:cNvPr>
            <p:cNvSpPr>
              <a:spLocks/>
            </p:cNvSpPr>
            <p:nvPr/>
          </p:nvSpPr>
          <p:spPr bwMode="auto">
            <a:xfrm>
              <a:off x="6396038" y="4090988"/>
              <a:ext cx="120650" cy="30163"/>
            </a:xfrm>
            <a:custGeom>
              <a:avLst/>
              <a:gdLst>
                <a:gd name="T0" fmla="*/ 0 w 32"/>
                <a:gd name="T1" fmla="*/ 8 h 8"/>
                <a:gd name="T2" fmla="*/ 16 w 32"/>
                <a:gd name="T3" fmla="*/ 0 h 8"/>
                <a:gd name="T4" fmla="*/ 32 w 32"/>
                <a:gd name="T5" fmla="*/ 8 h 8"/>
              </a:gdLst>
              <a:ahLst/>
              <a:cxnLst>
                <a:cxn ang="0">
                  <a:pos x="T0" y="T1"/>
                </a:cxn>
                <a:cxn ang="0">
                  <a:pos x="T2" y="T3"/>
                </a:cxn>
                <a:cxn ang="0">
                  <a:pos x="T4" y="T5"/>
                </a:cxn>
              </a:cxnLst>
              <a:rect l="0" t="0" r="r" b="b"/>
              <a:pathLst>
                <a:path w="32" h="8">
                  <a:moveTo>
                    <a:pt x="0" y="8"/>
                  </a:moveTo>
                  <a:cubicBezTo>
                    <a:pt x="0" y="4"/>
                    <a:pt x="7" y="0"/>
                    <a:pt x="16" y="0"/>
                  </a:cubicBezTo>
                  <a:cubicBezTo>
                    <a:pt x="25" y="0"/>
                    <a:pt x="32" y="4"/>
                    <a:pt x="32" y="8"/>
                  </a:cubicBezTo>
                </a:path>
              </a:pathLst>
            </a:custGeom>
            <a:noFill/>
            <a:ln w="1587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39" name="Line 172">
              <a:extLst>
                <a:ext uri="{FF2B5EF4-FFF2-40B4-BE49-F238E27FC236}">
                  <a16:creationId xmlns:a16="http://schemas.microsoft.com/office/drawing/2014/main" xmlns="" id="{960246B8-AA73-4097-80E0-09826FD8104E}"/>
                </a:ext>
              </a:extLst>
            </p:cNvPr>
            <p:cNvSpPr>
              <a:spLocks noChangeShapeType="1"/>
            </p:cNvSpPr>
            <p:nvPr/>
          </p:nvSpPr>
          <p:spPr bwMode="auto">
            <a:xfrm flipV="1">
              <a:off x="6434138" y="4095750"/>
              <a:ext cx="0" cy="138113"/>
            </a:xfrm>
            <a:prstGeom prst="line">
              <a:avLst/>
            </a:prstGeom>
            <a:noFill/>
            <a:ln w="15875"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d-ID"/>
            </a:p>
          </p:txBody>
        </p:sp>
        <p:sp>
          <p:nvSpPr>
            <p:cNvPr id="40" name="Line 173">
              <a:extLst>
                <a:ext uri="{FF2B5EF4-FFF2-40B4-BE49-F238E27FC236}">
                  <a16:creationId xmlns:a16="http://schemas.microsoft.com/office/drawing/2014/main" xmlns="" id="{B498D264-426F-4BA3-ACFA-6E3F99F6DEF5}"/>
                </a:ext>
              </a:extLst>
            </p:cNvPr>
            <p:cNvSpPr>
              <a:spLocks noChangeShapeType="1"/>
            </p:cNvSpPr>
            <p:nvPr/>
          </p:nvSpPr>
          <p:spPr bwMode="auto">
            <a:xfrm flipV="1">
              <a:off x="6478588" y="4095750"/>
              <a:ext cx="0" cy="138113"/>
            </a:xfrm>
            <a:prstGeom prst="line">
              <a:avLst/>
            </a:prstGeom>
            <a:noFill/>
            <a:ln w="15875"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d-ID" dirty="0"/>
            </a:p>
          </p:txBody>
        </p:sp>
        <p:sp>
          <p:nvSpPr>
            <p:cNvPr id="41" name="Freeform 174">
              <a:extLst>
                <a:ext uri="{FF2B5EF4-FFF2-40B4-BE49-F238E27FC236}">
                  <a16:creationId xmlns:a16="http://schemas.microsoft.com/office/drawing/2014/main" xmlns="" id="{38724854-C29E-4D5C-AC03-5E8225009558}"/>
                </a:ext>
              </a:extLst>
            </p:cNvPr>
            <p:cNvSpPr>
              <a:spLocks/>
            </p:cNvSpPr>
            <p:nvPr/>
          </p:nvSpPr>
          <p:spPr bwMode="auto">
            <a:xfrm>
              <a:off x="6313488" y="4189413"/>
              <a:ext cx="46038" cy="44450"/>
            </a:xfrm>
            <a:custGeom>
              <a:avLst/>
              <a:gdLst>
                <a:gd name="T0" fmla="*/ 0 w 12"/>
                <a:gd name="T1" fmla="*/ 12 h 12"/>
                <a:gd name="T2" fmla="*/ 12 w 12"/>
                <a:gd name="T3" fmla="*/ 0 h 12"/>
              </a:gdLst>
              <a:ahLst/>
              <a:cxnLst>
                <a:cxn ang="0">
                  <a:pos x="T0" y="T1"/>
                </a:cxn>
                <a:cxn ang="0">
                  <a:pos x="T2" y="T3"/>
                </a:cxn>
              </a:cxnLst>
              <a:rect l="0" t="0" r="r" b="b"/>
              <a:pathLst>
                <a:path w="12" h="12">
                  <a:moveTo>
                    <a:pt x="0" y="12"/>
                  </a:moveTo>
                  <a:cubicBezTo>
                    <a:pt x="0" y="6"/>
                    <a:pt x="5" y="0"/>
                    <a:pt x="12" y="0"/>
                  </a:cubicBezTo>
                </a:path>
              </a:pathLst>
            </a:custGeom>
            <a:noFill/>
            <a:ln w="1587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42" name="Freeform 175">
              <a:extLst>
                <a:ext uri="{FF2B5EF4-FFF2-40B4-BE49-F238E27FC236}">
                  <a16:creationId xmlns:a16="http://schemas.microsoft.com/office/drawing/2014/main" xmlns="" id="{AE258656-6014-4150-969D-49F926407706}"/>
                </a:ext>
              </a:extLst>
            </p:cNvPr>
            <p:cNvSpPr>
              <a:spLocks/>
            </p:cNvSpPr>
            <p:nvPr/>
          </p:nvSpPr>
          <p:spPr bwMode="auto">
            <a:xfrm>
              <a:off x="6508751" y="4189413"/>
              <a:ext cx="46038" cy="44450"/>
            </a:xfrm>
            <a:custGeom>
              <a:avLst/>
              <a:gdLst>
                <a:gd name="T0" fmla="*/ 0 w 12"/>
                <a:gd name="T1" fmla="*/ 12 h 12"/>
                <a:gd name="T2" fmla="*/ 12 w 12"/>
                <a:gd name="T3" fmla="*/ 0 h 12"/>
              </a:gdLst>
              <a:ahLst/>
              <a:cxnLst>
                <a:cxn ang="0">
                  <a:pos x="T0" y="T1"/>
                </a:cxn>
                <a:cxn ang="0">
                  <a:pos x="T2" y="T3"/>
                </a:cxn>
              </a:cxnLst>
              <a:rect l="0" t="0" r="r" b="b"/>
              <a:pathLst>
                <a:path w="12" h="12">
                  <a:moveTo>
                    <a:pt x="0" y="12"/>
                  </a:moveTo>
                  <a:cubicBezTo>
                    <a:pt x="0" y="6"/>
                    <a:pt x="5" y="0"/>
                    <a:pt x="12" y="0"/>
                  </a:cubicBezTo>
                </a:path>
              </a:pathLst>
            </a:custGeom>
            <a:noFill/>
            <a:ln w="1587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grpSp>
      <p:grpSp>
        <p:nvGrpSpPr>
          <p:cNvPr id="5" name="Grupa 4"/>
          <p:cNvGrpSpPr/>
          <p:nvPr/>
        </p:nvGrpSpPr>
        <p:grpSpPr>
          <a:xfrm>
            <a:off x="11319970" y="4439570"/>
            <a:ext cx="698502" cy="698494"/>
            <a:chOff x="11319970" y="4439570"/>
            <a:chExt cx="698502" cy="698494"/>
          </a:xfrm>
        </p:grpSpPr>
        <p:sp>
          <p:nvSpPr>
            <p:cNvPr id="43" name="Oval 42">
              <a:extLst>
                <a:ext uri="{FF2B5EF4-FFF2-40B4-BE49-F238E27FC236}">
                  <a16:creationId xmlns:a16="http://schemas.microsoft.com/office/drawing/2014/main" xmlns="" id="{90EFC061-FB23-471E-87BC-32E5992F5E61}"/>
                </a:ext>
              </a:extLst>
            </p:cNvPr>
            <p:cNvSpPr/>
            <p:nvPr/>
          </p:nvSpPr>
          <p:spPr>
            <a:xfrm>
              <a:off x="11319970" y="4439570"/>
              <a:ext cx="698502" cy="698494"/>
            </a:xfrm>
            <a:prstGeom prst="ellipse">
              <a:avLst/>
            </a:prstGeom>
            <a:solidFill>
              <a:srgbClr val="92D050"/>
            </a:solidFill>
            <a:ln>
              <a:noFill/>
            </a:ln>
            <a:effectLst>
              <a:outerShdw blurRad="114300" sx="102000" sy="102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pic>
          <p:nvPicPr>
            <p:cNvPr id="3" name="Picture 2"/>
            <p:cNvPicPr>
              <a:picLocks noChangeAspect="1"/>
            </p:cNvPicPr>
            <p:nvPr/>
          </p:nvPicPr>
          <p:blipFill>
            <a:blip r:embed="rId4"/>
            <a:stretch>
              <a:fillRect/>
            </a:stretch>
          </p:blipFill>
          <p:spPr>
            <a:xfrm>
              <a:off x="11492031" y="4578170"/>
              <a:ext cx="213378" cy="213378"/>
            </a:xfrm>
            <a:prstGeom prst="rect">
              <a:avLst/>
            </a:prstGeom>
          </p:spPr>
        </p:pic>
      </p:grpSp>
      <p:pic>
        <p:nvPicPr>
          <p:cNvPr id="4" name="Picture 3"/>
          <p:cNvPicPr>
            <a:picLocks noChangeAspect="1"/>
          </p:cNvPicPr>
          <p:nvPr/>
        </p:nvPicPr>
        <p:blipFill>
          <a:blip r:embed="rId5"/>
          <a:stretch>
            <a:fillRect/>
          </a:stretch>
        </p:blipFill>
        <p:spPr>
          <a:xfrm>
            <a:off x="11669222" y="4749502"/>
            <a:ext cx="124072" cy="118433"/>
          </a:xfrm>
          <a:prstGeom prst="rect">
            <a:avLst/>
          </a:prstGeom>
        </p:spPr>
      </p:pic>
      <p:sp>
        <p:nvSpPr>
          <p:cNvPr id="44" name="Donut 15">
            <a:extLst>
              <a:ext uri="{FF2B5EF4-FFF2-40B4-BE49-F238E27FC236}">
                <a16:creationId xmlns:a16="http://schemas.microsoft.com/office/drawing/2014/main" xmlns="" id="{A9C59247-B266-4CA7-A572-6B2541F4CF8F}"/>
              </a:ext>
            </a:extLst>
          </p:cNvPr>
          <p:cNvSpPr/>
          <p:nvPr/>
        </p:nvSpPr>
        <p:spPr>
          <a:xfrm>
            <a:off x="11231205" y="3942786"/>
            <a:ext cx="412117" cy="413850"/>
          </a:xfrm>
          <a:custGeom>
            <a:avLst/>
            <a:gdLst/>
            <a:ahLst/>
            <a:cxnLst/>
            <a:rect l="l" t="t" r="r" b="b"/>
            <a:pathLst>
              <a:path w="3821708" h="3795110">
                <a:moveTo>
                  <a:pt x="1910854" y="903842"/>
                </a:moveTo>
                <a:lnTo>
                  <a:pt x="1793831" y="1129420"/>
                </a:lnTo>
                <a:lnTo>
                  <a:pt x="1791613" y="1129420"/>
                </a:lnTo>
                <a:lnTo>
                  <a:pt x="1791892" y="1133157"/>
                </a:lnTo>
                <a:lnTo>
                  <a:pt x="1791613" y="1133695"/>
                </a:lnTo>
                <a:lnTo>
                  <a:pt x="1791933" y="1133695"/>
                </a:lnTo>
                <a:lnTo>
                  <a:pt x="1833002" y="1683464"/>
                </a:lnTo>
                <a:cubicBezTo>
                  <a:pt x="1744939" y="1714584"/>
                  <a:pt x="1682254" y="1798749"/>
                  <a:pt x="1682254" y="1897555"/>
                </a:cubicBezTo>
                <a:cubicBezTo>
                  <a:pt x="1682254" y="2023808"/>
                  <a:pt x="1784602" y="2126156"/>
                  <a:pt x="1910855" y="2126156"/>
                </a:cubicBezTo>
                <a:cubicBezTo>
                  <a:pt x="1975561" y="2126156"/>
                  <a:pt x="2033988" y="2099273"/>
                  <a:pt x="2075304" y="2055803"/>
                </a:cubicBezTo>
                <a:lnTo>
                  <a:pt x="2443125" y="2288080"/>
                </a:lnTo>
                <a:lnTo>
                  <a:pt x="2443003" y="2288309"/>
                </a:lnTo>
                <a:lnTo>
                  <a:pt x="2443494" y="2288314"/>
                </a:lnTo>
                <a:lnTo>
                  <a:pt x="2446061" y="2289935"/>
                </a:lnTo>
                <a:lnTo>
                  <a:pt x="2446904" y="2288348"/>
                </a:lnTo>
                <a:lnTo>
                  <a:pt x="2652725" y="2290436"/>
                </a:lnTo>
                <a:lnTo>
                  <a:pt x="2535900" y="2120971"/>
                </a:lnTo>
                <a:lnTo>
                  <a:pt x="2536744" y="2119385"/>
                </a:lnTo>
                <a:lnTo>
                  <a:pt x="2533964" y="2118163"/>
                </a:lnTo>
                <a:lnTo>
                  <a:pt x="2533686" y="2117759"/>
                </a:lnTo>
                <a:lnTo>
                  <a:pt x="2533565" y="2117988"/>
                </a:lnTo>
                <a:lnTo>
                  <a:pt x="2134900" y="1942755"/>
                </a:lnTo>
                <a:cubicBezTo>
                  <a:pt x="2137918" y="1928156"/>
                  <a:pt x="2139456" y="1913035"/>
                  <a:pt x="2139456" y="1897555"/>
                </a:cubicBezTo>
                <a:cubicBezTo>
                  <a:pt x="2139456" y="1798748"/>
                  <a:pt x="2076770" y="1714583"/>
                  <a:pt x="1988706" y="1683463"/>
                </a:cubicBezTo>
                <a:lnTo>
                  <a:pt x="2029775" y="1133695"/>
                </a:lnTo>
                <a:lnTo>
                  <a:pt x="2030094" y="1133695"/>
                </a:lnTo>
                <a:lnTo>
                  <a:pt x="2029815" y="1133157"/>
                </a:lnTo>
                <a:lnTo>
                  <a:pt x="2030094" y="1129420"/>
                </a:lnTo>
                <a:lnTo>
                  <a:pt x="2027877" y="1129420"/>
                </a:lnTo>
                <a:close/>
                <a:moveTo>
                  <a:pt x="1910854" y="565406"/>
                </a:moveTo>
                <a:cubicBezTo>
                  <a:pt x="2646579" y="565406"/>
                  <a:pt x="3243002" y="1161829"/>
                  <a:pt x="3243002" y="1897554"/>
                </a:cubicBezTo>
                <a:cubicBezTo>
                  <a:pt x="3243002" y="2633279"/>
                  <a:pt x="2646579" y="3229702"/>
                  <a:pt x="1910854" y="3229702"/>
                </a:cubicBezTo>
                <a:cubicBezTo>
                  <a:pt x="1175129" y="3229702"/>
                  <a:pt x="578706" y="2633279"/>
                  <a:pt x="578706" y="1897554"/>
                </a:cubicBezTo>
                <a:cubicBezTo>
                  <a:pt x="578706" y="1161829"/>
                  <a:pt x="1175129" y="565406"/>
                  <a:pt x="1910854" y="565406"/>
                </a:cubicBezTo>
                <a:close/>
                <a:moveTo>
                  <a:pt x="1766837" y="367010"/>
                </a:moveTo>
                <a:cubicBezTo>
                  <a:pt x="1050362" y="432397"/>
                  <a:pt x="475174" y="981146"/>
                  <a:pt x="377476" y="1681610"/>
                </a:cubicBezTo>
                <a:lnTo>
                  <a:pt x="426306" y="1681610"/>
                </a:lnTo>
                <a:cubicBezTo>
                  <a:pt x="510474" y="1681610"/>
                  <a:pt x="578706" y="1746088"/>
                  <a:pt x="578706" y="1825626"/>
                </a:cubicBezTo>
                <a:cubicBezTo>
                  <a:pt x="578706" y="1905164"/>
                  <a:pt x="510474" y="1969642"/>
                  <a:pt x="426306" y="1969642"/>
                </a:cubicBezTo>
                <a:lnTo>
                  <a:pt x="364094" y="1969642"/>
                </a:lnTo>
                <a:cubicBezTo>
                  <a:pt x="398055" y="2738400"/>
                  <a:pt x="1003246" y="3359660"/>
                  <a:pt x="1769417" y="3427809"/>
                </a:cubicBezTo>
                <a:lnTo>
                  <a:pt x="1769417" y="3382101"/>
                </a:lnTo>
                <a:cubicBezTo>
                  <a:pt x="1769417" y="3297933"/>
                  <a:pt x="1833895" y="3229701"/>
                  <a:pt x="1913433" y="3229701"/>
                </a:cubicBezTo>
                <a:cubicBezTo>
                  <a:pt x="1992971" y="3229701"/>
                  <a:pt x="2057449" y="3297933"/>
                  <a:pt x="2057449" y="3382101"/>
                </a:cubicBezTo>
                <a:lnTo>
                  <a:pt x="2057449" y="3427707"/>
                </a:lnTo>
                <a:cubicBezTo>
                  <a:pt x="2804164" y="3358467"/>
                  <a:pt x="3396856" y="2764020"/>
                  <a:pt x="3455018" y="2020616"/>
                </a:cubicBezTo>
                <a:lnTo>
                  <a:pt x="3395402" y="2020616"/>
                </a:lnTo>
                <a:cubicBezTo>
                  <a:pt x="3311234" y="2020616"/>
                  <a:pt x="3243002" y="1956138"/>
                  <a:pt x="3243002" y="1876600"/>
                </a:cubicBezTo>
                <a:cubicBezTo>
                  <a:pt x="3243002" y="1797062"/>
                  <a:pt x="3311234" y="1732584"/>
                  <a:pt x="3395402" y="1732584"/>
                </a:cubicBezTo>
                <a:lnTo>
                  <a:pt x="3451747" y="1732584"/>
                </a:lnTo>
                <a:cubicBezTo>
                  <a:pt x="3374444" y="1008025"/>
                  <a:pt x="2788738" y="434055"/>
                  <a:pt x="2054869" y="367632"/>
                </a:cubicBezTo>
                <a:lnTo>
                  <a:pt x="2054869" y="407296"/>
                </a:lnTo>
                <a:cubicBezTo>
                  <a:pt x="2054869" y="491464"/>
                  <a:pt x="1990391" y="559696"/>
                  <a:pt x="1910853" y="559696"/>
                </a:cubicBezTo>
                <a:cubicBezTo>
                  <a:pt x="1831315" y="559696"/>
                  <a:pt x="1766837" y="491464"/>
                  <a:pt x="1766837" y="407296"/>
                </a:cubicBezTo>
                <a:close/>
                <a:moveTo>
                  <a:pt x="1910854" y="0"/>
                </a:moveTo>
                <a:cubicBezTo>
                  <a:pt x="2966190" y="0"/>
                  <a:pt x="3821708" y="849564"/>
                  <a:pt x="3821708" y="1897555"/>
                </a:cubicBezTo>
                <a:cubicBezTo>
                  <a:pt x="3821708" y="2945546"/>
                  <a:pt x="2966190" y="3795110"/>
                  <a:pt x="1910854" y="3795110"/>
                </a:cubicBezTo>
                <a:cubicBezTo>
                  <a:pt x="855518" y="3795110"/>
                  <a:pt x="0" y="2945546"/>
                  <a:pt x="0" y="1897555"/>
                </a:cubicBezTo>
                <a:cubicBezTo>
                  <a:pt x="0" y="849564"/>
                  <a:pt x="855518" y="0"/>
                  <a:pt x="191085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sp>
        <p:nvSpPr>
          <p:cNvPr id="13" name="Prostokąt 12">
            <a:extLst>
              <a:ext uri="{FF2B5EF4-FFF2-40B4-BE49-F238E27FC236}">
                <a16:creationId xmlns:a16="http://schemas.microsoft.com/office/drawing/2014/main" xmlns="" id="{39781314-9539-4EDD-A5F3-96E5A1EEA267}"/>
              </a:ext>
            </a:extLst>
          </p:cNvPr>
          <p:cNvSpPr/>
          <p:nvPr/>
        </p:nvSpPr>
        <p:spPr>
          <a:xfrm>
            <a:off x="5245100" y="2379663"/>
            <a:ext cx="93663" cy="9366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Prostokąt 45">
            <a:extLst>
              <a:ext uri="{FF2B5EF4-FFF2-40B4-BE49-F238E27FC236}">
                <a16:creationId xmlns:a16="http://schemas.microsoft.com/office/drawing/2014/main" xmlns="" id="{9C0F4FC8-E00B-4D9A-8E23-225752915FC9}"/>
              </a:ext>
            </a:extLst>
          </p:cNvPr>
          <p:cNvSpPr/>
          <p:nvPr/>
        </p:nvSpPr>
        <p:spPr>
          <a:xfrm>
            <a:off x="6993467" y="1829329"/>
            <a:ext cx="93663" cy="9366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33587" y="6275049"/>
            <a:ext cx="5397839"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30"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0082" y="6248677"/>
            <a:ext cx="905274" cy="576706"/>
          </a:xfrm>
          <a:prstGeom prst="rect">
            <a:avLst/>
          </a:prstGeom>
        </p:spPr>
      </p:pic>
      <p:pic>
        <p:nvPicPr>
          <p:cNvPr id="47" name="Immagine 46"/>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331426" y="6400598"/>
            <a:ext cx="1127226" cy="392481"/>
          </a:xfrm>
          <a:prstGeom prst="rect">
            <a:avLst/>
          </a:prstGeom>
          <a:noFill/>
        </p:spPr>
      </p:pic>
      <p:sp>
        <p:nvSpPr>
          <p:cNvPr id="48" name="CasellaDiTesto 47"/>
          <p:cNvSpPr txBox="1"/>
          <p:nvPr/>
        </p:nvSpPr>
        <p:spPr>
          <a:xfrm>
            <a:off x="7526577" y="6183087"/>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12559365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6962FAD-B50C-4A95-BAB1-466DECB43BBB}"/>
              </a:ext>
            </a:extLst>
          </p:cNvPr>
          <p:cNvSpPr>
            <a:spLocks noGrp="1"/>
          </p:cNvSpPr>
          <p:nvPr>
            <p:ph type="title"/>
          </p:nvPr>
        </p:nvSpPr>
        <p:spPr>
          <a:xfrm>
            <a:off x="612559" y="3978336"/>
            <a:ext cx="11058620" cy="1325563"/>
          </a:xfrm>
        </p:spPr>
        <p:txBody>
          <a:bodyPr/>
          <a:lstStyle/>
          <a:p>
            <a:pPr algn="ctr"/>
            <a:r>
              <a:rPr lang="es-ES">
                <a:solidFill>
                  <a:srgbClr val="00B0F0"/>
                </a:solidFill>
                <a:latin typeface="Microsoft JhengHei UI" panose="020B0604030504040204" pitchFamily="34" charset="-120"/>
                <a:ea typeface="Microsoft JhengHei UI" panose="020B0604030504040204" pitchFamily="34" charset="-120"/>
                <a:cs typeface="Dubai Medium" panose="020B0604020202020204" pitchFamily="34" charset="-78"/>
              </a:rPr>
              <a:t>¡Gracias por tu atención!</a:t>
            </a:r>
            <a:endParaRPr lang="es-ES" dirty="0">
              <a:solidFill>
                <a:srgbClr val="00B0F0"/>
              </a:solidFill>
              <a:latin typeface="Dubai Medium" panose="020B0604020202020204" pitchFamily="34" charset="-78"/>
              <a:cs typeface="Dubai Medium" panose="020B0604020202020204" pitchFamily="34" charset="-78"/>
            </a:endParaRPr>
          </a:p>
        </p:txBody>
      </p:sp>
      <p:pic>
        <p:nvPicPr>
          <p:cNvPr id="5" name="Marcador de contenido 4">
            <a:extLst>
              <a:ext uri="{FF2B5EF4-FFF2-40B4-BE49-F238E27FC236}">
                <a16:creationId xmlns:a16="http://schemas.microsoft.com/office/drawing/2014/main" xmlns="" id="{D9683A29-BA71-45CB-AEE8-946FB95831C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0730" y="321074"/>
            <a:ext cx="8315419" cy="2558590"/>
          </a:xfrm>
        </p:spPr>
      </p:pic>
      <p:pic>
        <p:nvPicPr>
          <p:cNvPr id="7" name="Imagen 6">
            <a:extLst>
              <a:ext uri="{FF2B5EF4-FFF2-40B4-BE49-F238E27FC236}">
                <a16:creationId xmlns:a16="http://schemas.microsoft.com/office/drawing/2014/main" xmlns="" id="{64C3AAEE-087E-4E94-82FA-A1E406B3AC9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65094" y="5914739"/>
            <a:ext cx="3302255" cy="943261"/>
          </a:xfrm>
          <a:prstGeom prst="rect">
            <a:avLst/>
          </a:prstGeom>
        </p:spPr>
      </p:pic>
      <p:sp>
        <p:nvSpPr>
          <p:cNvPr id="8" name="CuadroTexto 7">
            <a:extLst>
              <a:ext uri="{FF2B5EF4-FFF2-40B4-BE49-F238E27FC236}">
                <a16:creationId xmlns:a16="http://schemas.microsoft.com/office/drawing/2014/main" xmlns="" id="{CFF98D33-E1A8-437F-850D-C0B8BE1A0A78}"/>
              </a:ext>
            </a:extLst>
          </p:cNvPr>
          <p:cNvSpPr txBox="1"/>
          <p:nvPr/>
        </p:nvSpPr>
        <p:spPr>
          <a:xfrm>
            <a:off x="1306785" y="3233214"/>
            <a:ext cx="9783192" cy="659155"/>
          </a:xfrm>
          <a:prstGeom prst="rect">
            <a:avLst/>
          </a:prstGeom>
          <a:noFill/>
        </p:spPr>
        <p:txBody>
          <a:bodyPr wrap="square" rtlCol="0">
            <a:spAutoFit/>
          </a:bodyPr>
          <a:lstStyle/>
          <a:p>
            <a:pPr algn="ctr">
              <a:lnSpc>
                <a:spcPct val="106000"/>
              </a:lnSpc>
              <a:spcAft>
                <a:spcPts val="800"/>
              </a:spcAft>
            </a:pPr>
            <a:r>
              <a:rPr lang="en-US" b="1">
                <a:solidFill>
                  <a:srgbClr val="92D050"/>
                </a:solidFill>
                <a:latin typeface="Microsoft JhengHei" panose="020B0604030504040204" pitchFamily="34" charset="-120"/>
                <a:ea typeface="Microsoft JhengHei" panose="020B0604030504040204" pitchFamily="34" charset="-120"/>
                <a:cs typeface="Times New Roman" panose="02020603050405020304" pitchFamily="18" charset="0"/>
              </a:rPr>
              <a:t>Regulación de la capacidad de trabajo en las pequeñas empresas y microempresas mediante herramientas multimedia</a:t>
            </a:r>
            <a:endParaRPr lang="es-ES" b="1">
              <a:solidFill>
                <a:srgbClr val="92D050"/>
              </a:solidFill>
              <a:latin typeface="Microsoft JhengHei" panose="020B0604030504040204" pitchFamily="34" charset="-120"/>
              <a:ea typeface="Microsoft JhengHei" panose="020B0604030504040204" pitchFamily="34" charset="-120"/>
              <a:cs typeface="Times New Roman" panose="02020603050405020304" pitchFamily="18" charset="0"/>
            </a:endParaRPr>
          </a:p>
        </p:txBody>
      </p:sp>
      <p:pic>
        <p:nvPicPr>
          <p:cNvPr id="11" name="Marcador de contenido 5">
            <a:extLst>
              <a:ext uri="{FF2B5EF4-FFF2-40B4-BE49-F238E27FC236}">
                <a16:creationId xmlns:a16="http://schemas.microsoft.com/office/drawing/2014/main" xmlns="" id="{46E2CADC-EB20-4EE1-B3BA-A18D3AC411E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549735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D735F7F3-C1B5-4B60-A00A-4EB618DDFB5A}"/>
              </a:ext>
            </a:extLst>
          </p:cNvPr>
          <p:cNvSpPr>
            <a:spLocks noGrp="1"/>
          </p:cNvSpPr>
          <p:nvPr>
            <p:ph type="body" sz="quarter" idx="10"/>
          </p:nvPr>
        </p:nvSpPr>
        <p:spPr>
          <a:xfrm>
            <a:off x="323529" y="295344"/>
            <a:ext cx="11573197" cy="724247"/>
          </a:xfrm>
        </p:spPr>
        <p:txBody>
          <a:bodyPr>
            <a:normAutofit/>
          </a:bodyPr>
          <a:lstStyle/>
          <a:p>
            <a:r>
              <a:rPr lang="es-ES" sz="3200">
                <a:latin typeface="Arial Black" panose="020B0A04020102020204" pitchFamily="34" charset="0"/>
              </a:rPr>
              <a:t>Herramienta </a:t>
            </a:r>
            <a:r>
              <a:rPr lang="pl-PL" sz="3200" dirty="0">
                <a:latin typeface="Arial Black" panose="020B0A04020102020204" pitchFamily="34" charset="0"/>
              </a:rPr>
              <a:t>19</a:t>
            </a:r>
            <a:endParaRPr lang="es-ES" sz="3200" dirty="0">
              <a:latin typeface="Arial Black" panose="020B0A04020102020204" pitchFamily="34" charset="0"/>
            </a:endParaRPr>
          </a:p>
        </p:txBody>
      </p:sp>
      <p:grpSp>
        <p:nvGrpSpPr>
          <p:cNvPr id="3" name="그룹 4">
            <a:extLst>
              <a:ext uri="{FF2B5EF4-FFF2-40B4-BE49-F238E27FC236}">
                <a16:creationId xmlns:a16="http://schemas.microsoft.com/office/drawing/2014/main" xmlns="" id="{ADA5C4D0-2A66-4109-A491-06CA2CC95E5A}"/>
              </a:ext>
            </a:extLst>
          </p:cNvPr>
          <p:cNvGrpSpPr/>
          <p:nvPr/>
        </p:nvGrpSpPr>
        <p:grpSpPr>
          <a:xfrm rot="212808">
            <a:off x="258236" y="1036408"/>
            <a:ext cx="643944" cy="698404"/>
            <a:chOff x="4737812" y="2390015"/>
            <a:chExt cx="3159394" cy="3764690"/>
          </a:xfrm>
        </p:grpSpPr>
        <p:grpSp>
          <p:nvGrpSpPr>
            <p:cNvPr id="4" name="Group 3">
              <a:extLst>
                <a:ext uri="{FF2B5EF4-FFF2-40B4-BE49-F238E27FC236}">
                  <a16:creationId xmlns:a16="http://schemas.microsoft.com/office/drawing/2014/main" xmlns="" id="{74E9FEC3-6A2D-4AFD-9A3E-28BE920B5291}"/>
                </a:ext>
              </a:extLst>
            </p:cNvPr>
            <p:cNvGrpSpPr/>
            <p:nvPr/>
          </p:nvGrpSpPr>
          <p:grpSpPr>
            <a:xfrm rot="19800000">
              <a:off x="5964234" y="4473736"/>
              <a:ext cx="1932972" cy="1680969"/>
              <a:chOff x="2084105" y="5383623"/>
              <a:chExt cx="815482" cy="891098"/>
            </a:xfrm>
          </p:grpSpPr>
          <p:sp>
            <p:nvSpPr>
              <p:cNvPr id="9" name="Rectangle 8">
                <a:extLst>
                  <a:ext uri="{FF2B5EF4-FFF2-40B4-BE49-F238E27FC236}">
                    <a16:creationId xmlns:a16="http://schemas.microsoft.com/office/drawing/2014/main" xmlns="" id="{9D72099A-796A-4DB6-A2D1-0D17AA5FF1C8}"/>
                  </a:ext>
                </a:extLst>
              </p:cNvPr>
              <p:cNvSpPr/>
              <p:nvPr/>
            </p:nvSpPr>
            <p:spPr>
              <a:xfrm>
                <a:off x="2084105" y="5383623"/>
                <a:ext cx="815482" cy="891098"/>
              </a:xfrm>
              <a:custGeom>
                <a:avLst/>
                <a:gdLst/>
                <a:ahLst/>
                <a:cxnLst/>
                <a:rect l="l" t="t" r="r" b="b"/>
                <a:pathLst>
                  <a:path w="1802378" h="1800199">
                    <a:moveTo>
                      <a:pt x="0" y="0"/>
                    </a:moveTo>
                    <a:lnTo>
                      <a:pt x="1802378" y="0"/>
                    </a:lnTo>
                    <a:lnTo>
                      <a:pt x="1802378" y="289727"/>
                    </a:lnTo>
                    <a:lnTo>
                      <a:pt x="1801366" y="289727"/>
                    </a:lnTo>
                    <a:lnTo>
                      <a:pt x="901188" y="1800199"/>
                    </a:lnTo>
                    <a:lnTo>
                      <a:pt x="1012" y="289727"/>
                    </a:lnTo>
                    <a:lnTo>
                      <a:pt x="0" y="289727"/>
                    </a:lnTo>
                    <a:lnTo>
                      <a:pt x="0" y="288030"/>
                    </a:lnTo>
                    <a:close/>
                  </a:path>
                </a:pathLst>
              </a:custGeom>
              <a:gradFill>
                <a:gsLst>
                  <a:gs pos="0">
                    <a:schemeClr val="accent6">
                      <a:lumMod val="55000"/>
                      <a:lumOff val="45000"/>
                    </a:schemeClr>
                  </a:gs>
                  <a:gs pos="100000">
                    <a:schemeClr val="accent6">
                      <a:lumMod val="55000"/>
                      <a:lumOff val="4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0" name="Rectangle 8">
                <a:extLst>
                  <a:ext uri="{FF2B5EF4-FFF2-40B4-BE49-F238E27FC236}">
                    <a16:creationId xmlns:a16="http://schemas.microsoft.com/office/drawing/2014/main" xmlns="" id="{993C6F2A-45A7-4D12-A534-B35F982B0301}"/>
                  </a:ext>
                </a:extLst>
              </p:cNvPr>
              <p:cNvSpPr/>
              <p:nvPr/>
            </p:nvSpPr>
            <p:spPr>
              <a:xfrm>
                <a:off x="2084106" y="5383623"/>
                <a:ext cx="614896" cy="884728"/>
              </a:xfrm>
              <a:custGeom>
                <a:avLst/>
                <a:gdLst/>
                <a:ahLst/>
                <a:cxnLst/>
                <a:rect l="l" t="t" r="r" b="b"/>
                <a:pathLst>
                  <a:path w="1359043" h="1787331">
                    <a:moveTo>
                      <a:pt x="0" y="0"/>
                    </a:moveTo>
                    <a:lnTo>
                      <a:pt x="1359043" y="0"/>
                    </a:lnTo>
                    <a:lnTo>
                      <a:pt x="1359043" y="212596"/>
                    </a:lnTo>
                    <a:lnTo>
                      <a:pt x="893519" y="1787331"/>
                    </a:lnTo>
                    <a:lnTo>
                      <a:pt x="1012" y="289727"/>
                    </a:lnTo>
                    <a:lnTo>
                      <a:pt x="0" y="289727"/>
                    </a:lnTo>
                    <a:lnTo>
                      <a:pt x="0" y="288030"/>
                    </a:lnTo>
                    <a:close/>
                  </a:path>
                </a:pathLst>
              </a:custGeom>
              <a:gradFill>
                <a:gsLst>
                  <a:gs pos="0">
                    <a:schemeClr val="accent6">
                      <a:lumMod val="45000"/>
                      <a:lumOff val="55000"/>
                    </a:schemeClr>
                  </a:gs>
                  <a:gs pos="100000">
                    <a:schemeClr val="accent6">
                      <a:lumMod val="45000"/>
                      <a:lumOff val="5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1" name="Rectangle 8">
                <a:extLst>
                  <a:ext uri="{FF2B5EF4-FFF2-40B4-BE49-F238E27FC236}">
                    <a16:creationId xmlns:a16="http://schemas.microsoft.com/office/drawing/2014/main" xmlns="" id="{A564E653-42E4-4C2A-816F-A1FEA71E794F}"/>
                  </a:ext>
                </a:extLst>
              </p:cNvPr>
              <p:cNvSpPr/>
              <p:nvPr/>
            </p:nvSpPr>
            <p:spPr>
              <a:xfrm>
                <a:off x="2084106" y="5383623"/>
                <a:ext cx="408037" cy="885995"/>
              </a:xfrm>
              <a:custGeom>
                <a:avLst/>
                <a:gdLst/>
                <a:ahLst/>
                <a:cxnLst/>
                <a:rect l="l" t="t" r="r" b="b"/>
                <a:pathLst>
                  <a:path w="901843" h="1789890">
                    <a:moveTo>
                      <a:pt x="0" y="0"/>
                    </a:moveTo>
                    <a:lnTo>
                      <a:pt x="897414" y="0"/>
                    </a:lnTo>
                    <a:lnTo>
                      <a:pt x="901843" y="212596"/>
                    </a:lnTo>
                    <a:lnTo>
                      <a:pt x="895045" y="1789890"/>
                    </a:lnTo>
                    <a:lnTo>
                      <a:pt x="1012" y="289727"/>
                    </a:lnTo>
                    <a:lnTo>
                      <a:pt x="0" y="289727"/>
                    </a:lnTo>
                    <a:lnTo>
                      <a:pt x="0" y="288030"/>
                    </a:lnTo>
                    <a:close/>
                  </a:path>
                </a:pathLst>
              </a:custGeom>
              <a:gradFill>
                <a:gsLst>
                  <a:gs pos="0">
                    <a:schemeClr val="accent6">
                      <a:lumMod val="30000"/>
                      <a:lumOff val="70000"/>
                    </a:schemeClr>
                  </a:gs>
                  <a:gs pos="100000">
                    <a:schemeClr val="accent6">
                      <a:lumMod val="30000"/>
                      <a:lumOff val="7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2" name="Rectangle 8">
                <a:extLst>
                  <a:ext uri="{FF2B5EF4-FFF2-40B4-BE49-F238E27FC236}">
                    <a16:creationId xmlns:a16="http://schemas.microsoft.com/office/drawing/2014/main" xmlns="" id="{F1458674-168A-46D7-96E7-275FD01E70A4}"/>
                  </a:ext>
                </a:extLst>
              </p:cNvPr>
              <p:cNvSpPr/>
              <p:nvPr/>
            </p:nvSpPr>
            <p:spPr>
              <a:xfrm>
                <a:off x="2084105" y="5383623"/>
                <a:ext cx="405505" cy="886992"/>
              </a:xfrm>
              <a:custGeom>
                <a:avLst/>
                <a:gdLst/>
                <a:ahLst/>
                <a:cxnLst/>
                <a:rect l="l" t="t" r="r" b="b"/>
                <a:pathLst>
                  <a:path w="896246" h="1791906">
                    <a:moveTo>
                      <a:pt x="0" y="0"/>
                    </a:moveTo>
                    <a:lnTo>
                      <a:pt x="440115" y="0"/>
                    </a:lnTo>
                    <a:lnTo>
                      <a:pt x="452263" y="212596"/>
                    </a:lnTo>
                    <a:lnTo>
                      <a:pt x="896246" y="1791906"/>
                    </a:lnTo>
                    <a:lnTo>
                      <a:pt x="1012" y="289727"/>
                    </a:lnTo>
                    <a:lnTo>
                      <a:pt x="0" y="289727"/>
                    </a:lnTo>
                    <a:lnTo>
                      <a:pt x="0" y="288030"/>
                    </a:lnTo>
                    <a:close/>
                  </a:path>
                </a:pathLst>
              </a:custGeom>
              <a:gradFill>
                <a:gsLst>
                  <a:gs pos="0">
                    <a:schemeClr val="accent6">
                      <a:lumMod val="20000"/>
                      <a:lumOff val="80000"/>
                    </a:schemeClr>
                  </a:gs>
                  <a:gs pos="100000">
                    <a:schemeClr val="accent6">
                      <a:lumMod val="20000"/>
                      <a:lumOff val="8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3" name="Rectangle 8">
                <a:extLst>
                  <a:ext uri="{FF2B5EF4-FFF2-40B4-BE49-F238E27FC236}">
                    <a16:creationId xmlns:a16="http://schemas.microsoft.com/office/drawing/2014/main" xmlns="" id="{5BE9E225-E3AB-4AFA-926E-98C4CC9DAD82}"/>
                  </a:ext>
                </a:extLst>
              </p:cNvPr>
              <p:cNvSpPr/>
              <p:nvPr/>
            </p:nvSpPr>
            <p:spPr>
              <a:xfrm>
                <a:off x="2397817" y="6070896"/>
                <a:ext cx="184225" cy="202494"/>
              </a:xfrm>
              <a:custGeom>
                <a:avLst/>
                <a:gdLst/>
                <a:ahLst/>
                <a:cxnLst/>
                <a:rect l="l" t="t" r="r" b="b"/>
                <a:pathLst>
                  <a:path w="1791810" h="1800199">
                    <a:moveTo>
                      <a:pt x="229620" y="140779"/>
                    </a:moveTo>
                    <a:cubicBezTo>
                      <a:pt x="334730" y="140779"/>
                      <a:pt x="422984" y="212958"/>
                      <a:pt x="445844" y="310765"/>
                    </a:cubicBezTo>
                    <a:lnTo>
                      <a:pt x="454300" y="310765"/>
                    </a:lnTo>
                    <a:lnTo>
                      <a:pt x="462757" y="310765"/>
                    </a:lnTo>
                    <a:cubicBezTo>
                      <a:pt x="485617" y="212958"/>
                      <a:pt x="573869" y="140779"/>
                      <a:pt x="678980" y="140779"/>
                    </a:cubicBezTo>
                    <a:cubicBezTo>
                      <a:pt x="784090" y="140779"/>
                      <a:pt x="872344" y="212958"/>
                      <a:pt x="895204" y="310765"/>
                    </a:cubicBezTo>
                    <a:lnTo>
                      <a:pt x="903659" y="310765"/>
                    </a:lnTo>
                    <a:lnTo>
                      <a:pt x="903660" y="310765"/>
                    </a:lnTo>
                    <a:lnTo>
                      <a:pt x="912116" y="310765"/>
                    </a:lnTo>
                    <a:cubicBezTo>
                      <a:pt x="934976" y="212958"/>
                      <a:pt x="1023228" y="140779"/>
                      <a:pt x="1128339" y="140779"/>
                    </a:cubicBezTo>
                    <a:cubicBezTo>
                      <a:pt x="1233450" y="140779"/>
                      <a:pt x="1321703" y="212958"/>
                      <a:pt x="1344563" y="310765"/>
                    </a:cubicBezTo>
                    <a:lnTo>
                      <a:pt x="1353019" y="310765"/>
                    </a:lnTo>
                    <a:lnTo>
                      <a:pt x="1361476" y="310765"/>
                    </a:lnTo>
                    <a:cubicBezTo>
                      <a:pt x="1384336" y="212958"/>
                      <a:pt x="1472588" y="140779"/>
                      <a:pt x="1577699" y="140779"/>
                    </a:cubicBezTo>
                    <a:cubicBezTo>
                      <a:pt x="1680932" y="140779"/>
                      <a:pt x="1767904" y="210402"/>
                      <a:pt x="1791810" y="305762"/>
                    </a:cubicBezTo>
                    <a:lnTo>
                      <a:pt x="901188" y="1800199"/>
                    </a:lnTo>
                    <a:lnTo>
                      <a:pt x="13460" y="310615"/>
                    </a:lnTo>
                    <a:cubicBezTo>
                      <a:pt x="36351" y="212881"/>
                      <a:pt x="124565" y="140779"/>
                      <a:pt x="229620" y="140779"/>
                    </a:cubicBezTo>
                    <a:close/>
                    <a:moveTo>
                      <a:pt x="0" y="0"/>
                    </a:moveTo>
                    <a:lnTo>
                      <a:pt x="1" y="0"/>
                    </a:lnTo>
                    <a:lnTo>
                      <a:pt x="4940" y="0"/>
                    </a:lnTo>
                    <a:lnTo>
                      <a:pt x="4940" y="296318"/>
                    </a:lnTo>
                    <a:lnTo>
                      <a:pt x="1012" y="289727"/>
                    </a:lnTo>
                    <a:lnTo>
                      <a:pt x="1" y="289727"/>
                    </a:lnTo>
                    <a:lnTo>
                      <a:pt x="0" y="289727"/>
                    </a:lnTo>
                    <a:lnTo>
                      <a:pt x="0" y="288030"/>
                    </a:lnTo>
                    <a:close/>
                  </a:path>
                </a:pathLst>
              </a:custGeom>
              <a:gradFill>
                <a:gsLst>
                  <a:gs pos="15000">
                    <a:schemeClr val="tx1">
                      <a:lumMod val="72000"/>
                      <a:lumOff val="28000"/>
                    </a:schemeClr>
                  </a:gs>
                  <a:gs pos="100000">
                    <a:schemeClr val="tx1">
                      <a:lumMod val="31000"/>
                      <a:lumOff val="69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grpSp>
        <p:sp>
          <p:nvSpPr>
            <p:cNvPr id="5" name="Rounded Rectangle 1">
              <a:extLst>
                <a:ext uri="{FF2B5EF4-FFF2-40B4-BE49-F238E27FC236}">
                  <a16:creationId xmlns:a16="http://schemas.microsoft.com/office/drawing/2014/main" xmlns="" id="{9A8A57AF-EB22-48E1-BBD2-E91023FB96AB}"/>
                </a:ext>
              </a:extLst>
            </p:cNvPr>
            <p:cNvSpPr/>
            <p:nvPr/>
          </p:nvSpPr>
          <p:spPr>
            <a:xfrm rot="14400000">
              <a:off x="5606012" y="4024339"/>
              <a:ext cx="989547"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F000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6" name="Rounded Rectangle 1">
              <a:extLst>
                <a:ext uri="{FF2B5EF4-FFF2-40B4-BE49-F238E27FC236}">
                  <a16:creationId xmlns:a16="http://schemas.microsoft.com/office/drawing/2014/main" xmlns="" id="{D836F338-AE06-40F8-9D00-05010C6DC326}"/>
                </a:ext>
              </a:extLst>
            </p:cNvPr>
            <p:cNvSpPr/>
            <p:nvPr/>
          </p:nvSpPr>
          <p:spPr>
            <a:xfrm rot="4400993">
              <a:off x="5833816" y="2266987"/>
              <a:ext cx="971848"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92D050"/>
            </a:solidFill>
            <a:ln w="15875">
              <a:gradFill>
                <a:gsLst>
                  <a:gs pos="0">
                    <a:schemeClr val="bg1"/>
                  </a:gs>
                  <a:gs pos="100000">
                    <a:schemeClr val="accent1">
                      <a:tint val="23500"/>
                      <a:satMod val="160000"/>
                      <a:alpha val="0"/>
                    </a:schemeClr>
                  </a:gs>
                </a:gsLst>
                <a:lin ang="2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7" name="Rounded Rectangle 1">
              <a:extLst>
                <a:ext uri="{FF2B5EF4-FFF2-40B4-BE49-F238E27FC236}">
                  <a16:creationId xmlns:a16="http://schemas.microsoft.com/office/drawing/2014/main" xmlns="" id="{8E1BED9D-5776-48DF-9395-B6FA63A00B1D}"/>
                </a:ext>
              </a:extLst>
            </p:cNvPr>
            <p:cNvSpPr/>
            <p:nvPr/>
          </p:nvSpPr>
          <p:spPr>
            <a:xfrm rot="9000000">
              <a:off x="6316872" y="3487189"/>
              <a:ext cx="971848"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A9106"/>
            </a:solidFill>
            <a:ln w="15875">
              <a:gradFill>
                <a:gsLst>
                  <a:gs pos="0">
                    <a:schemeClr val="bg1"/>
                  </a:gs>
                  <a:gs pos="100000">
                    <a:schemeClr val="accent1">
                      <a:tint val="23500"/>
                      <a:satMod val="160000"/>
                      <a:alpha val="0"/>
                    </a:schemeClr>
                  </a:gs>
                </a:gsLst>
                <a:lin ang="198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8" name="Rounded Rectangle 1">
              <a:extLst>
                <a:ext uri="{FF2B5EF4-FFF2-40B4-BE49-F238E27FC236}">
                  <a16:creationId xmlns:a16="http://schemas.microsoft.com/office/drawing/2014/main" xmlns="" id="{7D330C09-CAE4-4454-BBED-FB9A8A840036}"/>
                </a:ext>
              </a:extLst>
            </p:cNvPr>
            <p:cNvSpPr/>
            <p:nvPr/>
          </p:nvSpPr>
          <p:spPr>
            <a:xfrm rot="18596325">
              <a:off x="4851990" y="3080834"/>
              <a:ext cx="989547"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00B0F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grpSp>
      <p:pic>
        <p:nvPicPr>
          <p:cNvPr id="34" name="Marcador de contenido 5">
            <a:extLst>
              <a:ext uri="{FF2B5EF4-FFF2-40B4-BE49-F238E27FC236}">
                <a16:creationId xmlns:a16="http://schemas.microsoft.com/office/drawing/2014/main" xmlns="" id="{ED4F148A-951E-4410-83EE-3C9F983C965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50855" y="157473"/>
            <a:ext cx="932461" cy="1289118"/>
          </a:xfrm>
          <a:prstGeom prst="rect">
            <a:avLst/>
          </a:prstGeom>
          <a:effectLst>
            <a:outerShdw blurRad="50800" dist="38100" dir="2700000" algn="tl" rotWithShape="0">
              <a:prstClr val="black">
                <a:alpha val="40000"/>
              </a:prstClr>
            </a:outerShdw>
          </a:effectLst>
        </p:spPr>
      </p:pic>
      <p:pic>
        <p:nvPicPr>
          <p:cNvPr id="39" name="Imagen 38">
            <a:extLst>
              <a:ext uri="{FF2B5EF4-FFF2-40B4-BE49-F238E27FC236}">
                <a16:creationId xmlns:a16="http://schemas.microsoft.com/office/drawing/2014/main" xmlns="" id="{C609EECE-9A4C-4CD5-AD6B-41C50B8F31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51" name="CuadroTexto 50">
            <a:extLst>
              <a:ext uri="{FF2B5EF4-FFF2-40B4-BE49-F238E27FC236}">
                <a16:creationId xmlns:a16="http://schemas.microsoft.com/office/drawing/2014/main" xmlns="" id="{5D41A938-271C-4DAC-B50D-069F9CB7AD45}"/>
              </a:ext>
            </a:extLst>
          </p:cNvPr>
          <p:cNvSpPr txBox="1"/>
          <p:nvPr/>
        </p:nvSpPr>
        <p:spPr>
          <a:xfrm>
            <a:off x="828809" y="1138828"/>
            <a:ext cx="10271320" cy="4770537"/>
          </a:xfrm>
          <a:prstGeom prst="rect">
            <a:avLst/>
          </a:prstGeom>
          <a:noFill/>
        </p:spPr>
        <p:txBody>
          <a:bodyPr wrap="square">
            <a:spAutoFit/>
          </a:bodyPr>
          <a:lstStyle/>
          <a:p>
            <a:pPr algn="just"/>
            <a:r>
              <a:rPr kumimoji="0" lang="es-ES" altLang="es-ES" sz="1600" b="1" i="0" u="none" strike="noStrike" cap="none" normalizeH="0" baseline="0">
                <a:ln>
                  <a:noFill/>
                </a:ln>
                <a:solidFill>
                  <a:srgbClr val="69116B"/>
                </a:solidFill>
                <a:effectLst/>
                <a:ea typeface="Calibri" panose="020F0502020204030204" pitchFamily="34" charset="0"/>
                <a:cs typeface="Times New Roman" panose="02020603050405020304" pitchFamily="18" charset="0"/>
              </a:rPr>
              <a:t>Descripción del objetivo</a:t>
            </a:r>
            <a:endParaRPr kumimoji="0" lang="pl-PL" altLang="es-ES" sz="1600" b="1" i="0" u="none" strike="noStrike" cap="none" normalizeH="0" baseline="0" dirty="0">
              <a:ln>
                <a:noFill/>
              </a:ln>
              <a:solidFill>
                <a:srgbClr val="69116B"/>
              </a:solidFill>
              <a:effectLst/>
              <a:ea typeface="Calibri" panose="020F0502020204030204" pitchFamily="34" charset="0"/>
              <a:cs typeface="Times New Roman" panose="02020603050405020304" pitchFamily="18" charset="0"/>
            </a:endParaRPr>
          </a:p>
          <a:p>
            <a:pPr algn="just"/>
            <a:r>
              <a:rPr lang="en-GB" altLang="es-ES" sz="1600">
                <a:ea typeface="Calibri" panose="020F0502020204030204" pitchFamily="34" charset="0"/>
                <a:cs typeface="Times New Roman" panose="02020603050405020304" pitchFamily="18" charset="0"/>
              </a:rPr>
              <a:t>La herramienta se orienta a entrenar la capacidad de prestar atención plena y consciente al momento presente</a:t>
            </a:r>
            <a:r>
              <a:rPr lang="es-ES_tradnl" sz="1600"/>
              <a:t>. Los efectos incluyen la mejora de la concentración, la productividad, el pensamiento creativo y la comunicación efectiva.</a:t>
            </a:r>
            <a:endParaRPr lang="pl-PL" sz="1600" dirty="0"/>
          </a:p>
          <a:p>
            <a:pPr algn="just"/>
            <a:endParaRPr kumimoji="0" lang="es-ES" altLang="es-ES" sz="1600" b="1" i="0" u="none" strike="noStrike" cap="none" normalizeH="0" baseline="0" dirty="0">
              <a:ln>
                <a:noFill/>
              </a:ln>
              <a:solidFill>
                <a:srgbClr val="69116B"/>
              </a:solidFill>
              <a:effectLst/>
              <a:ea typeface="Calibri" panose="020F0502020204030204" pitchFamily="34" charset="0"/>
              <a:cs typeface="Times New Roman" panose="02020603050405020304" pitchFamily="18" charset="0"/>
            </a:endParaRPr>
          </a:p>
          <a:p>
            <a:pPr algn="just"/>
            <a:r>
              <a:rPr lang="es-ES" altLang="es-ES" sz="1600" b="1">
                <a:solidFill>
                  <a:srgbClr val="92D050"/>
                </a:solidFill>
                <a:ea typeface="Calibri" panose="020F0502020204030204" pitchFamily="34" charset="0"/>
                <a:cs typeface="Times New Roman" panose="02020603050405020304" pitchFamily="18" charset="0"/>
              </a:rPr>
              <a:t>Grupo objetivo</a:t>
            </a:r>
            <a:endParaRPr kumimoji="0" lang="es-ES" altLang="es-ES" sz="1600" b="1" i="0" u="none" strike="noStrike" cap="none" normalizeH="0" baseline="0" dirty="0">
              <a:ln>
                <a:noFill/>
              </a:ln>
              <a:solidFill>
                <a:srgbClr val="92D050"/>
              </a:solidFill>
              <a:effectLst/>
              <a:ea typeface="Calibri" panose="020F0502020204030204" pitchFamily="34" charset="0"/>
              <a:cs typeface="Times New Roman" panose="02020603050405020304" pitchFamily="18" charset="0"/>
            </a:endParaRPr>
          </a:p>
          <a:p>
            <a:pPr algn="just"/>
            <a:r>
              <a:rPr kumimoji="0" lang="es-ES" altLang="es-ES" sz="1600" i="0" u="none" strike="noStrike" cap="none" normalizeH="0" baseline="0">
                <a:ln>
                  <a:noFill/>
                </a:ln>
                <a:effectLst/>
                <a:ea typeface="Calibri" panose="020F0502020204030204" pitchFamily="34" charset="0"/>
                <a:cs typeface="Times New Roman" panose="02020603050405020304" pitchFamily="18" charset="0"/>
              </a:rPr>
              <a:t>Empleado</a:t>
            </a:r>
            <a:r>
              <a:rPr lang="pl-PL" altLang="es-ES" sz="1600">
                <a:ea typeface="Calibri" panose="020F0502020204030204" pitchFamily="34" charset="0"/>
                <a:cs typeface="Times New Roman" panose="02020603050405020304" pitchFamily="18" charset="0"/>
              </a:rPr>
              <a:t>s</a:t>
            </a:r>
            <a:endParaRPr lang="pl-PL" altLang="es-ES" sz="1600" dirty="0">
              <a:ea typeface="Calibri" panose="020F0502020204030204" pitchFamily="34" charset="0"/>
              <a:cs typeface="Times New Roman" panose="02020603050405020304" pitchFamily="18" charset="0"/>
            </a:endParaRPr>
          </a:p>
          <a:p>
            <a:pPr algn="just"/>
            <a:endParaRPr kumimoji="0" lang="es-ES" altLang="es-ES" sz="1600" i="0" u="none" strike="noStrike" cap="none" normalizeH="0" baseline="0" dirty="0">
              <a:ln>
                <a:noFill/>
              </a:ln>
              <a:effectLst/>
              <a:ea typeface="Calibri" panose="020F0502020204030204" pitchFamily="34" charset="0"/>
              <a:cs typeface="Times New Roman" panose="02020603050405020304" pitchFamily="18" charset="0"/>
            </a:endParaRPr>
          </a:p>
          <a:p>
            <a:pPr algn="just"/>
            <a:r>
              <a:rPr kumimoji="0" lang="es-ES" altLang="es-ES" sz="1600" b="1" i="0" u="none" strike="noStrike" cap="none" normalizeH="0" baseline="0">
                <a:ln>
                  <a:noFill/>
                </a:ln>
                <a:solidFill>
                  <a:srgbClr val="FA9106"/>
                </a:solidFill>
                <a:effectLst/>
                <a:ea typeface="Calibri" panose="020F0502020204030204" pitchFamily="34" charset="0"/>
                <a:cs typeface="Times New Roman" panose="02020603050405020304" pitchFamily="18" charset="0"/>
              </a:rPr>
              <a:t>Beneficios de la herramienta</a:t>
            </a:r>
            <a:endParaRPr kumimoji="0" lang="es-ES" altLang="es-ES" sz="1600" b="1" i="0" u="none" strike="noStrike" cap="none" normalizeH="0" baseline="0" dirty="0">
              <a:ln>
                <a:noFill/>
              </a:ln>
              <a:solidFill>
                <a:srgbClr val="FA9106"/>
              </a:solidFill>
              <a:effectLst/>
              <a:ea typeface="Calibri" panose="020F0502020204030204" pitchFamily="34" charset="0"/>
              <a:cs typeface="Times New Roman" panose="02020603050405020304" pitchFamily="18" charset="0"/>
            </a:endParaRPr>
          </a:p>
          <a:p>
            <a:pPr algn="just"/>
            <a:r>
              <a:rPr lang="en-GB" altLang="ko-KR" sz="1600">
                <a:cs typeface="Arial" pitchFamily="34" charset="0"/>
              </a:rPr>
              <a:t>La herramienta te permitirá incrementar tu capacidad de concentrarte en tareas</a:t>
            </a:r>
            <a:r>
              <a:rPr lang="pl-PL" altLang="ko-KR" sz="1600">
                <a:cs typeface="Arial" pitchFamily="34" charset="0"/>
              </a:rPr>
              <a:t>. </a:t>
            </a:r>
            <a:r>
              <a:rPr lang="es-ES" altLang="ko-KR" sz="1600">
                <a:cs typeface="Arial" pitchFamily="34" charset="0"/>
              </a:rPr>
              <a:t>Su implementación también fomentará la empatía</a:t>
            </a:r>
            <a:r>
              <a:rPr lang="pl-PL" altLang="ko-KR" sz="1600">
                <a:cs typeface="Arial" pitchFamily="34" charset="0"/>
              </a:rPr>
              <a:t>.</a:t>
            </a:r>
            <a:r>
              <a:rPr lang="en-US" altLang="es-ES" sz="1600">
                <a:cs typeface="Arial" pitchFamily="34" charset="0"/>
              </a:rPr>
              <a:t> Una mayor concentración y empatía te permitirán identificar y seguir prioridades de forma más clara, </a:t>
            </a:r>
            <a:r>
              <a:rPr lang="es-ES" altLang="es-ES" sz="1600">
                <a:cs typeface="Arial" pitchFamily="34" charset="0"/>
              </a:rPr>
              <a:t>mejorar las habilidades de escucha, así como la capacidad de comunicar de forma más clara y efectiva</a:t>
            </a:r>
            <a:r>
              <a:rPr lang="en-US" altLang="es-ES" sz="1600">
                <a:cs typeface="Arial" pitchFamily="34" charset="0"/>
              </a:rPr>
              <a:t>, y sufrir menos las distrancciones típicas del mundo laboral actual. El mindfulness ayuda a cultivar el pensamiento creativo, a mantener la mente abierta a los pensamientos que llegan, aumentar la memoria funcional y disminuir la reactividad emocional. </a:t>
            </a:r>
            <a:endParaRPr lang="pl-PL" altLang="es-ES" sz="1600" dirty="0">
              <a:cs typeface="Arial" pitchFamily="34" charset="0"/>
            </a:endParaRPr>
          </a:p>
          <a:p>
            <a:pPr algn="just"/>
            <a:endParaRPr lang="pl-PL" altLang="es-ES" sz="1600" dirty="0">
              <a:cs typeface="Arial" pitchFamily="34" charset="0"/>
            </a:endParaRPr>
          </a:p>
          <a:p>
            <a:r>
              <a:rPr kumimoji="0" lang="es-ES" altLang="es-ES" sz="1600" b="1" i="0" u="none" strike="noStrike" cap="none" normalizeH="0" baseline="0">
                <a:ln>
                  <a:noFill/>
                </a:ln>
                <a:solidFill>
                  <a:srgbClr val="00B0F0"/>
                </a:solidFill>
                <a:effectLst/>
                <a:ea typeface="Calibri" panose="020F0502020204030204" pitchFamily="34" charset="0"/>
                <a:cs typeface="Times New Roman" panose="02020603050405020304" pitchFamily="18" charset="0"/>
              </a:rPr>
              <a:t>Cómo usar la herramienta</a:t>
            </a:r>
            <a:endParaRPr kumimoji="0" lang="es-ES" altLang="es-ES" sz="1600" b="1" i="0" u="none" strike="noStrike" cap="none" normalizeH="0" baseline="0" dirty="0">
              <a:ln>
                <a:noFill/>
              </a:ln>
              <a:solidFill>
                <a:srgbClr val="00B0F0"/>
              </a:solidFill>
              <a:effectLst/>
              <a:ea typeface="Calibri" panose="020F0502020204030204" pitchFamily="34" charset="0"/>
              <a:cs typeface="Times New Roman" panose="02020603050405020304" pitchFamily="18" charset="0"/>
            </a:endParaRPr>
          </a:p>
          <a:p>
            <a:r>
              <a:rPr lang="es-ES" sz="1600">
                <a:cs typeface="Times New Roman" panose="02020603050405020304" pitchFamily="18" charset="0"/>
              </a:rPr>
              <a:t>La herramienta consta de 6 pasos principales</a:t>
            </a:r>
            <a:r>
              <a:rPr lang="pl-PL" sz="1600">
                <a:cs typeface="Times New Roman" panose="02020603050405020304" pitchFamily="18" charset="0"/>
              </a:rPr>
              <a:t>.</a:t>
            </a:r>
            <a:r>
              <a:rPr lang="en-US" sz="1600">
                <a:cs typeface="Times New Roman" panose="02020603050405020304" pitchFamily="18" charset="0"/>
              </a:rPr>
              <a:t> </a:t>
            </a:r>
            <a:r>
              <a:rPr lang="es-ES" sz="1600">
                <a:cs typeface="Times New Roman" panose="02020603050405020304" pitchFamily="18" charset="0"/>
              </a:rPr>
              <a:t>Cada uno de ellos se centra en un área diferente que, en conjunto, constituyen la práctica en su totalidad</a:t>
            </a:r>
            <a:r>
              <a:rPr lang="pl-PL" sz="1600">
                <a:cs typeface="Times New Roman" panose="02020603050405020304" pitchFamily="18" charset="0"/>
              </a:rPr>
              <a:t>. </a:t>
            </a:r>
            <a:r>
              <a:rPr lang="es-ES" sz="1600">
                <a:cs typeface="Times New Roman" panose="02020603050405020304" pitchFamily="18" charset="0"/>
              </a:rPr>
              <a:t>Para sacar el máximo partido a la herramienta, recomendamos leer detenidamente los pasos de la práctica del mindfulness y seguir tomando nota de cada método mientras se lee. Entonces sabrás qué prácticas puedes implementar en tu vida cotidiana</a:t>
            </a:r>
            <a:r>
              <a:rPr lang="pl-PL" sz="1600">
                <a:cs typeface="Times New Roman" panose="02020603050405020304" pitchFamily="18" charset="0"/>
              </a:rPr>
              <a:t>.</a:t>
            </a:r>
            <a:endParaRPr lang="es-ES" sz="1600" dirty="0"/>
          </a:p>
        </p:txBody>
      </p:sp>
      <p:grpSp>
        <p:nvGrpSpPr>
          <p:cNvPr id="53" name="그룹 4">
            <a:extLst>
              <a:ext uri="{FF2B5EF4-FFF2-40B4-BE49-F238E27FC236}">
                <a16:creationId xmlns:a16="http://schemas.microsoft.com/office/drawing/2014/main" xmlns="" id="{10F83DF4-B938-45CE-81C6-DF8760EA8D51}"/>
              </a:ext>
            </a:extLst>
          </p:cNvPr>
          <p:cNvGrpSpPr/>
          <p:nvPr/>
        </p:nvGrpSpPr>
        <p:grpSpPr>
          <a:xfrm rot="212808">
            <a:off x="484852" y="2272504"/>
            <a:ext cx="393306" cy="2585684"/>
            <a:chOff x="6600912" y="1212328"/>
            <a:chExt cx="1929682" cy="11261348"/>
          </a:xfrm>
        </p:grpSpPr>
        <p:sp>
          <p:nvSpPr>
            <p:cNvPr id="56" name="Rounded Rectangle 1">
              <a:extLst>
                <a:ext uri="{FF2B5EF4-FFF2-40B4-BE49-F238E27FC236}">
                  <a16:creationId xmlns:a16="http://schemas.microsoft.com/office/drawing/2014/main" xmlns="" id="{7DD850F9-6E6F-40A4-B6E2-D91EF6A7418D}"/>
                </a:ext>
              </a:extLst>
            </p:cNvPr>
            <p:cNvSpPr/>
            <p:nvPr/>
          </p:nvSpPr>
          <p:spPr>
            <a:xfrm rot="4400993">
              <a:off x="6723938" y="1089302"/>
              <a:ext cx="971849" cy="1217902"/>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92D050"/>
            </a:solidFill>
            <a:ln w="15875">
              <a:gradFill>
                <a:gsLst>
                  <a:gs pos="0">
                    <a:schemeClr val="bg1"/>
                  </a:gs>
                  <a:gs pos="100000">
                    <a:schemeClr val="accent1">
                      <a:tint val="23500"/>
                      <a:satMod val="160000"/>
                      <a:alpha val="0"/>
                    </a:schemeClr>
                  </a:gs>
                </a:gsLst>
                <a:lin ang="2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57" name="Rounded Rectangle 1">
              <a:extLst>
                <a:ext uri="{FF2B5EF4-FFF2-40B4-BE49-F238E27FC236}">
                  <a16:creationId xmlns:a16="http://schemas.microsoft.com/office/drawing/2014/main" xmlns="" id="{2B142C00-A019-4158-A80E-E727AF1339C3}"/>
                </a:ext>
              </a:extLst>
            </p:cNvPr>
            <p:cNvSpPr/>
            <p:nvPr/>
          </p:nvSpPr>
          <p:spPr>
            <a:xfrm rot="9000000">
              <a:off x="6834475" y="3947125"/>
              <a:ext cx="971847" cy="1217907"/>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A9106"/>
            </a:solidFill>
            <a:ln w="15875">
              <a:gradFill>
                <a:gsLst>
                  <a:gs pos="0">
                    <a:schemeClr val="bg1"/>
                  </a:gs>
                  <a:gs pos="100000">
                    <a:schemeClr val="accent1">
                      <a:tint val="23500"/>
                      <a:satMod val="160000"/>
                      <a:alpha val="0"/>
                    </a:schemeClr>
                  </a:gs>
                </a:gsLst>
                <a:lin ang="198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58" name="Rounded Rectangle 1">
              <a:extLst>
                <a:ext uri="{FF2B5EF4-FFF2-40B4-BE49-F238E27FC236}">
                  <a16:creationId xmlns:a16="http://schemas.microsoft.com/office/drawing/2014/main" xmlns="" id="{72CB636B-5EA9-4423-A5C5-E69562E5563D}"/>
                </a:ext>
              </a:extLst>
            </p:cNvPr>
            <p:cNvSpPr/>
            <p:nvPr/>
          </p:nvSpPr>
          <p:spPr>
            <a:xfrm rot="18596325">
              <a:off x="7426869" y="11369951"/>
              <a:ext cx="989547" cy="1217903"/>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00B0F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grpSp>
      <p:sp>
        <p:nvSpPr>
          <p:cNvPr id="23"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33587" y="6275049"/>
            <a:ext cx="5397839"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24"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082" y="6248677"/>
            <a:ext cx="905274" cy="576706"/>
          </a:xfrm>
          <a:prstGeom prst="rect">
            <a:avLst/>
          </a:prstGeom>
        </p:spPr>
      </p:pic>
      <p:pic>
        <p:nvPicPr>
          <p:cNvPr id="25" name="Immagine 24"/>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31426" y="6400598"/>
            <a:ext cx="1127226" cy="392481"/>
          </a:xfrm>
          <a:prstGeom prst="rect">
            <a:avLst/>
          </a:prstGeom>
          <a:noFill/>
        </p:spPr>
      </p:pic>
      <p:sp>
        <p:nvSpPr>
          <p:cNvPr id="26" name="CasellaDiTesto 25"/>
          <p:cNvSpPr txBox="1"/>
          <p:nvPr/>
        </p:nvSpPr>
        <p:spPr>
          <a:xfrm>
            <a:off x="7526577" y="6183087"/>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38272960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 name="Imagen 41">
            <a:extLst>
              <a:ext uri="{FF2B5EF4-FFF2-40B4-BE49-F238E27FC236}">
                <a16:creationId xmlns:a16="http://schemas.microsoft.com/office/drawing/2014/main" xmlns="" id="{2E61834E-5ECA-45B9-9A17-AA713EF7DF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pic>
        <p:nvPicPr>
          <p:cNvPr id="43" name="Marcador de contenido 5">
            <a:extLst>
              <a:ext uri="{FF2B5EF4-FFF2-40B4-BE49-F238E27FC236}">
                <a16:creationId xmlns:a16="http://schemas.microsoft.com/office/drawing/2014/main" xmlns="" id="{F00DBABD-EB25-42DD-A2DD-0819EF2CDC1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sp>
        <p:nvSpPr>
          <p:cNvPr id="46" name="Marcador de contenido 8">
            <a:extLst>
              <a:ext uri="{FF2B5EF4-FFF2-40B4-BE49-F238E27FC236}">
                <a16:creationId xmlns:a16="http://schemas.microsoft.com/office/drawing/2014/main" xmlns="" id="{6448A46B-07B9-489E-AB48-ABF24C7B497A}"/>
              </a:ext>
            </a:extLst>
          </p:cNvPr>
          <p:cNvSpPr txBox="1">
            <a:spLocks/>
          </p:cNvSpPr>
          <p:nvPr/>
        </p:nvSpPr>
        <p:spPr>
          <a:xfrm>
            <a:off x="3513889" y="1670582"/>
            <a:ext cx="5306491"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s-ES_tradnl" sz="2000"/>
              <a:t>Mindfulness es una técnica de meditación que ayuda a alcanzar el equilibrio laboral. </a:t>
            </a:r>
            <a:endParaRPr lang="pl-PL" sz="2000" dirty="0"/>
          </a:p>
          <a:p>
            <a:pPr marL="0" indent="0" algn="just">
              <a:buNone/>
            </a:pPr>
            <a:endParaRPr lang="pl-PL" sz="2000" dirty="0"/>
          </a:p>
          <a:p>
            <a:pPr marL="0" indent="0" algn="just">
              <a:buNone/>
            </a:pPr>
            <a:endParaRPr lang="pl-PL" sz="2000" dirty="0"/>
          </a:p>
          <a:p>
            <a:pPr marL="0" indent="0" algn="just">
              <a:buNone/>
            </a:pPr>
            <a:endParaRPr lang="pl-PL" sz="2000" dirty="0"/>
          </a:p>
          <a:p>
            <a:pPr marL="0" indent="0" algn="just">
              <a:buNone/>
            </a:pPr>
            <a:r>
              <a:rPr lang="es-ES" sz="2000"/>
              <a:t>El trabajador de hoy día, bajo la influencia de muchos estímulos, es a menudo responsable de demasiadas tareas diferentes a completar. Así, el trabajador no es capaz de mantener la atención o concentrarse en una tarea durante un periodo de tiempo más largo</a:t>
            </a:r>
            <a:r>
              <a:rPr lang="es-ES_tradnl" sz="2000"/>
              <a:t>.</a:t>
            </a:r>
          </a:p>
          <a:p>
            <a:pPr marL="0" indent="0" algn="just">
              <a:buNone/>
            </a:pPr>
            <a:r>
              <a:rPr lang="es-ES_tradnl" sz="2000" dirty="0"/>
              <a:t/>
            </a:r>
            <a:br>
              <a:rPr lang="es-ES_tradnl" sz="2000" dirty="0"/>
            </a:br>
            <a:endParaRPr lang="en-US" sz="2000" dirty="0"/>
          </a:p>
        </p:txBody>
      </p:sp>
      <p:sp>
        <p:nvSpPr>
          <p:cNvPr id="47" name="Title 2">
            <a:extLst>
              <a:ext uri="{FF2B5EF4-FFF2-40B4-BE49-F238E27FC236}">
                <a16:creationId xmlns:a16="http://schemas.microsoft.com/office/drawing/2014/main" xmlns="" id="{E4935A6E-8007-4C71-ACD3-A3B8389CB8F0}"/>
              </a:ext>
            </a:extLst>
          </p:cNvPr>
          <p:cNvSpPr txBox="1">
            <a:spLocks/>
          </p:cNvSpPr>
          <p:nvPr/>
        </p:nvSpPr>
        <p:spPr>
          <a:xfrm>
            <a:off x="3005712" y="593719"/>
            <a:ext cx="6180575" cy="480131"/>
          </a:xfrm>
          <a:prstGeom prst="rect">
            <a:avLst/>
          </a:prstGeom>
          <a:noFill/>
        </p:spPr>
        <p:txBody>
          <a:bodyPr wrap="square"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a:latin typeface="Arial Black" panose="020B0A04020102020204" pitchFamily="34" charset="0"/>
              </a:rPr>
              <a:t>Mindfulness</a:t>
            </a:r>
          </a:p>
        </p:txBody>
      </p:sp>
      <p:sp>
        <p:nvSpPr>
          <p:cNvPr id="2" name="pole tekstowe 1">
            <a:extLst>
              <a:ext uri="{FF2B5EF4-FFF2-40B4-BE49-F238E27FC236}">
                <a16:creationId xmlns:a16="http://schemas.microsoft.com/office/drawing/2014/main" xmlns="" id="{86D6206F-3F89-4CE2-80FC-027F814E61B2}"/>
              </a:ext>
            </a:extLst>
          </p:cNvPr>
          <p:cNvSpPr txBox="1"/>
          <p:nvPr/>
        </p:nvSpPr>
        <p:spPr>
          <a:xfrm>
            <a:off x="748931" y="1688404"/>
            <a:ext cx="2643642" cy="2246769"/>
          </a:xfrm>
          <a:prstGeom prst="rect">
            <a:avLst/>
          </a:prstGeom>
          <a:noFill/>
        </p:spPr>
        <p:txBody>
          <a:bodyPr wrap="square" rtlCol="0">
            <a:spAutoFit/>
          </a:bodyPr>
          <a:lstStyle/>
          <a:p>
            <a:pPr marL="0" indent="0" algn="r">
              <a:buNone/>
            </a:pPr>
            <a:r>
              <a:rPr lang="es-ES" sz="2000" b="1">
                <a:solidFill>
                  <a:srgbClr val="69116B"/>
                </a:solidFill>
              </a:rPr>
              <a:t>¿Qué es</a:t>
            </a:r>
            <a:r>
              <a:rPr lang="pl-PL" sz="2000" b="1">
                <a:solidFill>
                  <a:srgbClr val="69116B"/>
                </a:solidFill>
              </a:rPr>
              <a:t>?</a:t>
            </a:r>
            <a:endParaRPr lang="pl-PL" sz="2000" b="1" dirty="0">
              <a:solidFill>
                <a:srgbClr val="69116B"/>
              </a:solidFill>
            </a:endParaRPr>
          </a:p>
          <a:p>
            <a:pPr marL="0" indent="0" algn="just">
              <a:buNone/>
            </a:pPr>
            <a:endParaRPr lang="pl-PL" sz="2000" dirty="0">
              <a:solidFill>
                <a:srgbClr val="69116B"/>
              </a:solidFill>
            </a:endParaRPr>
          </a:p>
          <a:p>
            <a:pPr marL="0" indent="0" algn="just">
              <a:buNone/>
            </a:pPr>
            <a:endParaRPr lang="pl-PL" sz="2000" dirty="0">
              <a:solidFill>
                <a:srgbClr val="69116B"/>
              </a:solidFill>
            </a:endParaRPr>
          </a:p>
          <a:p>
            <a:pPr marL="0" indent="0" algn="just">
              <a:buNone/>
            </a:pPr>
            <a:endParaRPr lang="pl-PL" sz="2000" dirty="0">
              <a:solidFill>
                <a:srgbClr val="69116B"/>
              </a:solidFill>
            </a:endParaRPr>
          </a:p>
          <a:p>
            <a:pPr marL="0" indent="0" algn="just">
              <a:buNone/>
            </a:pPr>
            <a:endParaRPr lang="pl-PL" sz="2000" dirty="0">
              <a:solidFill>
                <a:srgbClr val="69116B"/>
              </a:solidFill>
            </a:endParaRPr>
          </a:p>
          <a:p>
            <a:pPr marL="0" indent="0" algn="just">
              <a:buNone/>
            </a:pPr>
            <a:endParaRPr lang="pl-PL" sz="2000" dirty="0">
              <a:solidFill>
                <a:srgbClr val="69116B"/>
              </a:solidFill>
            </a:endParaRPr>
          </a:p>
          <a:p>
            <a:pPr marL="0" indent="0" algn="r">
              <a:buNone/>
            </a:pPr>
            <a:r>
              <a:rPr lang="es-ES" sz="2000" b="1">
                <a:solidFill>
                  <a:schemeClr val="accent4"/>
                </a:solidFill>
              </a:rPr>
              <a:t>¿Por qué es necesario</a:t>
            </a:r>
            <a:r>
              <a:rPr lang="pl-PL" sz="2000" b="1">
                <a:solidFill>
                  <a:schemeClr val="accent4"/>
                </a:solidFill>
              </a:rPr>
              <a:t>?</a:t>
            </a:r>
            <a:endParaRPr lang="pl-PL" sz="2000" b="1" dirty="0">
              <a:solidFill>
                <a:schemeClr val="accent4"/>
              </a:solidFill>
            </a:endParaRPr>
          </a:p>
        </p:txBody>
      </p:sp>
      <p:pic>
        <p:nvPicPr>
          <p:cNvPr id="8" name="Obraz 7">
            <a:extLst>
              <a:ext uri="{FF2B5EF4-FFF2-40B4-BE49-F238E27FC236}">
                <a16:creationId xmlns:a16="http://schemas.microsoft.com/office/drawing/2014/main" xmlns="" id="{535E9163-EBD2-4C04-AF43-9964EB28C8C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29222" y="4562349"/>
            <a:ext cx="1565124" cy="1565124"/>
          </a:xfrm>
          <a:prstGeom prst="rect">
            <a:avLst/>
          </a:prstGeom>
        </p:spPr>
      </p:pic>
      <p:pic>
        <p:nvPicPr>
          <p:cNvPr id="12" name="Obraz 11">
            <a:extLst>
              <a:ext uri="{FF2B5EF4-FFF2-40B4-BE49-F238E27FC236}">
                <a16:creationId xmlns:a16="http://schemas.microsoft.com/office/drawing/2014/main" xmlns="" id="{6EFC8246-9178-4ACD-846E-B01652F010F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820380" y="4562349"/>
            <a:ext cx="1565124" cy="1565124"/>
          </a:xfrm>
          <a:prstGeom prst="rect">
            <a:avLst/>
          </a:prstGeom>
        </p:spPr>
      </p:pic>
      <p:sp>
        <p:nvSpPr>
          <p:cNvPr id="11"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33587" y="6275049"/>
            <a:ext cx="5397839"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13"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0082" y="6248677"/>
            <a:ext cx="905274" cy="576706"/>
          </a:xfrm>
          <a:prstGeom prst="rect">
            <a:avLst/>
          </a:prstGeom>
        </p:spPr>
      </p:pic>
      <p:pic>
        <p:nvPicPr>
          <p:cNvPr id="14" name="Immagine 13"/>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331426" y="6400598"/>
            <a:ext cx="1127226" cy="392481"/>
          </a:xfrm>
          <a:prstGeom prst="rect">
            <a:avLst/>
          </a:prstGeom>
          <a:noFill/>
        </p:spPr>
      </p:pic>
      <p:sp>
        <p:nvSpPr>
          <p:cNvPr id="15" name="CasellaDiTesto 14"/>
          <p:cNvSpPr txBox="1"/>
          <p:nvPr/>
        </p:nvSpPr>
        <p:spPr>
          <a:xfrm>
            <a:off x="7526577" y="6183087"/>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8482126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 name="Imagen 41">
            <a:extLst>
              <a:ext uri="{FF2B5EF4-FFF2-40B4-BE49-F238E27FC236}">
                <a16:creationId xmlns:a16="http://schemas.microsoft.com/office/drawing/2014/main" xmlns="" id="{2E61834E-5ECA-45B9-9A17-AA713EF7DF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pic>
        <p:nvPicPr>
          <p:cNvPr id="43" name="Marcador de contenido 5">
            <a:extLst>
              <a:ext uri="{FF2B5EF4-FFF2-40B4-BE49-F238E27FC236}">
                <a16:creationId xmlns:a16="http://schemas.microsoft.com/office/drawing/2014/main" xmlns="" id="{F00DBABD-EB25-42DD-A2DD-0819EF2CDC1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sp>
        <p:nvSpPr>
          <p:cNvPr id="46" name="Marcador de contenido 8">
            <a:extLst>
              <a:ext uri="{FF2B5EF4-FFF2-40B4-BE49-F238E27FC236}">
                <a16:creationId xmlns:a16="http://schemas.microsoft.com/office/drawing/2014/main" xmlns="" id="{6448A46B-07B9-489E-AB48-ABF24C7B497A}"/>
              </a:ext>
            </a:extLst>
          </p:cNvPr>
          <p:cNvSpPr txBox="1">
            <a:spLocks/>
          </p:cNvSpPr>
          <p:nvPr/>
        </p:nvSpPr>
        <p:spPr>
          <a:xfrm>
            <a:off x="3568607" y="1253331"/>
            <a:ext cx="5306491"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s-ES_tradnl" sz="2000"/>
              <a:t/>
            </a:r>
            <a:br>
              <a:rPr lang="es-ES_tradnl" sz="2000"/>
            </a:br>
            <a:r>
              <a:rPr lang="es-ES_tradnl" sz="2000"/>
              <a:t>La técnica del mindfulness entrena la capacidad de prestar atención plena y consciente al momento presente. </a:t>
            </a:r>
            <a:endParaRPr lang="pl-PL" sz="2000" dirty="0"/>
          </a:p>
          <a:p>
            <a:pPr marL="0" indent="0" algn="just">
              <a:buNone/>
            </a:pPr>
            <a:endParaRPr lang="pl-PL" sz="2000" dirty="0"/>
          </a:p>
          <a:p>
            <a:pPr marL="0" indent="0" algn="just">
              <a:buNone/>
            </a:pPr>
            <a:endParaRPr lang="pl-PL" sz="2000" dirty="0"/>
          </a:p>
          <a:p>
            <a:pPr marL="0" indent="0" algn="just">
              <a:buNone/>
            </a:pPr>
            <a:r>
              <a:rPr lang="es-ES_tradnl" sz="2000"/>
              <a:t>Los efectos incluyen la mejora de la concentración, productividad, pensamiento creativo y comunicación efectiva.</a:t>
            </a:r>
          </a:p>
          <a:p>
            <a:pPr marL="0" indent="0" algn="just">
              <a:buNone/>
            </a:pPr>
            <a:endParaRPr lang="en-US" sz="2000" dirty="0"/>
          </a:p>
        </p:txBody>
      </p:sp>
      <p:sp>
        <p:nvSpPr>
          <p:cNvPr id="47" name="Title 2">
            <a:extLst>
              <a:ext uri="{FF2B5EF4-FFF2-40B4-BE49-F238E27FC236}">
                <a16:creationId xmlns:a16="http://schemas.microsoft.com/office/drawing/2014/main" xmlns="" id="{E4935A6E-8007-4C71-ACD3-A3B8389CB8F0}"/>
              </a:ext>
            </a:extLst>
          </p:cNvPr>
          <p:cNvSpPr txBox="1">
            <a:spLocks/>
          </p:cNvSpPr>
          <p:nvPr/>
        </p:nvSpPr>
        <p:spPr>
          <a:xfrm>
            <a:off x="2694523" y="467146"/>
            <a:ext cx="6180575" cy="480131"/>
          </a:xfrm>
          <a:prstGeom prst="rect">
            <a:avLst/>
          </a:prstGeom>
          <a:noFill/>
        </p:spPr>
        <p:txBody>
          <a:bodyPr wrap="square"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a:latin typeface="Arial Black" panose="020B0A04020102020204" pitchFamily="34" charset="0"/>
              </a:rPr>
              <a:t>Mindfulness</a:t>
            </a:r>
          </a:p>
        </p:txBody>
      </p:sp>
      <p:sp>
        <p:nvSpPr>
          <p:cNvPr id="2" name="pole tekstowe 1">
            <a:extLst>
              <a:ext uri="{FF2B5EF4-FFF2-40B4-BE49-F238E27FC236}">
                <a16:creationId xmlns:a16="http://schemas.microsoft.com/office/drawing/2014/main" xmlns="" id="{86D6206F-3F89-4CE2-80FC-027F814E61B2}"/>
              </a:ext>
            </a:extLst>
          </p:cNvPr>
          <p:cNvSpPr txBox="1"/>
          <p:nvPr/>
        </p:nvSpPr>
        <p:spPr>
          <a:xfrm>
            <a:off x="870247" y="1554536"/>
            <a:ext cx="2643642" cy="2554545"/>
          </a:xfrm>
          <a:prstGeom prst="rect">
            <a:avLst/>
          </a:prstGeom>
          <a:noFill/>
        </p:spPr>
        <p:txBody>
          <a:bodyPr wrap="square" rtlCol="0">
            <a:spAutoFit/>
          </a:bodyPr>
          <a:lstStyle/>
          <a:p>
            <a:pPr marL="0" indent="0" algn="r">
              <a:buNone/>
            </a:pPr>
            <a:r>
              <a:rPr lang="es-ES" sz="2000" b="1">
                <a:solidFill>
                  <a:srgbClr val="92D050"/>
                </a:solidFill>
              </a:rPr>
              <a:t>¿Cómo funciona</a:t>
            </a:r>
            <a:r>
              <a:rPr lang="pl-PL" sz="2000" b="1">
                <a:solidFill>
                  <a:srgbClr val="92D050"/>
                </a:solidFill>
              </a:rPr>
              <a:t>?</a:t>
            </a:r>
            <a:endParaRPr lang="pl-PL" sz="2000" b="1" dirty="0">
              <a:solidFill>
                <a:srgbClr val="92D050"/>
              </a:solidFill>
            </a:endParaRPr>
          </a:p>
          <a:p>
            <a:pPr marL="0" indent="0" algn="r">
              <a:buNone/>
            </a:pPr>
            <a:endParaRPr lang="pl-PL" sz="2000" b="1" dirty="0">
              <a:solidFill>
                <a:srgbClr val="69116B"/>
              </a:solidFill>
            </a:endParaRPr>
          </a:p>
          <a:p>
            <a:pPr marL="0" indent="0" algn="r">
              <a:buNone/>
            </a:pPr>
            <a:endParaRPr lang="pl-PL" sz="2000" b="1" dirty="0">
              <a:solidFill>
                <a:srgbClr val="69116B"/>
              </a:solidFill>
            </a:endParaRPr>
          </a:p>
          <a:p>
            <a:pPr marL="0" indent="0" algn="r">
              <a:buNone/>
            </a:pPr>
            <a:endParaRPr lang="pl-PL" sz="2000" b="1" dirty="0">
              <a:solidFill>
                <a:srgbClr val="69116B"/>
              </a:solidFill>
            </a:endParaRPr>
          </a:p>
          <a:p>
            <a:pPr marL="0" indent="0" algn="r">
              <a:buNone/>
            </a:pPr>
            <a:endParaRPr lang="pl-PL" sz="2000" b="1" dirty="0">
              <a:solidFill>
                <a:srgbClr val="69116B"/>
              </a:solidFill>
            </a:endParaRPr>
          </a:p>
          <a:p>
            <a:pPr marL="0" indent="0" algn="r">
              <a:buNone/>
            </a:pPr>
            <a:endParaRPr lang="pl-PL" sz="2000" b="1" dirty="0">
              <a:solidFill>
                <a:srgbClr val="69116B"/>
              </a:solidFill>
            </a:endParaRPr>
          </a:p>
          <a:p>
            <a:pPr marL="0" indent="0" algn="r">
              <a:buNone/>
            </a:pPr>
            <a:r>
              <a:rPr lang="es-ES" sz="2000" b="1">
                <a:solidFill>
                  <a:srgbClr val="00B0F0"/>
                </a:solidFill>
              </a:rPr>
              <a:t>¿Cuáles son sus efectos</a:t>
            </a:r>
            <a:r>
              <a:rPr lang="pl-PL" sz="2000" b="1">
                <a:solidFill>
                  <a:srgbClr val="00B0F0"/>
                </a:solidFill>
              </a:rPr>
              <a:t>?</a:t>
            </a:r>
            <a:endParaRPr lang="pl-PL" sz="2000" b="1" dirty="0">
              <a:solidFill>
                <a:srgbClr val="00B0F0"/>
              </a:solidFill>
            </a:endParaRPr>
          </a:p>
        </p:txBody>
      </p:sp>
      <p:pic>
        <p:nvPicPr>
          <p:cNvPr id="4" name="Obraz 3">
            <a:extLst>
              <a:ext uri="{FF2B5EF4-FFF2-40B4-BE49-F238E27FC236}">
                <a16:creationId xmlns:a16="http://schemas.microsoft.com/office/drawing/2014/main" xmlns="" id="{59F26763-67FA-4E28-A69A-E5B2AC7AD15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98678" y="4530814"/>
            <a:ext cx="1485141" cy="1485141"/>
          </a:xfrm>
          <a:prstGeom prst="rect">
            <a:avLst/>
          </a:prstGeom>
        </p:spPr>
      </p:pic>
      <p:pic>
        <p:nvPicPr>
          <p:cNvPr id="6" name="Obraz 5">
            <a:extLst>
              <a:ext uri="{FF2B5EF4-FFF2-40B4-BE49-F238E27FC236}">
                <a16:creationId xmlns:a16="http://schemas.microsoft.com/office/drawing/2014/main" xmlns="" id="{CAD7388F-BCA4-4D71-A3EF-BD953F206CB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44305" y="4461406"/>
            <a:ext cx="1623956" cy="1623956"/>
          </a:xfrm>
          <a:prstGeom prst="rect">
            <a:avLst/>
          </a:prstGeom>
        </p:spPr>
      </p:pic>
      <p:pic>
        <p:nvPicPr>
          <p:cNvPr id="13" name="Grafika 12" descr="Strzałka w prawo z wypełnieniem pełnym">
            <a:extLst>
              <a:ext uri="{FF2B5EF4-FFF2-40B4-BE49-F238E27FC236}">
                <a16:creationId xmlns:a16="http://schemas.microsoft.com/office/drawing/2014/main" xmlns="" id="{5905FD25-B09D-4223-AFB1-B5DE898BE6F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4702767" y="4211593"/>
            <a:ext cx="2000261" cy="2267131"/>
          </a:xfrm>
          <a:prstGeom prst="rect">
            <a:avLst/>
          </a:prstGeom>
        </p:spPr>
      </p:pic>
      <p:sp>
        <p:nvSpPr>
          <p:cNvPr id="14" name="pole tekstowe 13">
            <a:extLst>
              <a:ext uri="{FF2B5EF4-FFF2-40B4-BE49-F238E27FC236}">
                <a16:creationId xmlns:a16="http://schemas.microsoft.com/office/drawing/2014/main" xmlns="" id="{C079835C-F78B-4434-8C64-3DF9CBC10196}"/>
              </a:ext>
            </a:extLst>
          </p:cNvPr>
          <p:cNvSpPr txBox="1"/>
          <p:nvPr/>
        </p:nvSpPr>
        <p:spPr>
          <a:xfrm>
            <a:off x="4951597" y="5160493"/>
            <a:ext cx="1623956" cy="369332"/>
          </a:xfrm>
          <a:prstGeom prst="rect">
            <a:avLst/>
          </a:prstGeom>
          <a:noFill/>
        </p:spPr>
        <p:txBody>
          <a:bodyPr wrap="square" rtlCol="0">
            <a:spAutoFit/>
          </a:bodyPr>
          <a:lstStyle/>
          <a:p>
            <a:r>
              <a:rPr lang="pl-PL" dirty="0">
                <a:solidFill>
                  <a:schemeClr val="bg1"/>
                </a:solidFill>
              </a:rPr>
              <a:t>MINDFULNESS</a:t>
            </a:r>
            <a:endParaRPr lang="en-GB" dirty="0">
              <a:solidFill>
                <a:schemeClr val="bg1"/>
              </a:solidFill>
            </a:endParaRPr>
          </a:p>
        </p:txBody>
      </p:sp>
      <p:sp>
        <p:nvSpPr>
          <p:cNvPr id="15"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33587" y="6275049"/>
            <a:ext cx="5397839"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16"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0082" y="6248677"/>
            <a:ext cx="905274" cy="576706"/>
          </a:xfrm>
          <a:prstGeom prst="rect">
            <a:avLst/>
          </a:prstGeom>
        </p:spPr>
      </p:pic>
      <p:pic>
        <p:nvPicPr>
          <p:cNvPr id="17" name="Immagine 16"/>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331426" y="6400598"/>
            <a:ext cx="1127226" cy="392481"/>
          </a:xfrm>
          <a:prstGeom prst="rect">
            <a:avLst/>
          </a:prstGeom>
          <a:noFill/>
        </p:spPr>
      </p:pic>
      <p:sp>
        <p:nvSpPr>
          <p:cNvPr id="18" name="CasellaDiTesto 17"/>
          <p:cNvSpPr txBox="1"/>
          <p:nvPr/>
        </p:nvSpPr>
        <p:spPr>
          <a:xfrm>
            <a:off x="7526577" y="6183087"/>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8403866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1704514" y="365126"/>
            <a:ext cx="8886546" cy="915310"/>
          </a:xfrm>
        </p:spPr>
        <p:txBody>
          <a:bodyPr>
            <a:normAutofit/>
          </a:bodyPr>
          <a:lstStyle/>
          <a:p>
            <a:pPr algn="ctr"/>
            <a:r>
              <a:rPr lang="en-US" sz="3200" dirty="0">
                <a:latin typeface="Arial Black" panose="020B0A04020102020204" pitchFamily="34" charset="0"/>
              </a:rPr>
              <a:t>Mindfulness – </a:t>
            </a:r>
            <a:r>
              <a:rPr lang="en-US" sz="3200">
                <a:latin typeface="Arial Black" panose="020B0A04020102020204" pitchFamily="34" charset="0"/>
              </a:rPr>
              <a:t>6 </a:t>
            </a:r>
            <a:r>
              <a:rPr lang="es-ES" sz="3200">
                <a:latin typeface="Arial Black" panose="020B0A04020102020204" pitchFamily="34" charset="0"/>
              </a:rPr>
              <a:t>pasos</a:t>
            </a:r>
            <a:endParaRPr lang="en-US" sz="3200" dirty="0">
              <a:latin typeface="Arial Black" panose="020B0A04020102020204" pitchFamily="34" charset="0"/>
            </a:endParaRP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13" name="Imagen 12">
            <a:extLst>
              <a:ext uri="{FF2B5EF4-FFF2-40B4-BE49-F238E27FC236}">
                <a16:creationId xmlns:a16="http://schemas.microsoft.com/office/drawing/2014/main" xmlns="" id="{C3C9ABF2-F30E-464B-A905-FDF4F56B06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grpSp>
        <p:nvGrpSpPr>
          <p:cNvPr id="14" name="Group 7">
            <a:extLst>
              <a:ext uri="{FF2B5EF4-FFF2-40B4-BE49-F238E27FC236}">
                <a16:creationId xmlns:a16="http://schemas.microsoft.com/office/drawing/2014/main" xmlns="" id="{58AF7D32-0083-40E9-80C2-0ACDA24AC126}"/>
              </a:ext>
            </a:extLst>
          </p:cNvPr>
          <p:cNvGrpSpPr/>
          <p:nvPr/>
        </p:nvGrpSpPr>
        <p:grpSpPr>
          <a:xfrm>
            <a:off x="4238288" y="1412069"/>
            <a:ext cx="3493473" cy="3702027"/>
            <a:chOff x="2694844" y="973304"/>
            <a:chExt cx="3743008" cy="3966450"/>
          </a:xfrm>
        </p:grpSpPr>
        <p:sp>
          <p:nvSpPr>
            <p:cNvPr id="15" name="Oval 3">
              <a:extLst>
                <a:ext uri="{FF2B5EF4-FFF2-40B4-BE49-F238E27FC236}">
                  <a16:creationId xmlns:a16="http://schemas.microsoft.com/office/drawing/2014/main" xmlns="" id="{79C1B9A3-587F-4569-A995-A2D778C886FE}"/>
                </a:ext>
              </a:extLst>
            </p:cNvPr>
            <p:cNvSpPr/>
            <p:nvPr/>
          </p:nvSpPr>
          <p:spPr>
            <a:xfrm>
              <a:off x="3056064" y="1495398"/>
              <a:ext cx="3024336" cy="3024336"/>
            </a:xfrm>
            <a:prstGeom prst="ellipse">
              <a:avLst/>
            </a:prstGeom>
            <a:solidFill>
              <a:schemeClr val="bg1">
                <a:lumMod val="8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sp>
          <p:nvSpPr>
            <p:cNvPr id="16" name="Rectangle 16">
              <a:extLst>
                <a:ext uri="{FF2B5EF4-FFF2-40B4-BE49-F238E27FC236}">
                  <a16:creationId xmlns:a16="http://schemas.microsoft.com/office/drawing/2014/main" xmlns="" id="{6F2F7F3A-7B8E-4939-9447-24C81E745051}"/>
                </a:ext>
              </a:extLst>
            </p:cNvPr>
            <p:cNvSpPr/>
            <p:nvPr/>
          </p:nvSpPr>
          <p:spPr>
            <a:xfrm rot="2700000">
              <a:off x="4174633" y="2301917"/>
              <a:ext cx="787199" cy="1411298"/>
            </a:xfrm>
            <a:custGeom>
              <a:avLst/>
              <a:gdLst/>
              <a:ahLst/>
              <a:cxnLst/>
              <a:rect l="l" t="t" r="r" b="b"/>
              <a:pathLst>
                <a:path w="2232248" h="4001999">
                  <a:moveTo>
                    <a:pt x="1116887" y="0"/>
                  </a:moveTo>
                  <a:cubicBezTo>
                    <a:pt x="1270748" y="4762"/>
                    <a:pt x="1433283" y="120651"/>
                    <a:pt x="1447291" y="308459"/>
                  </a:cubicBezTo>
                  <a:cubicBezTo>
                    <a:pt x="1483174" y="544979"/>
                    <a:pt x="1283237" y="603082"/>
                    <a:pt x="1339988" y="887363"/>
                  </a:cubicBezTo>
                  <a:lnTo>
                    <a:pt x="2232248" y="887363"/>
                  </a:lnTo>
                  <a:lnTo>
                    <a:pt x="2232248" y="1778237"/>
                  </a:lnTo>
                  <a:cubicBezTo>
                    <a:pt x="1956566" y="1829261"/>
                    <a:pt x="1897086" y="1634366"/>
                    <a:pt x="1663321" y="1669832"/>
                  </a:cubicBezTo>
                  <a:cubicBezTo>
                    <a:pt x="1475513" y="1683840"/>
                    <a:pt x="1359624" y="1846375"/>
                    <a:pt x="1354862" y="2000236"/>
                  </a:cubicBezTo>
                  <a:cubicBezTo>
                    <a:pt x="1358037" y="2135389"/>
                    <a:pt x="1477787" y="2334920"/>
                    <a:pt x="1701420" y="2336507"/>
                  </a:cubicBezTo>
                  <a:cubicBezTo>
                    <a:pt x="1972077" y="2308709"/>
                    <a:pt x="1932339" y="2176007"/>
                    <a:pt x="2232248" y="2187989"/>
                  </a:cubicBezTo>
                  <a:lnTo>
                    <a:pt x="2232248" y="3119611"/>
                  </a:lnTo>
                  <a:lnTo>
                    <a:pt x="1303259" y="3119611"/>
                  </a:lnTo>
                  <a:cubicBezTo>
                    <a:pt x="1289664" y="3424971"/>
                    <a:pt x="1423682" y="3383289"/>
                    <a:pt x="1451633" y="3655441"/>
                  </a:cubicBezTo>
                  <a:cubicBezTo>
                    <a:pt x="1450046" y="3879074"/>
                    <a:pt x="1250515" y="3998824"/>
                    <a:pt x="1115362" y="4001999"/>
                  </a:cubicBezTo>
                  <a:cubicBezTo>
                    <a:pt x="961501" y="3997237"/>
                    <a:pt x="798966" y="3881348"/>
                    <a:pt x="784958" y="3693540"/>
                  </a:cubicBezTo>
                  <a:cubicBezTo>
                    <a:pt x="749282" y="3458385"/>
                    <a:pt x="946712" y="3399594"/>
                    <a:pt x="892811" y="3119611"/>
                  </a:cubicBezTo>
                  <a:lnTo>
                    <a:pt x="0" y="3119611"/>
                  </a:lnTo>
                  <a:lnTo>
                    <a:pt x="0" y="2203607"/>
                  </a:lnTo>
                  <a:cubicBezTo>
                    <a:pt x="285884" y="2145799"/>
                    <a:pt x="343730" y="2346665"/>
                    <a:pt x="580754" y="2310706"/>
                  </a:cubicBezTo>
                  <a:cubicBezTo>
                    <a:pt x="768562" y="2296698"/>
                    <a:pt x="884451" y="2134163"/>
                    <a:pt x="889213" y="1980302"/>
                  </a:cubicBezTo>
                  <a:cubicBezTo>
                    <a:pt x="886038" y="1845149"/>
                    <a:pt x="766288" y="1645618"/>
                    <a:pt x="542655" y="1644031"/>
                  </a:cubicBezTo>
                  <a:cubicBezTo>
                    <a:pt x="268493" y="1672188"/>
                    <a:pt x="312817" y="1807984"/>
                    <a:pt x="0" y="1792208"/>
                  </a:cubicBezTo>
                  <a:lnTo>
                    <a:pt x="0" y="887363"/>
                  </a:lnTo>
                  <a:lnTo>
                    <a:pt x="928847" y="887363"/>
                  </a:lnTo>
                  <a:cubicBezTo>
                    <a:pt x="944034" y="576570"/>
                    <a:pt x="808718" y="620178"/>
                    <a:pt x="780616" y="346558"/>
                  </a:cubicBezTo>
                  <a:cubicBezTo>
                    <a:pt x="782203" y="122925"/>
                    <a:pt x="981734" y="3175"/>
                    <a:pt x="1116887" y="0"/>
                  </a:cubicBezTo>
                  <a:close/>
                </a:path>
              </a:pathLst>
            </a:custGeom>
            <a:noFill/>
            <a:ln w="381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a:p>
          </p:txBody>
        </p:sp>
        <p:sp>
          <p:nvSpPr>
            <p:cNvPr id="17" name="Oval 4">
              <a:extLst>
                <a:ext uri="{FF2B5EF4-FFF2-40B4-BE49-F238E27FC236}">
                  <a16:creationId xmlns:a16="http://schemas.microsoft.com/office/drawing/2014/main" xmlns="" id="{8EE56A31-C857-4310-94B3-26EDFF8874FC}"/>
                </a:ext>
              </a:extLst>
            </p:cNvPr>
            <p:cNvSpPr/>
            <p:nvPr/>
          </p:nvSpPr>
          <p:spPr>
            <a:xfrm>
              <a:off x="2694844" y="3254762"/>
              <a:ext cx="914400" cy="914399"/>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sp>
          <p:nvSpPr>
            <p:cNvPr id="18" name="Oval 8">
              <a:extLst>
                <a:ext uri="{FF2B5EF4-FFF2-40B4-BE49-F238E27FC236}">
                  <a16:creationId xmlns:a16="http://schemas.microsoft.com/office/drawing/2014/main" xmlns="" id="{B7940097-1957-46C7-BC13-F1D6A4EB27DD}"/>
                </a:ext>
              </a:extLst>
            </p:cNvPr>
            <p:cNvSpPr/>
            <p:nvPr/>
          </p:nvSpPr>
          <p:spPr>
            <a:xfrm>
              <a:off x="5523452" y="3131890"/>
              <a:ext cx="914400" cy="914399"/>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sp>
          <p:nvSpPr>
            <p:cNvPr id="19" name="Oval 9">
              <a:extLst>
                <a:ext uri="{FF2B5EF4-FFF2-40B4-BE49-F238E27FC236}">
                  <a16:creationId xmlns:a16="http://schemas.microsoft.com/office/drawing/2014/main" xmlns="" id="{FBA1BE96-A419-4D51-BBC8-C56DF5ACA723}"/>
                </a:ext>
              </a:extLst>
            </p:cNvPr>
            <p:cNvSpPr/>
            <p:nvPr/>
          </p:nvSpPr>
          <p:spPr>
            <a:xfrm>
              <a:off x="4086668" y="4025352"/>
              <a:ext cx="914400" cy="914402"/>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sp>
          <p:nvSpPr>
            <p:cNvPr id="21" name="Oval 11">
              <a:extLst>
                <a:ext uri="{FF2B5EF4-FFF2-40B4-BE49-F238E27FC236}">
                  <a16:creationId xmlns:a16="http://schemas.microsoft.com/office/drawing/2014/main" xmlns="" id="{43921E46-CA00-4D5C-8CEF-F5D7001A2BA1}"/>
                </a:ext>
              </a:extLst>
            </p:cNvPr>
            <p:cNvSpPr/>
            <p:nvPr/>
          </p:nvSpPr>
          <p:spPr>
            <a:xfrm>
              <a:off x="3912892" y="973304"/>
              <a:ext cx="914400" cy="914402"/>
            </a:xfrm>
            <a:prstGeom prst="ellipse">
              <a:avLst/>
            </a:prstGeom>
            <a:solidFill>
              <a:srgbClr val="69116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sp>
          <p:nvSpPr>
            <p:cNvPr id="22" name="Oval 12">
              <a:extLst>
                <a:ext uri="{FF2B5EF4-FFF2-40B4-BE49-F238E27FC236}">
                  <a16:creationId xmlns:a16="http://schemas.microsoft.com/office/drawing/2014/main" xmlns="" id="{66B36C48-624B-41C4-A669-C04870A68F4C}"/>
                </a:ext>
              </a:extLst>
            </p:cNvPr>
            <p:cNvSpPr/>
            <p:nvPr/>
          </p:nvSpPr>
          <p:spPr>
            <a:xfrm>
              <a:off x="5207889" y="1685954"/>
              <a:ext cx="914400" cy="914400"/>
            </a:xfrm>
            <a:prstGeom prst="ellipse">
              <a:avLst/>
            </a:prstGeom>
            <a:solidFill>
              <a:srgbClr val="FA910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grpSp>
      <p:sp>
        <p:nvSpPr>
          <p:cNvPr id="26" name="Oval 21">
            <a:extLst>
              <a:ext uri="{FF2B5EF4-FFF2-40B4-BE49-F238E27FC236}">
                <a16:creationId xmlns:a16="http://schemas.microsoft.com/office/drawing/2014/main" xmlns="" id="{91426400-336A-4032-AD9F-3E497C9DC3AD}"/>
              </a:ext>
            </a:extLst>
          </p:cNvPr>
          <p:cNvSpPr>
            <a:spLocks noChangeAspect="1"/>
          </p:cNvSpPr>
          <p:nvPr/>
        </p:nvSpPr>
        <p:spPr>
          <a:xfrm>
            <a:off x="9841830" y="3418769"/>
            <a:ext cx="396750" cy="400064"/>
          </a:xfrm>
          <a:custGeom>
            <a:avLst/>
            <a:gdLst/>
            <a:ahLst/>
            <a:cxnLst/>
            <a:rect l="l" t="t" r="r" b="b"/>
            <a:pathLst>
              <a:path w="1652142" h="1665940">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28" name="Oval 7">
            <a:extLst>
              <a:ext uri="{FF2B5EF4-FFF2-40B4-BE49-F238E27FC236}">
                <a16:creationId xmlns:a16="http://schemas.microsoft.com/office/drawing/2014/main" xmlns="" id="{BC02121C-7833-4960-88F7-A174A9A53BAB}"/>
              </a:ext>
            </a:extLst>
          </p:cNvPr>
          <p:cNvSpPr/>
          <p:nvPr/>
        </p:nvSpPr>
        <p:spPr>
          <a:xfrm>
            <a:off x="3616034" y="3943233"/>
            <a:ext cx="378792" cy="378792"/>
          </a:xfrm>
          <a:custGeom>
            <a:avLst/>
            <a:gdLst/>
            <a:ahLst/>
            <a:cxnLst/>
            <a:rect l="l" t="t" r="r" b="b"/>
            <a:pathLst>
              <a:path w="3240000" h="3240000">
                <a:moveTo>
                  <a:pt x="1415334" y="1947658"/>
                </a:moveTo>
                <a:lnTo>
                  <a:pt x="838053" y="2871852"/>
                </a:lnTo>
                <a:cubicBezTo>
                  <a:pt x="1312591" y="3168264"/>
                  <a:pt x="1913932" y="3170879"/>
                  <a:pt x="2391030" y="2878606"/>
                </a:cubicBezTo>
                <a:lnTo>
                  <a:pt x="1821709" y="1949263"/>
                </a:lnTo>
                <a:cubicBezTo>
                  <a:pt x="1763478" y="1986502"/>
                  <a:pt x="1694174" y="2007350"/>
                  <a:pt x="1620000" y="2007350"/>
                </a:cubicBezTo>
                <a:cubicBezTo>
                  <a:pt x="1544621" y="2007350"/>
                  <a:pt x="1474270" y="1985818"/>
                  <a:pt x="1415334" y="1947658"/>
                </a:cubicBezTo>
                <a:close/>
                <a:moveTo>
                  <a:pt x="1620001" y="1350973"/>
                </a:moveTo>
                <a:cubicBezTo>
                  <a:pt x="1471421" y="1350973"/>
                  <a:pt x="1350973" y="1471421"/>
                  <a:pt x="1350973" y="1620001"/>
                </a:cubicBezTo>
                <a:cubicBezTo>
                  <a:pt x="1350973" y="1768581"/>
                  <a:pt x="1471421" y="1889029"/>
                  <a:pt x="1620001" y="1889029"/>
                </a:cubicBezTo>
                <a:cubicBezTo>
                  <a:pt x="1768581" y="1889029"/>
                  <a:pt x="1889029" y="1768581"/>
                  <a:pt x="1889029" y="1620001"/>
                </a:cubicBezTo>
                <a:cubicBezTo>
                  <a:pt x="1889029" y="1471421"/>
                  <a:pt x="1768581" y="1350973"/>
                  <a:pt x="1620001" y="1350973"/>
                </a:cubicBezTo>
                <a:close/>
                <a:moveTo>
                  <a:pt x="2324470" y="322965"/>
                </a:moveTo>
                <a:lnTo>
                  <a:pt x="1804044" y="1281148"/>
                </a:lnTo>
                <a:cubicBezTo>
                  <a:pt x="1925507" y="1345192"/>
                  <a:pt x="2007350" y="1473038"/>
                  <a:pt x="2007350" y="1620000"/>
                </a:cubicBezTo>
                <a:lnTo>
                  <a:pt x="2005998" y="1633413"/>
                </a:lnTo>
                <a:lnTo>
                  <a:pt x="3095109" y="1671260"/>
                </a:lnTo>
                <a:cubicBezTo>
                  <a:pt x="3114541" y="1112092"/>
                  <a:pt x="2816135" y="590008"/>
                  <a:pt x="2324470" y="322965"/>
                </a:cubicBezTo>
                <a:close/>
                <a:moveTo>
                  <a:pt x="926838" y="316888"/>
                </a:moveTo>
                <a:cubicBezTo>
                  <a:pt x="432869" y="579644"/>
                  <a:pt x="129933" y="1099113"/>
                  <a:pt x="144500" y="1658429"/>
                </a:cubicBezTo>
                <a:lnTo>
                  <a:pt x="1233664" y="1630062"/>
                </a:lnTo>
                <a:cubicBezTo>
                  <a:pt x="1232693" y="1626734"/>
                  <a:pt x="1232650" y="1623372"/>
                  <a:pt x="1232650" y="1620000"/>
                </a:cubicBezTo>
                <a:cubicBezTo>
                  <a:pt x="1232650" y="1471836"/>
                  <a:pt x="1315838" y="1343102"/>
                  <a:pt x="1438904" y="1279548"/>
                </a:cubicBez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9" name="Rectangle 9">
            <a:extLst>
              <a:ext uri="{FF2B5EF4-FFF2-40B4-BE49-F238E27FC236}">
                <a16:creationId xmlns:a16="http://schemas.microsoft.com/office/drawing/2014/main" xmlns="" id="{84AAAE5A-2663-4671-B529-4D7127B42A9D}"/>
              </a:ext>
            </a:extLst>
          </p:cNvPr>
          <p:cNvSpPr/>
          <p:nvPr/>
        </p:nvSpPr>
        <p:spPr>
          <a:xfrm>
            <a:off x="10275412" y="3678460"/>
            <a:ext cx="356493" cy="333708"/>
          </a:xfrm>
          <a:custGeom>
            <a:avLst/>
            <a:gdLst>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2991331 w 3239999"/>
              <a:gd name="connsiteY3" fmla="*/ 2709748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239999" h="3032924">
                <a:moveTo>
                  <a:pt x="1576606" y="2778202"/>
                </a:moveTo>
                <a:cubicBezTo>
                  <a:pt x="1576606" y="2778795"/>
                  <a:pt x="1663394" y="2792670"/>
                  <a:pt x="1663394" y="2778202"/>
                </a:cubicBezTo>
                <a:lnTo>
                  <a:pt x="1663394" y="2776423"/>
                </a:lnTo>
                <a:cubicBezTo>
                  <a:pt x="2185083" y="2605634"/>
                  <a:pt x="2444552" y="2500589"/>
                  <a:pt x="2991331" y="2709748"/>
                </a:cubicBezTo>
                <a:lnTo>
                  <a:pt x="3000856" y="526981"/>
                </a:lnTo>
                <a:lnTo>
                  <a:pt x="2855082" y="526981"/>
                </a:lnTo>
                <a:cubicBezTo>
                  <a:pt x="2857178" y="1175360"/>
                  <a:pt x="2859273" y="1823738"/>
                  <a:pt x="2861369" y="2472117"/>
                </a:cubicBezTo>
                <a:cubicBezTo>
                  <a:pt x="2483869" y="2318121"/>
                  <a:pt x="2052449" y="2439541"/>
                  <a:pt x="1663394" y="2765302"/>
                </a:cubicBezTo>
                <a:lnTo>
                  <a:pt x="1663394" y="526981"/>
                </a:lnTo>
                <a:lnTo>
                  <a:pt x="1663394" y="430441"/>
                </a:lnTo>
                <a:lnTo>
                  <a:pt x="1663394" y="402054"/>
                </a:lnTo>
                <a:cubicBezTo>
                  <a:pt x="1896442" y="149589"/>
                  <a:pt x="2115835" y="2106"/>
                  <a:pt x="2406065" y="22"/>
                </a:cubicBezTo>
                <a:cubicBezTo>
                  <a:pt x="2537987" y="-925"/>
                  <a:pt x="2684544" y="28169"/>
                  <a:pt x="2853673" y="91100"/>
                </a:cubicBezTo>
                <a:cubicBezTo>
                  <a:pt x="2854039" y="204214"/>
                  <a:pt x="2854404" y="317327"/>
                  <a:pt x="2854770" y="430441"/>
                </a:cubicBezTo>
                <a:lnTo>
                  <a:pt x="3120669" y="428517"/>
                </a:lnTo>
                <a:lnTo>
                  <a:pt x="3120669" y="738345"/>
                </a:lnTo>
                <a:lnTo>
                  <a:pt x="3239999" y="738345"/>
                </a:lnTo>
                <a:lnTo>
                  <a:pt x="3239999" y="3032924"/>
                </a:lnTo>
                <a:lnTo>
                  <a:pt x="0" y="3032924"/>
                </a:lnTo>
                <a:lnTo>
                  <a:pt x="0" y="738345"/>
                </a:lnTo>
                <a:lnTo>
                  <a:pt x="102477" y="738345"/>
                </a:lnTo>
                <a:lnTo>
                  <a:pt x="102477" y="428517"/>
                </a:lnTo>
                <a:lnTo>
                  <a:pt x="385229" y="430441"/>
                </a:lnTo>
                <a:cubicBezTo>
                  <a:pt x="385595" y="317327"/>
                  <a:pt x="385960" y="204214"/>
                  <a:pt x="386326" y="91100"/>
                </a:cubicBezTo>
                <a:cubicBezTo>
                  <a:pt x="555455" y="28169"/>
                  <a:pt x="702013" y="-925"/>
                  <a:pt x="833935" y="22"/>
                </a:cubicBezTo>
                <a:cubicBezTo>
                  <a:pt x="1124164" y="2106"/>
                  <a:pt x="1343558" y="149589"/>
                  <a:pt x="1576606" y="402054"/>
                </a:cubicBezTo>
                <a:lnTo>
                  <a:pt x="1576606" y="430441"/>
                </a:lnTo>
                <a:lnTo>
                  <a:pt x="1576606" y="526981"/>
                </a:lnTo>
                <a:lnTo>
                  <a:pt x="1576606" y="2765302"/>
                </a:lnTo>
                <a:cubicBezTo>
                  <a:pt x="1187550" y="2439541"/>
                  <a:pt x="756130" y="2318121"/>
                  <a:pt x="378630" y="2472117"/>
                </a:cubicBezTo>
                <a:lnTo>
                  <a:pt x="384918" y="526981"/>
                </a:lnTo>
                <a:lnTo>
                  <a:pt x="239143" y="526981"/>
                </a:lnTo>
                <a:lnTo>
                  <a:pt x="229618" y="2690698"/>
                </a:lnTo>
                <a:cubicBezTo>
                  <a:pt x="773243" y="2466244"/>
                  <a:pt x="1081748" y="2626096"/>
                  <a:pt x="1576606" y="2776423"/>
                </a:cubicBez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2" name="TextBox 42">
            <a:extLst>
              <a:ext uri="{FF2B5EF4-FFF2-40B4-BE49-F238E27FC236}">
                <a16:creationId xmlns:a16="http://schemas.microsoft.com/office/drawing/2014/main" xmlns="" id="{11023747-1ACA-4AB4-8257-16FC57DF30D5}"/>
              </a:ext>
            </a:extLst>
          </p:cNvPr>
          <p:cNvSpPr txBox="1"/>
          <p:nvPr/>
        </p:nvSpPr>
        <p:spPr>
          <a:xfrm>
            <a:off x="3199629" y="1775125"/>
            <a:ext cx="1931191" cy="307777"/>
          </a:xfrm>
          <a:prstGeom prst="rect">
            <a:avLst/>
          </a:prstGeom>
          <a:noFill/>
        </p:spPr>
        <p:txBody>
          <a:bodyPr wrap="square" rtlCol="0">
            <a:spAutoFit/>
          </a:bodyPr>
          <a:lstStyle/>
          <a:p>
            <a:pPr algn="r"/>
            <a:endParaRPr lang="es-ES" altLang="ko-KR" sz="1400" b="1" dirty="0">
              <a:solidFill>
                <a:schemeClr val="tx1">
                  <a:lumMod val="75000"/>
                  <a:lumOff val="25000"/>
                </a:schemeClr>
              </a:solidFill>
              <a:cs typeface="Arial" pitchFamily="34" charset="0"/>
            </a:endParaRPr>
          </a:p>
        </p:txBody>
      </p:sp>
      <p:grpSp>
        <p:nvGrpSpPr>
          <p:cNvPr id="34" name="Group 44">
            <a:extLst>
              <a:ext uri="{FF2B5EF4-FFF2-40B4-BE49-F238E27FC236}">
                <a16:creationId xmlns:a16="http://schemas.microsoft.com/office/drawing/2014/main" xmlns="" id="{3F6F2AD4-ED82-4B3B-BCE9-9F7C8612043B}"/>
              </a:ext>
            </a:extLst>
          </p:cNvPr>
          <p:cNvGrpSpPr/>
          <p:nvPr/>
        </p:nvGrpSpPr>
        <p:grpSpPr>
          <a:xfrm>
            <a:off x="1720224" y="2863499"/>
            <a:ext cx="2131176" cy="652083"/>
            <a:chOff x="2113659" y="4283314"/>
            <a:chExt cx="4025171" cy="652083"/>
          </a:xfrm>
        </p:grpSpPr>
        <p:sp>
          <p:nvSpPr>
            <p:cNvPr id="35" name="TextBox 45">
              <a:extLst>
                <a:ext uri="{FF2B5EF4-FFF2-40B4-BE49-F238E27FC236}">
                  <a16:creationId xmlns:a16="http://schemas.microsoft.com/office/drawing/2014/main" xmlns="" id="{3474F43C-5794-4362-8DED-69287C384E5A}"/>
                </a:ext>
              </a:extLst>
            </p:cNvPr>
            <p:cNvSpPr txBox="1"/>
            <p:nvPr/>
          </p:nvSpPr>
          <p:spPr>
            <a:xfrm>
              <a:off x="2491372" y="4627620"/>
              <a:ext cx="3647458" cy="307777"/>
            </a:xfrm>
            <a:prstGeom prst="rect">
              <a:avLst/>
            </a:prstGeom>
            <a:noFill/>
          </p:spPr>
          <p:txBody>
            <a:bodyPr wrap="square" rtlCol="0">
              <a:spAutoFit/>
            </a:bodyPr>
            <a:lstStyle/>
            <a:p>
              <a:pPr algn="r"/>
              <a:r>
                <a:rPr lang="es-ES" altLang="ko-KR" sz="1400" b="1" dirty="0">
                  <a:solidFill>
                    <a:schemeClr val="tx1">
                      <a:lumMod val="75000"/>
                      <a:lumOff val="25000"/>
                    </a:schemeClr>
                  </a:solidFill>
                  <a:cs typeface="Arial" pitchFamily="34" charset="0"/>
                </a:rPr>
                <a:t> </a:t>
              </a:r>
            </a:p>
          </p:txBody>
        </p:sp>
        <p:sp>
          <p:nvSpPr>
            <p:cNvPr id="36" name="TextBox 46">
              <a:extLst>
                <a:ext uri="{FF2B5EF4-FFF2-40B4-BE49-F238E27FC236}">
                  <a16:creationId xmlns:a16="http://schemas.microsoft.com/office/drawing/2014/main" xmlns="" id="{2437D379-C224-456C-A1C6-524A85DF8338}"/>
                </a:ext>
              </a:extLst>
            </p:cNvPr>
            <p:cNvSpPr txBox="1"/>
            <p:nvPr/>
          </p:nvSpPr>
          <p:spPr>
            <a:xfrm>
              <a:off x="2113659" y="4283314"/>
              <a:ext cx="3647458" cy="307777"/>
            </a:xfrm>
            <a:prstGeom prst="rect">
              <a:avLst/>
            </a:prstGeom>
            <a:noFill/>
          </p:spPr>
          <p:txBody>
            <a:bodyPr wrap="square" rtlCol="0">
              <a:spAutoFit/>
            </a:bodyPr>
            <a:lstStyle/>
            <a:p>
              <a:pPr algn="r"/>
              <a:endParaRPr lang="ko-KR" altLang="en-US" sz="1400" b="1" dirty="0">
                <a:solidFill>
                  <a:schemeClr val="tx1">
                    <a:lumMod val="75000"/>
                    <a:lumOff val="25000"/>
                  </a:schemeClr>
                </a:solidFill>
                <a:cs typeface="Arial" pitchFamily="34" charset="0"/>
              </a:endParaRPr>
            </a:p>
          </p:txBody>
        </p:sp>
      </p:grpSp>
      <p:grpSp>
        <p:nvGrpSpPr>
          <p:cNvPr id="37" name="Group 47">
            <a:extLst>
              <a:ext uri="{FF2B5EF4-FFF2-40B4-BE49-F238E27FC236}">
                <a16:creationId xmlns:a16="http://schemas.microsoft.com/office/drawing/2014/main" xmlns="" id="{3C207080-C2F0-45B1-8996-2965E2ABA955}"/>
              </a:ext>
            </a:extLst>
          </p:cNvPr>
          <p:cNvGrpSpPr/>
          <p:nvPr/>
        </p:nvGrpSpPr>
        <p:grpSpPr>
          <a:xfrm>
            <a:off x="2556412" y="4361895"/>
            <a:ext cx="2941110" cy="687382"/>
            <a:chOff x="2113657" y="4495163"/>
            <a:chExt cx="5554901" cy="687382"/>
          </a:xfrm>
        </p:grpSpPr>
        <p:sp>
          <p:nvSpPr>
            <p:cNvPr id="38" name="TextBox 48">
              <a:extLst>
                <a:ext uri="{FF2B5EF4-FFF2-40B4-BE49-F238E27FC236}">
                  <a16:creationId xmlns:a16="http://schemas.microsoft.com/office/drawing/2014/main" xmlns="" id="{E71A4CC0-A25F-48E3-BEC8-59E3F60EFD4F}"/>
                </a:ext>
              </a:extLst>
            </p:cNvPr>
            <p:cNvSpPr txBox="1"/>
            <p:nvPr/>
          </p:nvSpPr>
          <p:spPr>
            <a:xfrm>
              <a:off x="2113657" y="4495163"/>
              <a:ext cx="3647458" cy="307777"/>
            </a:xfrm>
            <a:prstGeom prst="rect">
              <a:avLst/>
            </a:prstGeom>
            <a:noFill/>
          </p:spPr>
          <p:txBody>
            <a:bodyPr wrap="square" rtlCol="0">
              <a:spAutoFit/>
            </a:bodyPr>
            <a:lstStyle/>
            <a:p>
              <a:pPr algn="r"/>
              <a:endParaRPr lang="en-US" altLang="ko-KR" sz="1400" dirty="0">
                <a:solidFill>
                  <a:schemeClr val="tx1">
                    <a:lumMod val="75000"/>
                    <a:lumOff val="25000"/>
                  </a:schemeClr>
                </a:solidFill>
                <a:cs typeface="Arial" pitchFamily="34" charset="0"/>
              </a:endParaRPr>
            </a:p>
          </p:txBody>
        </p:sp>
        <p:sp>
          <p:nvSpPr>
            <p:cNvPr id="39" name="TextBox 49">
              <a:extLst>
                <a:ext uri="{FF2B5EF4-FFF2-40B4-BE49-F238E27FC236}">
                  <a16:creationId xmlns:a16="http://schemas.microsoft.com/office/drawing/2014/main" xmlns="" id="{E0D99601-B4C8-493D-856D-B3FC79855731}"/>
                </a:ext>
              </a:extLst>
            </p:cNvPr>
            <p:cNvSpPr txBox="1"/>
            <p:nvPr/>
          </p:nvSpPr>
          <p:spPr>
            <a:xfrm>
              <a:off x="2833072" y="4874768"/>
              <a:ext cx="4835486" cy="307777"/>
            </a:xfrm>
            <a:prstGeom prst="rect">
              <a:avLst/>
            </a:prstGeom>
            <a:noFill/>
          </p:spPr>
          <p:txBody>
            <a:bodyPr wrap="square" rtlCol="0">
              <a:spAutoFit/>
            </a:bodyPr>
            <a:lstStyle/>
            <a:p>
              <a:pPr algn="r"/>
              <a:r>
                <a:rPr lang="pl-PL" altLang="ko-KR" sz="1400" b="1" dirty="0">
                  <a:solidFill>
                    <a:schemeClr val="tx1">
                      <a:lumMod val="75000"/>
                      <a:lumOff val="25000"/>
                    </a:schemeClr>
                  </a:solidFill>
                  <a:cs typeface="Arial" pitchFamily="34" charset="0"/>
                </a:rPr>
                <a:t>5</a:t>
              </a:r>
              <a:r>
                <a:rPr lang="pl-PL" altLang="ko-KR" sz="1400" b="1">
                  <a:solidFill>
                    <a:schemeClr val="tx1">
                      <a:lumMod val="75000"/>
                      <a:lumOff val="25000"/>
                    </a:schemeClr>
                  </a:solidFill>
                  <a:cs typeface="Arial" pitchFamily="34" charset="0"/>
                </a:rPr>
                <a:t>. </a:t>
              </a:r>
              <a:r>
                <a:rPr lang="es-ES" altLang="ko-KR" sz="1400" b="1">
                  <a:solidFill>
                    <a:schemeClr val="tx1">
                      <a:lumMod val="75000"/>
                      <a:lumOff val="25000"/>
                    </a:schemeClr>
                  </a:solidFill>
                  <a:cs typeface="Arial" pitchFamily="34" charset="0"/>
                </a:rPr>
                <a:t>Empatía</a:t>
              </a:r>
              <a:endParaRPr lang="es-ES" altLang="ko-KR" sz="1400" b="1" dirty="0">
                <a:solidFill>
                  <a:schemeClr val="tx1">
                    <a:lumMod val="75000"/>
                    <a:lumOff val="25000"/>
                  </a:schemeClr>
                </a:solidFill>
                <a:cs typeface="Arial" pitchFamily="34" charset="0"/>
              </a:endParaRPr>
            </a:p>
          </p:txBody>
        </p:sp>
      </p:grpSp>
      <p:grpSp>
        <p:nvGrpSpPr>
          <p:cNvPr id="40" name="Group 32">
            <a:extLst>
              <a:ext uri="{FF2B5EF4-FFF2-40B4-BE49-F238E27FC236}">
                <a16:creationId xmlns:a16="http://schemas.microsoft.com/office/drawing/2014/main" xmlns="" id="{A55B3C3B-2763-4106-980C-AD661AC3038E}"/>
              </a:ext>
            </a:extLst>
          </p:cNvPr>
          <p:cNvGrpSpPr/>
          <p:nvPr/>
        </p:nvGrpSpPr>
        <p:grpSpPr>
          <a:xfrm>
            <a:off x="7805056" y="1879914"/>
            <a:ext cx="2704699" cy="2346229"/>
            <a:chOff x="2051156" y="4495163"/>
            <a:chExt cx="5108390" cy="2346229"/>
          </a:xfrm>
        </p:grpSpPr>
        <p:sp>
          <p:nvSpPr>
            <p:cNvPr id="41" name="TextBox 33">
              <a:extLst>
                <a:ext uri="{FF2B5EF4-FFF2-40B4-BE49-F238E27FC236}">
                  <a16:creationId xmlns:a16="http://schemas.microsoft.com/office/drawing/2014/main" xmlns="" id="{60E7BC24-7841-4338-9AA3-15E8929B7BFB}"/>
                </a:ext>
              </a:extLst>
            </p:cNvPr>
            <p:cNvSpPr txBox="1"/>
            <p:nvPr/>
          </p:nvSpPr>
          <p:spPr>
            <a:xfrm>
              <a:off x="2113657" y="4495163"/>
              <a:ext cx="3647458" cy="307777"/>
            </a:xfrm>
            <a:prstGeom prst="rect">
              <a:avLst/>
            </a:prstGeom>
            <a:noFill/>
          </p:spPr>
          <p:txBody>
            <a:bodyPr wrap="square" rtlCol="0">
              <a:spAutoFit/>
            </a:bodyPr>
            <a:lstStyle/>
            <a:p>
              <a:endParaRPr lang="en-US" altLang="ko-KR" sz="1400" dirty="0">
                <a:solidFill>
                  <a:schemeClr val="tx1">
                    <a:lumMod val="75000"/>
                    <a:lumOff val="25000"/>
                  </a:schemeClr>
                </a:solidFill>
                <a:cs typeface="Arial" pitchFamily="34" charset="0"/>
              </a:endParaRPr>
            </a:p>
          </p:txBody>
        </p:sp>
        <p:sp>
          <p:nvSpPr>
            <p:cNvPr id="42" name="TextBox 34">
              <a:extLst>
                <a:ext uri="{FF2B5EF4-FFF2-40B4-BE49-F238E27FC236}">
                  <a16:creationId xmlns:a16="http://schemas.microsoft.com/office/drawing/2014/main" xmlns="" id="{79BA5125-FB7F-452C-B1C0-36F5672ECB49}"/>
                </a:ext>
              </a:extLst>
            </p:cNvPr>
            <p:cNvSpPr txBox="1"/>
            <p:nvPr/>
          </p:nvSpPr>
          <p:spPr>
            <a:xfrm>
              <a:off x="2051156" y="6533615"/>
              <a:ext cx="5108390" cy="307777"/>
            </a:xfrm>
            <a:prstGeom prst="rect">
              <a:avLst/>
            </a:prstGeom>
            <a:noFill/>
          </p:spPr>
          <p:txBody>
            <a:bodyPr wrap="square" rtlCol="0">
              <a:spAutoFit/>
            </a:bodyPr>
            <a:lstStyle/>
            <a:p>
              <a:r>
                <a:rPr lang="pl-PL" altLang="ko-KR" sz="1400" b="1" dirty="0">
                  <a:solidFill>
                    <a:schemeClr val="tx1">
                      <a:lumMod val="75000"/>
                      <a:lumOff val="25000"/>
                    </a:schemeClr>
                  </a:solidFill>
                  <a:cs typeface="Arial" pitchFamily="34" charset="0"/>
                </a:rPr>
                <a:t>4</a:t>
              </a:r>
              <a:r>
                <a:rPr lang="pl-PL" altLang="ko-KR" sz="1400" b="1">
                  <a:solidFill>
                    <a:schemeClr val="tx1">
                      <a:lumMod val="75000"/>
                      <a:lumOff val="25000"/>
                    </a:schemeClr>
                  </a:solidFill>
                  <a:cs typeface="Arial" pitchFamily="34" charset="0"/>
                </a:rPr>
                <a:t>. </a:t>
              </a:r>
              <a:r>
                <a:rPr lang="es-ES" altLang="ko-KR" sz="1400" b="1">
                  <a:solidFill>
                    <a:schemeClr val="tx1">
                      <a:lumMod val="75000"/>
                      <a:lumOff val="25000"/>
                    </a:schemeClr>
                  </a:solidFill>
                  <a:cs typeface="Arial" pitchFamily="34" charset="0"/>
                </a:rPr>
                <a:t>Gestionar las emociones</a:t>
              </a:r>
              <a:endParaRPr lang="ko-KR" altLang="en-US" sz="1400" b="1" dirty="0">
                <a:solidFill>
                  <a:schemeClr val="tx1">
                    <a:lumMod val="75000"/>
                    <a:lumOff val="25000"/>
                  </a:schemeClr>
                </a:solidFill>
                <a:cs typeface="Arial" pitchFamily="34" charset="0"/>
              </a:endParaRPr>
            </a:p>
          </p:txBody>
        </p:sp>
      </p:grpSp>
      <p:grpSp>
        <p:nvGrpSpPr>
          <p:cNvPr id="43" name="Group 32">
            <a:extLst>
              <a:ext uri="{FF2B5EF4-FFF2-40B4-BE49-F238E27FC236}">
                <a16:creationId xmlns:a16="http://schemas.microsoft.com/office/drawing/2014/main" xmlns="" id="{E82A1D4C-F8A9-438E-A564-3A98B8171D78}"/>
              </a:ext>
            </a:extLst>
          </p:cNvPr>
          <p:cNvGrpSpPr/>
          <p:nvPr/>
        </p:nvGrpSpPr>
        <p:grpSpPr>
          <a:xfrm>
            <a:off x="7609038" y="2272974"/>
            <a:ext cx="2975757" cy="1447418"/>
            <a:chOff x="866538" y="3355522"/>
            <a:chExt cx="5620340" cy="1447418"/>
          </a:xfrm>
        </p:grpSpPr>
        <p:sp>
          <p:nvSpPr>
            <p:cNvPr id="44" name="TextBox 33">
              <a:extLst>
                <a:ext uri="{FF2B5EF4-FFF2-40B4-BE49-F238E27FC236}">
                  <a16:creationId xmlns:a16="http://schemas.microsoft.com/office/drawing/2014/main" xmlns="" id="{45F99595-E943-4015-A9E9-E4BACA05FF55}"/>
                </a:ext>
              </a:extLst>
            </p:cNvPr>
            <p:cNvSpPr txBox="1"/>
            <p:nvPr/>
          </p:nvSpPr>
          <p:spPr>
            <a:xfrm>
              <a:off x="2113657" y="4495163"/>
              <a:ext cx="3647458" cy="307777"/>
            </a:xfrm>
            <a:prstGeom prst="rect">
              <a:avLst/>
            </a:prstGeom>
            <a:noFill/>
          </p:spPr>
          <p:txBody>
            <a:bodyPr wrap="square" rtlCol="0">
              <a:spAutoFit/>
            </a:bodyPr>
            <a:lstStyle/>
            <a:p>
              <a:endParaRPr lang="en-US" altLang="ko-KR" sz="1400" dirty="0">
                <a:solidFill>
                  <a:schemeClr val="tx1">
                    <a:lumMod val="75000"/>
                    <a:lumOff val="25000"/>
                  </a:schemeClr>
                </a:solidFill>
                <a:cs typeface="Arial" pitchFamily="34" charset="0"/>
              </a:endParaRPr>
            </a:p>
          </p:txBody>
        </p:sp>
        <p:sp>
          <p:nvSpPr>
            <p:cNvPr id="45" name="TextBox 34">
              <a:extLst>
                <a:ext uri="{FF2B5EF4-FFF2-40B4-BE49-F238E27FC236}">
                  <a16:creationId xmlns:a16="http://schemas.microsoft.com/office/drawing/2014/main" xmlns="" id="{48B05274-47DF-4EA9-8DBB-387F8A61BA77}"/>
                </a:ext>
              </a:extLst>
            </p:cNvPr>
            <p:cNvSpPr txBox="1"/>
            <p:nvPr/>
          </p:nvSpPr>
          <p:spPr>
            <a:xfrm>
              <a:off x="866538" y="3355522"/>
              <a:ext cx="5620340" cy="307777"/>
            </a:xfrm>
            <a:prstGeom prst="rect">
              <a:avLst/>
            </a:prstGeom>
            <a:noFill/>
          </p:spPr>
          <p:txBody>
            <a:bodyPr wrap="square" rtlCol="0">
              <a:spAutoFit/>
            </a:bodyPr>
            <a:lstStyle/>
            <a:p>
              <a:r>
                <a:rPr lang="pl-PL" altLang="ko-KR" sz="1400" b="1" dirty="0">
                  <a:solidFill>
                    <a:schemeClr val="tx1">
                      <a:lumMod val="75000"/>
                      <a:lumOff val="25000"/>
                    </a:schemeClr>
                  </a:solidFill>
                  <a:cs typeface="Arial" pitchFamily="34" charset="0"/>
                </a:rPr>
                <a:t>3</a:t>
              </a:r>
              <a:r>
                <a:rPr lang="pl-PL" altLang="ko-KR" sz="1400" b="1">
                  <a:solidFill>
                    <a:schemeClr val="tx1">
                      <a:lumMod val="75000"/>
                      <a:lumOff val="25000"/>
                    </a:schemeClr>
                  </a:solidFill>
                  <a:cs typeface="Arial" pitchFamily="34" charset="0"/>
                </a:rPr>
                <a:t>. </a:t>
              </a:r>
              <a:r>
                <a:rPr lang="es-ES" altLang="ko-KR" sz="1400" b="1">
                  <a:solidFill>
                    <a:schemeClr val="tx1">
                      <a:lumMod val="75000"/>
                      <a:lumOff val="25000"/>
                    </a:schemeClr>
                  </a:solidFill>
                  <a:cs typeface="Arial" pitchFamily="34" charset="0"/>
                </a:rPr>
                <a:t>Estar aquí y ahora</a:t>
              </a:r>
              <a:endParaRPr lang="es-ES" altLang="ko-KR" sz="1400" b="1" dirty="0">
                <a:solidFill>
                  <a:schemeClr val="tx1">
                    <a:lumMod val="75000"/>
                    <a:lumOff val="25000"/>
                  </a:schemeClr>
                </a:solidFill>
                <a:cs typeface="Arial" pitchFamily="34" charset="0"/>
              </a:endParaRPr>
            </a:p>
          </p:txBody>
        </p:sp>
      </p:grpSp>
      <p:sp>
        <p:nvSpPr>
          <p:cNvPr id="46" name="TextBox 45">
            <a:extLst>
              <a:ext uri="{FF2B5EF4-FFF2-40B4-BE49-F238E27FC236}">
                <a16:creationId xmlns:a16="http://schemas.microsoft.com/office/drawing/2014/main" xmlns="" id="{3474F43C-5794-4362-8DED-69287C384E5A}"/>
              </a:ext>
            </a:extLst>
          </p:cNvPr>
          <p:cNvSpPr txBox="1"/>
          <p:nvPr/>
        </p:nvSpPr>
        <p:spPr>
          <a:xfrm>
            <a:off x="1361649" y="3410513"/>
            <a:ext cx="2733595" cy="523220"/>
          </a:xfrm>
          <a:prstGeom prst="rect">
            <a:avLst/>
          </a:prstGeom>
          <a:noFill/>
        </p:spPr>
        <p:txBody>
          <a:bodyPr wrap="square" rtlCol="0">
            <a:spAutoFit/>
          </a:bodyPr>
          <a:lstStyle/>
          <a:p>
            <a:pPr algn="r"/>
            <a:r>
              <a:rPr lang="pl-PL" altLang="ko-KR" sz="1400" b="1" dirty="0">
                <a:solidFill>
                  <a:schemeClr val="tx1">
                    <a:lumMod val="75000"/>
                    <a:lumOff val="25000"/>
                  </a:schemeClr>
                </a:solidFill>
                <a:cs typeface="Arial" pitchFamily="34" charset="0"/>
              </a:rPr>
              <a:t>6</a:t>
            </a:r>
            <a:r>
              <a:rPr lang="pl-PL" altLang="ko-KR" sz="1400" b="1">
                <a:solidFill>
                  <a:schemeClr val="tx1">
                    <a:lumMod val="75000"/>
                    <a:lumOff val="25000"/>
                  </a:schemeClr>
                </a:solidFill>
                <a:cs typeface="Arial" pitchFamily="34" charset="0"/>
              </a:rPr>
              <a:t>. </a:t>
            </a:r>
            <a:r>
              <a:rPr lang="es-ES" altLang="ko-KR" sz="1400" b="1">
                <a:solidFill>
                  <a:schemeClr val="tx1">
                    <a:lumMod val="75000"/>
                    <a:lumOff val="25000"/>
                  </a:schemeClr>
                </a:solidFill>
                <a:cs typeface="Arial" pitchFamily="34" charset="0"/>
              </a:rPr>
              <a:t>Memoria funcional</a:t>
            </a:r>
            <a:endParaRPr lang="es-ES" altLang="ko-KR" sz="1400" b="1" dirty="0">
              <a:solidFill>
                <a:schemeClr val="tx1">
                  <a:lumMod val="75000"/>
                  <a:lumOff val="25000"/>
                </a:schemeClr>
              </a:solidFill>
              <a:cs typeface="Arial" pitchFamily="34" charset="0"/>
            </a:endParaRPr>
          </a:p>
          <a:p>
            <a:pPr algn="r"/>
            <a:r>
              <a:rPr lang="es-ES" altLang="ko-KR" sz="1400" b="1" dirty="0">
                <a:solidFill>
                  <a:schemeClr val="tx1">
                    <a:lumMod val="75000"/>
                    <a:lumOff val="25000"/>
                  </a:schemeClr>
                </a:solidFill>
                <a:cs typeface="Arial" pitchFamily="34" charset="0"/>
              </a:rPr>
              <a:t>  </a:t>
            </a:r>
          </a:p>
        </p:txBody>
      </p:sp>
      <p:sp>
        <p:nvSpPr>
          <p:cNvPr id="47" name="TextBox 46">
            <a:extLst>
              <a:ext uri="{FF2B5EF4-FFF2-40B4-BE49-F238E27FC236}">
                <a16:creationId xmlns:a16="http://schemas.microsoft.com/office/drawing/2014/main" xmlns="" id="{3474F43C-5794-4362-8DED-69287C384E5A}"/>
              </a:ext>
            </a:extLst>
          </p:cNvPr>
          <p:cNvSpPr txBox="1"/>
          <p:nvPr/>
        </p:nvSpPr>
        <p:spPr>
          <a:xfrm>
            <a:off x="1128940" y="2103915"/>
            <a:ext cx="3131327" cy="307777"/>
          </a:xfrm>
          <a:prstGeom prst="rect">
            <a:avLst/>
          </a:prstGeom>
          <a:noFill/>
        </p:spPr>
        <p:txBody>
          <a:bodyPr wrap="square" rtlCol="0">
            <a:spAutoFit/>
          </a:bodyPr>
          <a:lstStyle/>
          <a:p>
            <a:pPr algn="r"/>
            <a:r>
              <a:rPr lang="pl-PL" altLang="ko-KR" sz="1400" b="1" dirty="0">
                <a:solidFill>
                  <a:schemeClr val="tx1">
                    <a:lumMod val="75000"/>
                    <a:lumOff val="25000"/>
                  </a:schemeClr>
                </a:solidFill>
                <a:cs typeface="Arial" pitchFamily="34" charset="0"/>
              </a:rPr>
              <a:t>1</a:t>
            </a:r>
            <a:r>
              <a:rPr lang="pl-PL" altLang="ko-KR" sz="1400" b="1">
                <a:solidFill>
                  <a:schemeClr val="tx1">
                    <a:lumMod val="75000"/>
                    <a:lumOff val="25000"/>
                  </a:schemeClr>
                </a:solidFill>
                <a:cs typeface="Arial" pitchFamily="34" charset="0"/>
              </a:rPr>
              <a:t>. </a:t>
            </a:r>
            <a:r>
              <a:rPr lang="es-ES" altLang="ko-KR" sz="1400" b="1">
                <a:solidFill>
                  <a:schemeClr val="tx1">
                    <a:lumMod val="75000"/>
                    <a:lumOff val="25000"/>
                  </a:schemeClr>
                </a:solidFill>
                <a:cs typeface="Arial" pitchFamily="34" charset="0"/>
              </a:rPr>
              <a:t>Concentración</a:t>
            </a:r>
            <a:endParaRPr lang="es-ES" altLang="ko-KR" sz="1400" b="1" dirty="0">
              <a:solidFill>
                <a:schemeClr val="tx1">
                  <a:lumMod val="75000"/>
                  <a:lumOff val="25000"/>
                </a:schemeClr>
              </a:solidFill>
              <a:cs typeface="Arial" pitchFamily="34" charset="0"/>
            </a:endParaRPr>
          </a:p>
        </p:txBody>
      </p:sp>
      <p:grpSp>
        <p:nvGrpSpPr>
          <p:cNvPr id="31" name="Grupa 30"/>
          <p:cNvGrpSpPr/>
          <p:nvPr/>
        </p:nvGrpSpPr>
        <p:grpSpPr>
          <a:xfrm>
            <a:off x="4374953" y="2103915"/>
            <a:ext cx="853440" cy="853442"/>
            <a:chOff x="4343151" y="2163908"/>
            <a:chExt cx="853440" cy="853442"/>
          </a:xfrm>
        </p:grpSpPr>
        <p:sp>
          <p:nvSpPr>
            <p:cNvPr id="48" name="Oval 8">
              <a:extLst>
                <a:ext uri="{FF2B5EF4-FFF2-40B4-BE49-F238E27FC236}">
                  <a16:creationId xmlns:a16="http://schemas.microsoft.com/office/drawing/2014/main" xmlns="" id="{B7940097-1957-46C7-BC13-F1D6A4EB27DD}"/>
                </a:ext>
              </a:extLst>
            </p:cNvPr>
            <p:cNvSpPr/>
            <p:nvPr/>
          </p:nvSpPr>
          <p:spPr>
            <a:xfrm>
              <a:off x="4343151" y="2163908"/>
              <a:ext cx="853440" cy="853442"/>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pic>
          <p:nvPicPr>
            <p:cNvPr id="4" name="Obraz 3"/>
            <p:cNvPicPr>
              <a:picLocks noChangeAspect="1"/>
            </p:cNvPicPr>
            <p:nvPr/>
          </p:nvPicPr>
          <p:blipFill>
            <a:blip r:embed="rId4"/>
            <a:stretch>
              <a:fillRect/>
            </a:stretch>
          </p:blipFill>
          <p:spPr>
            <a:xfrm>
              <a:off x="4589628" y="2377064"/>
              <a:ext cx="384081" cy="353599"/>
            </a:xfrm>
            <a:prstGeom prst="rect">
              <a:avLst/>
            </a:prstGeom>
          </p:spPr>
        </p:pic>
      </p:grpSp>
      <p:grpSp>
        <p:nvGrpSpPr>
          <p:cNvPr id="55" name="Grupa 54"/>
          <p:cNvGrpSpPr/>
          <p:nvPr/>
        </p:nvGrpSpPr>
        <p:grpSpPr>
          <a:xfrm>
            <a:off x="5617598" y="1658770"/>
            <a:ext cx="368424" cy="362689"/>
            <a:chOff x="5617598" y="1658770"/>
            <a:chExt cx="368424" cy="362689"/>
          </a:xfrm>
        </p:grpSpPr>
        <p:pic>
          <p:nvPicPr>
            <p:cNvPr id="51" name="Picture 2"/>
            <p:cNvPicPr>
              <a:picLocks noChangeAspect="1"/>
            </p:cNvPicPr>
            <p:nvPr/>
          </p:nvPicPr>
          <p:blipFill>
            <a:blip r:embed="rId5"/>
            <a:stretch>
              <a:fillRect/>
            </a:stretch>
          </p:blipFill>
          <p:spPr>
            <a:xfrm>
              <a:off x="5617598" y="1658770"/>
              <a:ext cx="213378" cy="213378"/>
            </a:xfrm>
            <a:prstGeom prst="rect">
              <a:avLst/>
            </a:prstGeom>
          </p:spPr>
        </p:pic>
        <p:cxnSp>
          <p:nvCxnSpPr>
            <p:cNvPr id="8" name="Łącznik prosty 7"/>
            <p:cNvCxnSpPr/>
            <p:nvPr/>
          </p:nvCxnSpPr>
          <p:spPr>
            <a:xfrm>
              <a:off x="5790697" y="1840014"/>
              <a:ext cx="195325" cy="181445"/>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52" name="TextBox 46">
            <a:extLst>
              <a:ext uri="{FF2B5EF4-FFF2-40B4-BE49-F238E27FC236}">
                <a16:creationId xmlns:a16="http://schemas.microsoft.com/office/drawing/2014/main" xmlns="" id="{3474F43C-5794-4362-8DED-69287C384E5A}"/>
              </a:ext>
            </a:extLst>
          </p:cNvPr>
          <p:cNvSpPr txBox="1"/>
          <p:nvPr/>
        </p:nvSpPr>
        <p:spPr>
          <a:xfrm>
            <a:off x="2340701" y="1269891"/>
            <a:ext cx="3131327" cy="307777"/>
          </a:xfrm>
          <a:prstGeom prst="rect">
            <a:avLst/>
          </a:prstGeom>
          <a:noFill/>
        </p:spPr>
        <p:txBody>
          <a:bodyPr wrap="square" rtlCol="0">
            <a:spAutoFit/>
          </a:bodyPr>
          <a:lstStyle/>
          <a:p>
            <a:pPr algn="r"/>
            <a:r>
              <a:rPr lang="pl-PL" altLang="ko-KR" sz="1400" b="1" dirty="0">
                <a:solidFill>
                  <a:schemeClr val="tx1">
                    <a:lumMod val="75000"/>
                    <a:lumOff val="25000"/>
                  </a:schemeClr>
                </a:solidFill>
                <a:cs typeface="Arial" pitchFamily="34" charset="0"/>
              </a:rPr>
              <a:t>2</a:t>
            </a:r>
            <a:r>
              <a:rPr lang="pl-PL" altLang="ko-KR" sz="1400" b="1">
                <a:solidFill>
                  <a:schemeClr val="tx1">
                    <a:lumMod val="75000"/>
                    <a:lumOff val="25000"/>
                  </a:schemeClr>
                </a:solidFill>
                <a:cs typeface="Arial" pitchFamily="34" charset="0"/>
              </a:rPr>
              <a:t>. </a:t>
            </a:r>
            <a:r>
              <a:rPr lang="es-ES" altLang="ko-KR" sz="1400" b="1">
                <a:solidFill>
                  <a:schemeClr val="tx1">
                    <a:lumMod val="75000"/>
                    <a:lumOff val="25000"/>
                  </a:schemeClr>
                </a:solidFill>
                <a:cs typeface="Arial" pitchFamily="34" charset="0"/>
              </a:rPr>
              <a:t>Mente abierta</a:t>
            </a:r>
            <a:endParaRPr lang="es-ES" altLang="ko-KR" sz="1400" b="1" dirty="0">
              <a:solidFill>
                <a:schemeClr val="tx1">
                  <a:lumMod val="75000"/>
                  <a:lumOff val="25000"/>
                </a:schemeClr>
              </a:solidFill>
              <a:cs typeface="Arial" pitchFamily="34" charset="0"/>
            </a:endParaRPr>
          </a:p>
        </p:txBody>
      </p:sp>
      <p:sp>
        <p:nvSpPr>
          <p:cNvPr id="53" name="Donut 15">
            <a:extLst>
              <a:ext uri="{FF2B5EF4-FFF2-40B4-BE49-F238E27FC236}">
                <a16:creationId xmlns:a16="http://schemas.microsoft.com/office/drawing/2014/main" xmlns="" id="{A9C59247-B266-4CA7-A572-6B2541F4CF8F}"/>
              </a:ext>
            </a:extLst>
          </p:cNvPr>
          <p:cNvSpPr/>
          <p:nvPr/>
        </p:nvSpPr>
        <p:spPr>
          <a:xfrm>
            <a:off x="6817151" y="2286352"/>
            <a:ext cx="412117" cy="413850"/>
          </a:xfrm>
          <a:custGeom>
            <a:avLst/>
            <a:gdLst/>
            <a:ahLst/>
            <a:cxnLst/>
            <a:rect l="l" t="t" r="r" b="b"/>
            <a:pathLst>
              <a:path w="3821708" h="3795110">
                <a:moveTo>
                  <a:pt x="1910854" y="903842"/>
                </a:moveTo>
                <a:lnTo>
                  <a:pt x="1793831" y="1129420"/>
                </a:lnTo>
                <a:lnTo>
                  <a:pt x="1791613" y="1129420"/>
                </a:lnTo>
                <a:lnTo>
                  <a:pt x="1791892" y="1133157"/>
                </a:lnTo>
                <a:lnTo>
                  <a:pt x="1791613" y="1133695"/>
                </a:lnTo>
                <a:lnTo>
                  <a:pt x="1791933" y="1133695"/>
                </a:lnTo>
                <a:lnTo>
                  <a:pt x="1833002" y="1683464"/>
                </a:lnTo>
                <a:cubicBezTo>
                  <a:pt x="1744939" y="1714584"/>
                  <a:pt x="1682254" y="1798749"/>
                  <a:pt x="1682254" y="1897555"/>
                </a:cubicBezTo>
                <a:cubicBezTo>
                  <a:pt x="1682254" y="2023808"/>
                  <a:pt x="1784602" y="2126156"/>
                  <a:pt x="1910855" y="2126156"/>
                </a:cubicBezTo>
                <a:cubicBezTo>
                  <a:pt x="1975561" y="2126156"/>
                  <a:pt x="2033988" y="2099273"/>
                  <a:pt x="2075304" y="2055803"/>
                </a:cubicBezTo>
                <a:lnTo>
                  <a:pt x="2443125" y="2288080"/>
                </a:lnTo>
                <a:lnTo>
                  <a:pt x="2443003" y="2288309"/>
                </a:lnTo>
                <a:lnTo>
                  <a:pt x="2443494" y="2288314"/>
                </a:lnTo>
                <a:lnTo>
                  <a:pt x="2446061" y="2289935"/>
                </a:lnTo>
                <a:lnTo>
                  <a:pt x="2446904" y="2288348"/>
                </a:lnTo>
                <a:lnTo>
                  <a:pt x="2652725" y="2290436"/>
                </a:lnTo>
                <a:lnTo>
                  <a:pt x="2535900" y="2120971"/>
                </a:lnTo>
                <a:lnTo>
                  <a:pt x="2536744" y="2119385"/>
                </a:lnTo>
                <a:lnTo>
                  <a:pt x="2533964" y="2118163"/>
                </a:lnTo>
                <a:lnTo>
                  <a:pt x="2533686" y="2117759"/>
                </a:lnTo>
                <a:lnTo>
                  <a:pt x="2533565" y="2117988"/>
                </a:lnTo>
                <a:lnTo>
                  <a:pt x="2134900" y="1942755"/>
                </a:lnTo>
                <a:cubicBezTo>
                  <a:pt x="2137918" y="1928156"/>
                  <a:pt x="2139456" y="1913035"/>
                  <a:pt x="2139456" y="1897555"/>
                </a:cubicBezTo>
                <a:cubicBezTo>
                  <a:pt x="2139456" y="1798748"/>
                  <a:pt x="2076770" y="1714583"/>
                  <a:pt x="1988706" y="1683463"/>
                </a:cubicBezTo>
                <a:lnTo>
                  <a:pt x="2029775" y="1133695"/>
                </a:lnTo>
                <a:lnTo>
                  <a:pt x="2030094" y="1133695"/>
                </a:lnTo>
                <a:lnTo>
                  <a:pt x="2029815" y="1133157"/>
                </a:lnTo>
                <a:lnTo>
                  <a:pt x="2030094" y="1129420"/>
                </a:lnTo>
                <a:lnTo>
                  <a:pt x="2027877" y="1129420"/>
                </a:lnTo>
                <a:close/>
                <a:moveTo>
                  <a:pt x="1910854" y="565406"/>
                </a:moveTo>
                <a:cubicBezTo>
                  <a:pt x="2646579" y="565406"/>
                  <a:pt x="3243002" y="1161829"/>
                  <a:pt x="3243002" y="1897554"/>
                </a:cubicBezTo>
                <a:cubicBezTo>
                  <a:pt x="3243002" y="2633279"/>
                  <a:pt x="2646579" y="3229702"/>
                  <a:pt x="1910854" y="3229702"/>
                </a:cubicBezTo>
                <a:cubicBezTo>
                  <a:pt x="1175129" y="3229702"/>
                  <a:pt x="578706" y="2633279"/>
                  <a:pt x="578706" y="1897554"/>
                </a:cubicBezTo>
                <a:cubicBezTo>
                  <a:pt x="578706" y="1161829"/>
                  <a:pt x="1175129" y="565406"/>
                  <a:pt x="1910854" y="565406"/>
                </a:cubicBezTo>
                <a:close/>
                <a:moveTo>
                  <a:pt x="1766837" y="367010"/>
                </a:moveTo>
                <a:cubicBezTo>
                  <a:pt x="1050362" y="432397"/>
                  <a:pt x="475174" y="981146"/>
                  <a:pt x="377476" y="1681610"/>
                </a:cubicBezTo>
                <a:lnTo>
                  <a:pt x="426306" y="1681610"/>
                </a:lnTo>
                <a:cubicBezTo>
                  <a:pt x="510474" y="1681610"/>
                  <a:pt x="578706" y="1746088"/>
                  <a:pt x="578706" y="1825626"/>
                </a:cubicBezTo>
                <a:cubicBezTo>
                  <a:pt x="578706" y="1905164"/>
                  <a:pt x="510474" y="1969642"/>
                  <a:pt x="426306" y="1969642"/>
                </a:cubicBezTo>
                <a:lnTo>
                  <a:pt x="364094" y="1969642"/>
                </a:lnTo>
                <a:cubicBezTo>
                  <a:pt x="398055" y="2738400"/>
                  <a:pt x="1003246" y="3359660"/>
                  <a:pt x="1769417" y="3427809"/>
                </a:cubicBezTo>
                <a:lnTo>
                  <a:pt x="1769417" y="3382101"/>
                </a:lnTo>
                <a:cubicBezTo>
                  <a:pt x="1769417" y="3297933"/>
                  <a:pt x="1833895" y="3229701"/>
                  <a:pt x="1913433" y="3229701"/>
                </a:cubicBezTo>
                <a:cubicBezTo>
                  <a:pt x="1992971" y="3229701"/>
                  <a:pt x="2057449" y="3297933"/>
                  <a:pt x="2057449" y="3382101"/>
                </a:cubicBezTo>
                <a:lnTo>
                  <a:pt x="2057449" y="3427707"/>
                </a:lnTo>
                <a:cubicBezTo>
                  <a:pt x="2804164" y="3358467"/>
                  <a:pt x="3396856" y="2764020"/>
                  <a:pt x="3455018" y="2020616"/>
                </a:cubicBezTo>
                <a:lnTo>
                  <a:pt x="3395402" y="2020616"/>
                </a:lnTo>
                <a:cubicBezTo>
                  <a:pt x="3311234" y="2020616"/>
                  <a:pt x="3243002" y="1956138"/>
                  <a:pt x="3243002" y="1876600"/>
                </a:cubicBezTo>
                <a:cubicBezTo>
                  <a:pt x="3243002" y="1797062"/>
                  <a:pt x="3311234" y="1732584"/>
                  <a:pt x="3395402" y="1732584"/>
                </a:cubicBezTo>
                <a:lnTo>
                  <a:pt x="3451747" y="1732584"/>
                </a:lnTo>
                <a:cubicBezTo>
                  <a:pt x="3374444" y="1008025"/>
                  <a:pt x="2788738" y="434055"/>
                  <a:pt x="2054869" y="367632"/>
                </a:cubicBezTo>
                <a:lnTo>
                  <a:pt x="2054869" y="407296"/>
                </a:lnTo>
                <a:cubicBezTo>
                  <a:pt x="2054869" y="491464"/>
                  <a:pt x="1990391" y="559696"/>
                  <a:pt x="1910853" y="559696"/>
                </a:cubicBezTo>
                <a:cubicBezTo>
                  <a:pt x="1831315" y="559696"/>
                  <a:pt x="1766837" y="491464"/>
                  <a:pt x="1766837" y="407296"/>
                </a:cubicBezTo>
                <a:close/>
                <a:moveTo>
                  <a:pt x="1910854" y="0"/>
                </a:moveTo>
                <a:cubicBezTo>
                  <a:pt x="2966190" y="0"/>
                  <a:pt x="3821708" y="849564"/>
                  <a:pt x="3821708" y="1897555"/>
                </a:cubicBezTo>
                <a:cubicBezTo>
                  <a:pt x="3821708" y="2945546"/>
                  <a:pt x="2966190" y="3795110"/>
                  <a:pt x="1910854" y="3795110"/>
                </a:cubicBezTo>
                <a:cubicBezTo>
                  <a:pt x="855518" y="3795110"/>
                  <a:pt x="0" y="2945546"/>
                  <a:pt x="0" y="1897555"/>
                </a:cubicBezTo>
                <a:cubicBezTo>
                  <a:pt x="0" y="849564"/>
                  <a:pt x="855518" y="0"/>
                  <a:pt x="191085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sp>
        <p:nvSpPr>
          <p:cNvPr id="54" name="Oval 21">
            <a:extLst>
              <a:ext uri="{FF2B5EF4-FFF2-40B4-BE49-F238E27FC236}">
                <a16:creationId xmlns:a16="http://schemas.microsoft.com/office/drawing/2014/main" xmlns="" id="{4535DA48-809F-4B2D-9659-3052AAD75311}"/>
              </a:ext>
            </a:extLst>
          </p:cNvPr>
          <p:cNvSpPr/>
          <p:nvPr/>
        </p:nvSpPr>
        <p:spPr>
          <a:xfrm rot="20700000">
            <a:off x="7108939" y="3669034"/>
            <a:ext cx="438803" cy="384581"/>
          </a:xfrm>
          <a:custGeom>
            <a:avLst/>
            <a:gdLst/>
            <a:ahLst/>
            <a:cxnLst/>
            <a:rect l="l" t="t" r="r" b="b"/>
            <a:pathLst>
              <a:path w="4088377" h="3321003">
                <a:moveTo>
                  <a:pt x="1365628" y="1622218"/>
                </a:moveTo>
                <a:cubicBezTo>
                  <a:pt x="1121373" y="1556771"/>
                  <a:pt x="870309" y="1701722"/>
                  <a:pt x="804861" y="1945977"/>
                </a:cubicBezTo>
                <a:cubicBezTo>
                  <a:pt x="739413" y="2190232"/>
                  <a:pt x="884365" y="2441296"/>
                  <a:pt x="1128620" y="2506744"/>
                </a:cubicBezTo>
                <a:cubicBezTo>
                  <a:pt x="1372875" y="2572191"/>
                  <a:pt x="1623939" y="2427240"/>
                  <a:pt x="1689387" y="2182985"/>
                </a:cubicBezTo>
                <a:cubicBezTo>
                  <a:pt x="1754835" y="1938730"/>
                  <a:pt x="1609883" y="1687666"/>
                  <a:pt x="1365628" y="1622218"/>
                </a:cubicBezTo>
                <a:close/>
                <a:moveTo>
                  <a:pt x="1447099" y="1318163"/>
                </a:moveTo>
                <a:cubicBezTo>
                  <a:pt x="1859279" y="1428606"/>
                  <a:pt x="2103885" y="1852277"/>
                  <a:pt x="1993442" y="2264456"/>
                </a:cubicBezTo>
                <a:cubicBezTo>
                  <a:pt x="1882999" y="2676636"/>
                  <a:pt x="1459328" y="2921242"/>
                  <a:pt x="1047149" y="2810799"/>
                </a:cubicBezTo>
                <a:cubicBezTo>
                  <a:pt x="634969" y="2700356"/>
                  <a:pt x="390363" y="2276685"/>
                  <a:pt x="500806" y="1864505"/>
                </a:cubicBezTo>
                <a:cubicBezTo>
                  <a:pt x="611249" y="1452326"/>
                  <a:pt x="1034920" y="1207720"/>
                  <a:pt x="1447099" y="1318163"/>
                </a:cubicBezTo>
                <a:close/>
                <a:moveTo>
                  <a:pt x="1476725" y="1207597"/>
                </a:moveTo>
                <a:cubicBezTo>
                  <a:pt x="1003481" y="1080792"/>
                  <a:pt x="517045" y="1361635"/>
                  <a:pt x="390240" y="1834879"/>
                </a:cubicBezTo>
                <a:cubicBezTo>
                  <a:pt x="263435" y="2308124"/>
                  <a:pt x="544279" y="2794559"/>
                  <a:pt x="1017523" y="2921365"/>
                </a:cubicBezTo>
                <a:cubicBezTo>
                  <a:pt x="1490767" y="3048170"/>
                  <a:pt x="1977202" y="2767326"/>
                  <a:pt x="2104008" y="2294082"/>
                </a:cubicBezTo>
                <a:cubicBezTo>
                  <a:pt x="2230813" y="1820838"/>
                  <a:pt x="1949969" y="1334403"/>
                  <a:pt x="1476725" y="1207597"/>
                </a:cubicBezTo>
                <a:close/>
                <a:moveTo>
                  <a:pt x="3290290" y="1590224"/>
                </a:moveTo>
                <a:cubicBezTo>
                  <a:pt x="3269727" y="1586016"/>
                  <a:pt x="3248437" y="1583806"/>
                  <a:pt x="3226630" y="1583806"/>
                </a:cubicBezTo>
                <a:cubicBezTo>
                  <a:pt x="3052179" y="1583806"/>
                  <a:pt x="2910758" y="1725227"/>
                  <a:pt x="2910758" y="1899678"/>
                </a:cubicBezTo>
                <a:cubicBezTo>
                  <a:pt x="2910758" y="2074130"/>
                  <a:pt x="3052179" y="2215551"/>
                  <a:pt x="3226630" y="2215550"/>
                </a:cubicBezTo>
                <a:cubicBezTo>
                  <a:pt x="3401082" y="2215551"/>
                  <a:pt x="3542503" y="2074130"/>
                  <a:pt x="3542502" y="1899678"/>
                </a:cubicBezTo>
                <a:cubicBezTo>
                  <a:pt x="3542503" y="1747033"/>
                  <a:pt x="3434228" y="1619677"/>
                  <a:pt x="3290290" y="1590224"/>
                </a:cubicBezTo>
                <a:close/>
                <a:moveTo>
                  <a:pt x="3334055" y="1377473"/>
                </a:moveTo>
                <a:cubicBezTo>
                  <a:pt x="3576950" y="1427177"/>
                  <a:pt x="3759665" y="1642090"/>
                  <a:pt x="3759665" y="1899678"/>
                </a:cubicBezTo>
                <a:cubicBezTo>
                  <a:pt x="3759665" y="2194064"/>
                  <a:pt x="3521017" y="2432713"/>
                  <a:pt x="3226630" y="2432713"/>
                </a:cubicBezTo>
                <a:cubicBezTo>
                  <a:pt x="2932244" y="2432712"/>
                  <a:pt x="2693596" y="2194065"/>
                  <a:pt x="2693596" y="1899678"/>
                </a:cubicBezTo>
                <a:cubicBezTo>
                  <a:pt x="2693596" y="1605292"/>
                  <a:pt x="2932244" y="1366644"/>
                  <a:pt x="3226630" y="1366644"/>
                </a:cubicBezTo>
                <a:cubicBezTo>
                  <a:pt x="3263429" y="1366644"/>
                  <a:pt x="3299356" y="1370373"/>
                  <a:pt x="3334055" y="1377473"/>
                </a:cubicBezTo>
                <a:close/>
                <a:moveTo>
                  <a:pt x="1391137" y="789478"/>
                </a:moveTo>
                <a:lnTo>
                  <a:pt x="1759910" y="888290"/>
                </a:lnTo>
                <a:lnTo>
                  <a:pt x="1754625" y="1202375"/>
                </a:lnTo>
                <a:lnTo>
                  <a:pt x="1744979" y="1199790"/>
                </a:lnTo>
                <a:cubicBezTo>
                  <a:pt x="1823578" y="1244024"/>
                  <a:pt x="1894617" y="1298265"/>
                  <a:pt x="1954704" y="1362586"/>
                </a:cubicBezTo>
                <a:lnTo>
                  <a:pt x="2234317" y="1293059"/>
                </a:lnTo>
                <a:lnTo>
                  <a:pt x="2413554" y="1630152"/>
                </a:lnTo>
                <a:lnTo>
                  <a:pt x="2214321" y="1809770"/>
                </a:lnTo>
                <a:cubicBezTo>
                  <a:pt x="2239296" y="1900740"/>
                  <a:pt x="2251067" y="1995997"/>
                  <a:pt x="2246841" y="2092825"/>
                </a:cubicBezTo>
                <a:lnTo>
                  <a:pt x="2495698" y="2230974"/>
                </a:lnTo>
                <a:lnTo>
                  <a:pt x="2396885" y="2599747"/>
                </a:lnTo>
                <a:lnTo>
                  <a:pt x="2094912" y="2594668"/>
                </a:lnTo>
                <a:cubicBezTo>
                  <a:pt x="2056732" y="2658461"/>
                  <a:pt x="2010475" y="2715996"/>
                  <a:pt x="1958644" y="2767359"/>
                </a:cubicBezTo>
                <a:lnTo>
                  <a:pt x="2057814" y="3026193"/>
                </a:lnTo>
                <a:lnTo>
                  <a:pt x="1745078" y="3245174"/>
                </a:lnTo>
                <a:lnTo>
                  <a:pt x="1507869" y="3039237"/>
                </a:lnTo>
                <a:lnTo>
                  <a:pt x="1536736" y="3019025"/>
                </a:lnTo>
                <a:cubicBezTo>
                  <a:pt x="1445878" y="3048429"/>
                  <a:pt x="1349798" y="3062567"/>
                  <a:pt x="1251837" y="3062021"/>
                </a:cubicBezTo>
                <a:lnTo>
                  <a:pt x="1108065" y="3321003"/>
                </a:lnTo>
                <a:lnTo>
                  <a:pt x="739291" y="3222191"/>
                </a:lnTo>
                <a:lnTo>
                  <a:pt x="744274" y="2926021"/>
                </a:lnTo>
                <a:cubicBezTo>
                  <a:pt x="666128" y="2881484"/>
                  <a:pt x="595548" y="2827017"/>
                  <a:pt x="535891" y="2762576"/>
                </a:cubicBezTo>
                <a:lnTo>
                  <a:pt x="540671" y="2772825"/>
                </a:lnTo>
                <a:lnTo>
                  <a:pt x="232276" y="2832568"/>
                </a:lnTo>
                <a:lnTo>
                  <a:pt x="70927" y="2486556"/>
                </a:lnTo>
                <a:lnTo>
                  <a:pt x="279495" y="2317444"/>
                </a:lnTo>
                <a:cubicBezTo>
                  <a:pt x="257233" y="2235849"/>
                  <a:pt x="245603" y="2150814"/>
                  <a:pt x="245586" y="2064274"/>
                </a:cubicBezTo>
                <a:lnTo>
                  <a:pt x="0" y="1927940"/>
                </a:lnTo>
                <a:lnTo>
                  <a:pt x="98812" y="1559167"/>
                </a:lnTo>
                <a:lnTo>
                  <a:pt x="380240" y="1563901"/>
                </a:lnTo>
                <a:cubicBezTo>
                  <a:pt x="418421" y="1496524"/>
                  <a:pt x="464524" y="1435092"/>
                  <a:pt x="516679" y="1380105"/>
                </a:cubicBezTo>
                <a:lnTo>
                  <a:pt x="422419" y="1089378"/>
                </a:lnTo>
                <a:lnTo>
                  <a:pt x="746189" y="887063"/>
                </a:lnTo>
                <a:lnTo>
                  <a:pt x="972292" y="1105134"/>
                </a:lnTo>
                <a:lnTo>
                  <a:pt x="970019" y="1106554"/>
                </a:lnTo>
                <a:cubicBezTo>
                  <a:pt x="1058903" y="1078586"/>
                  <a:pt x="1152743" y="1065659"/>
                  <a:pt x="1248316" y="1066709"/>
                </a:cubicBezTo>
                <a:lnTo>
                  <a:pt x="1238669" y="1064125"/>
                </a:lnTo>
                <a:close/>
                <a:moveTo>
                  <a:pt x="3349970" y="1300109"/>
                </a:moveTo>
                <a:cubicBezTo>
                  <a:pt x="3310130" y="1291957"/>
                  <a:pt x="3268880" y="1287676"/>
                  <a:pt x="3226630" y="1287676"/>
                </a:cubicBezTo>
                <a:cubicBezTo>
                  <a:pt x="2888631" y="1287676"/>
                  <a:pt x="2614628" y="1561679"/>
                  <a:pt x="2614628" y="1899678"/>
                </a:cubicBezTo>
                <a:cubicBezTo>
                  <a:pt x="2614628" y="2237678"/>
                  <a:pt x="2888630" y="2511680"/>
                  <a:pt x="3226630" y="2511681"/>
                </a:cubicBezTo>
                <a:cubicBezTo>
                  <a:pt x="3564630" y="2511681"/>
                  <a:pt x="3838633" y="2237678"/>
                  <a:pt x="3838633" y="1899678"/>
                </a:cubicBezTo>
                <a:cubicBezTo>
                  <a:pt x="3838632" y="1603928"/>
                  <a:pt x="3628849" y="1357176"/>
                  <a:pt x="3349970" y="1300109"/>
                </a:cubicBezTo>
                <a:close/>
                <a:moveTo>
                  <a:pt x="3358324" y="1024334"/>
                </a:moveTo>
                <a:lnTo>
                  <a:pt x="3410883" y="1234575"/>
                </a:lnTo>
                <a:lnTo>
                  <a:pt x="3403994" y="1234575"/>
                </a:lnTo>
                <a:cubicBezTo>
                  <a:pt x="3464268" y="1250018"/>
                  <a:pt x="3521292" y="1273478"/>
                  <a:pt x="3572818" y="1305612"/>
                </a:cubicBezTo>
                <a:lnTo>
                  <a:pt x="3746730" y="1209354"/>
                </a:lnTo>
                <a:lnTo>
                  <a:pt x="3926358" y="1401981"/>
                </a:lnTo>
                <a:lnTo>
                  <a:pt x="3825667" y="1557247"/>
                </a:lnTo>
                <a:cubicBezTo>
                  <a:pt x="3858552" y="1613408"/>
                  <a:pt x="3883404" y="1674784"/>
                  <a:pt x="3897877" y="1740062"/>
                </a:cubicBezTo>
                <a:lnTo>
                  <a:pt x="4088377" y="1787686"/>
                </a:lnTo>
                <a:lnTo>
                  <a:pt x="4088377" y="2051071"/>
                </a:lnTo>
                <a:lnTo>
                  <a:pt x="3886243" y="2101605"/>
                </a:lnTo>
                <a:cubicBezTo>
                  <a:pt x="3872191" y="2150933"/>
                  <a:pt x="3851639" y="2197531"/>
                  <a:pt x="3826272" y="2241013"/>
                </a:cubicBezTo>
                <a:lnTo>
                  <a:pt x="3938572" y="2395786"/>
                </a:lnTo>
                <a:lnTo>
                  <a:pt x="3769272" y="2597551"/>
                </a:lnTo>
                <a:lnTo>
                  <a:pt x="3574432" y="2502674"/>
                </a:lnTo>
                <a:lnTo>
                  <a:pt x="3590059" y="2484050"/>
                </a:lnTo>
                <a:cubicBezTo>
                  <a:pt x="3534764" y="2519868"/>
                  <a:pt x="3473263" y="2546445"/>
                  <a:pt x="3407886" y="2563572"/>
                </a:cubicBezTo>
                <a:lnTo>
                  <a:pt x="3358323" y="2761823"/>
                </a:lnTo>
                <a:lnTo>
                  <a:pt x="3094938" y="2761823"/>
                </a:lnTo>
                <a:lnTo>
                  <a:pt x="3045375" y="2563574"/>
                </a:lnTo>
                <a:cubicBezTo>
                  <a:pt x="2985349" y="2547848"/>
                  <a:pt x="2928591" y="2524155"/>
                  <a:pt x="2877330" y="2491865"/>
                </a:cubicBezTo>
                <a:lnTo>
                  <a:pt x="2882346" y="2497841"/>
                </a:lnTo>
                <a:lnTo>
                  <a:pt x="2687507" y="2592718"/>
                </a:lnTo>
                <a:lnTo>
                  <a:pt x="2518206" y="2390954"/>
                </a:lnTo>
                <a:lnTo>
                  <a:pt x="2626994" y="2241021"/>
                </a:lnTo>
                <a:cubicBezTo>
                  <a:pt x="2597591" y="2190623"/>
                  <a:pt x="2574657" y="2136035"/>
                  <a:pt x="2559194" y="2078370"/>
                </a:cubicBezTo>
                <a:lnTo>
                  <a:pt x="2371198" y="2031371"/>
                </a:lnTo>
                <a:lnTo>
                  <a:pt x="2371198" y="1767986"/>
                </a:lnTo>
                <a:lnTo>
                  <a:pt x="2559579" y="1720890"/>
                </a:lnTo>
                <a:cubicBezTo>
                  <a:pt x="2572992" y="1669175"/>
                  <a:pt x="2592745" y="1620006"/>
                  <a:pt x="2617681" y="1574051"/>
                </a:cubicBezTo>
                <a:lnTo>
                  <a:pt x="2502958" y="1397149"/>
                </a:lnTo>
                <a:lnTo>
                  <a:pt x="2682587" y="1204520"/>
                </a:lnTo>
                <a:lnTo>
                  <a:pt x="2872193" y="1309466"/>
                </a:lnTo>
                <a:lnTo>
                  <a:pt x="2870932" y="1310818"/>
                </a:lnTo>
                <a:cubicBezTo>
                  <a:pt x="2925169" y="1276310"/>
                  <a:pt x="2985393" y="1250941"/>
                  <a:pt x="3049268" y="1234575"/>
                </a:cubicBezTo>
                <a:lnTo>
                  <a:pt x="3042378" y="1234576"/>
                </a:lnTo>
                <a:lnTo>
                  <a:pt x="3094939" y="1024334"/>
                </a:lnTo>
                <a:close/>
                <a:moveTo>
                  <a:pt x="2786480" y="402820"/>
                </a:moveTo>
                <a:cubicBezTo>
                  <a:pt x="2745900" y="389943"/>
                  <a:pt x="2701172" y="388627"/>
                  <a:pt x="2657264" y="401580"/>
                </a:cubicBezTo>
                <a:cubicBezTo>
                  <a:pt x="2540176" y="436121"/>
                  <a:pt x="2473258" y="559041"/>
                  <a:pt x="2507800" y="676128"/>
                </a:cubicBezTo>
                <a:cubicBezTo>
                  <a:pt x="2542340" y="793216"/>
                  <a:pt x="2665260" y="860133"/>
                  <a:pt x="2782348" y="825592"/>
                </a:cubicBezTo>
                <a:cubicBezTo>
                  <a:pt x="2899435" y="791051"/>
                  <a:pt x="2966353" y="668132"/>
                  <a:pt x="2931812" y="551045"/>
                </a:cubicBezTo>
                <a:cubicBezTo>
                  <a:pt x="2910223" y="477864"/>
                  <a:pt x="2854113" y="424282"/>
                  <a:pt x="2786480" y="402820"/>
                </a:cubicBezTo>
                <a:close/>
                <a:moveTo>
                  <a:pt x="2932202" y="47278"/>
                </a:moveTo>
                <a:lnTo>
                  <a:pt x="3090904" y="140999"/>
                </a:lnTo>
                <a:lnTo>
                  <a:pt x="3054065" y="265147"/>
                </a:lnTo>
                <a:cubicBezTo>
                  <a:pt x="3087256" y="296329"/>
                  <a:pt x="3116089" y="332603"/>
                  <a:pt x="3138727" y="373550"/>
                </a:cubicBezTo>
                <a:lnTo>
                  <a:pt x="3276016" y="367796"/>
                </a:lnTo>
                <a:lnTo>
                  <a:pt x="3328165" y="544574"/>
                </a:lnTo>
                <a:lnTo>
                  <a:pt x="3202503" y="618514"/>
                </a:lnTo>
                <a:cubicBezTo>
                  <a:pt x="3202838" y="654403"/>
                  <a:pt x="3198271" y="689748"/>
                  <a:pt x="3189855" y="723955"/>
                </a:cubicBezTo>
                <a:lnTo>
                  <a:pt x="3295873" y="805599"/>
                </a:lnTo>
                <a:lnTo>
                  <a:pt x="3222192" y="974540"/>
                </a:lnTo>
                <a:lnTo>
                  <a:pt x="3072634" y="949439"/>
                </a:lnTo>
                <a:lnTo>
                  <a:pt x="3079435" y="933845"/>
                </a:lnTo>
                <a:cubicBezTo>
                  <a:pt x="3049413" y="968833"/>
                  <a:pt x="3013398" y="998848"/>
                  <a:pt x="2972910" y="1023288"/>
                </a:cubicBezTo>
                <a:lnTo>
                  <a:pt x="2978897" y="1166163"/>
                </a:lnTo>
                <a:lnTo>
                  <a:pt x="2802119" y="1218312"/>
                </a:lnTo>
                <a:lnTo>
                  <a:pt x="2729602" y="1095065"/>
                </a:lnTo>
                <a:cubicBezTo>
                  <a:pt x="2686199" y="1096396"/>
                  <a:pt x="2643414" y="1091732"/>
                  <a:pt x="2602615" y="1080209"/>
                </a:cubicBezTo>
                <a:lnTo>
                  <a:pt x="2607165" y="1083226"/>
                </a:lnTo>
                <a:lnTo>
                  <a:pt x="2495179" y="1185484"/>
                </a:lnTo>
                <a:lnTo>
                  <a:pt x="2341599" y="1083585"/>
                </a:lnTo>
                <a:lnTo>
                  <a:pt x="2384929" y="961414"/>
                </a:lnTo>
                <a:cubicBezTo>
                  <a:pt x="2355215" y="933409"/>
                  <a:pt x="2329015" y="901312"/>
                  <a:pt x="2307218" y="865670"/>
                </a:cubicBezTo>
                <a:lnTo>
                  <a:pt x="2171734" y="871348"/>
                </a:lnTo>
                <a:lnTo>
                  <a:pt x="2119584" y="694571"/>
                </a:lnTo>
                <a:lnTo>
                  <a:pt x="2236697" y="625662"/>
                </a:lnTo>
                <a:cubicBezTo>
                  <a:pt x="2235459" y="588297"/>
                  <a:pt x="2238982" y="551385"/>
                  <a:pt x="2246620" y="515603"/>
                </a:cubicBezTo>
                <a:lnTo>
                  <a:pt x="2134594" y="419585"/>
                </a:lnTo>
                <a:lnTo>
                  <a:pt x="2217016" y="254732"/>
                </a:lnTo>
                <a:lnTo>
                  <a:pt x="2365055" y="287627"/>
                </a:lnTo>
                <a:lnTo>
                  <a:pt x="2364476" y="288784"/>
                </a:lnTo>
                <a:cubicBezTo>
                  <a:pt x="2394046" y="254885"/>
                  <a:pt x="2429444" y="225933"/>
                  <a:pt x="2469075" y="202302"/>
                </a:cubicBezTo>
                <a:lnTo>
                  <a:pt x="2464452" y="203666"/>
                </a:lnTo>
                <a:lnTo>
                  <a:pt x="2458102" y="52150"/>
                </a:lnTo>
                <a:lnTo>
                  <a:pt x="2634880" y="0"/>
                </a:lnTo>
                <a:lnTo>
                  <a:pt x="2711784" y="130703"/>
                </a:lnTo>
                <a:lnTo>
                  <a:pt x="2707159" y="132067"/>
                </a:lnTo>
                <a:cubicBezTo>
                  <a:pt x="2750672" y="130497"/>
                  <a:pt x="2793590" y="134953"/>
                  <a:pt x="2834535" y="14631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pic>
        <p:nvPicPr>
          <p:cNvPr id="24" name="Obraz 2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754094" y="4453888"/>
            <a:ext cx="463856" cy="463856"/>
          </a:xfrm>
          <a:prstGeom prst="rect">
            <a:avLst/>
          </a:prstGeom>
        </p:spPr>
      </p:pic>
      <p:pic>
        <p:nvPicPr>
          <p:cNvPr id="27" name="Obraz 2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407588" y="3748489"/>
            <a:ext cx="479781" cy="479781"/>
          </a:xfrm>
          <a:prstGeom prst="rect">
            <a:avLst/>
          </a:prstGeom>
        </p:spPr>
      </p:pic>
      <p:sp>
        <p:nvSpPr>
          <p:cNvPr id="49"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33587" y="6275049"/>
            <a:ext cx="5397839"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50"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0082" y="6248677"/>
            <a:ext cx="905274" cy="576706"/>
          </a:xfrm>
          <a:prstGeom prst="rect">
            <a:avLst/>
          </a:prstGeom>
        </p:spPr>
      </p:pic>
      <p:pic>
        <p:nvPicPr>
          <p:cNvPr id="56" name="Immagine 55"/>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331426" y="6400598"/>
            <a:ext cx="1127226" cy="392481"/>
          </a:xfrm>
          <a:prstGeom prst="rect">
            <a:avLst/>
          </a:prstGeom>
          <a:noFill/>
        </p:spPr>
      </p:pic>
      <p:sp>
        <p:nvSpPr>
          <p:cNvPr id="57" name="CasellaDiTesto 56"/>
          <p:cNvSpPr txBox="1"/>
          <p:nvPr/>
        </p:nvSpPr>
        <p:spPr>
          <a:xfrm>
            <a:off x="7526577" y="6183087"/>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13895012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az 2"/>
          <p:cNvPicPr>
            <a:picLocks noChangeAspect="1"/>
          </p:cNvPicPr>
          <p:nvPr/>
        </p:nvPicPr>
        <p:blipFill rotWithShape="1">
          <a:blip r:embed="rId3">
            <a:extLst>
              <a:ext uri="{28A0092B-C50C-407E-A947-70E740481C1C}">
                <a14:useLocalDpi xmlns:a14="http://schemas.microsoft.com/office/drawing/2010/main" val="0"/>
              </a:ext>
            </a:extLst>
          </a:blip>
          <a:srcRect l="-1" t="31574" r="-2771" b="22908"/>
          <a:stretch/>
        </p:blipFill>
        <p:spPr>
          <a:xfrm>
            <a:off x="0" y="-229852"/>
            <a:ext cx="12529994" cy="2671010"/>
          </a:xfrm>
          <a:prstGeom prst="rect">
            <a:avLst/>
          </a:prstGeom>
        </p:spPr>
      </p:pic>
      <p:sp>
        <p:nvSpPr>
          <p:cNvPr id="16" name="Oval 15">
            <a:extLst>
              <a:ext uri="{FF2B5EF4-FFF2-40B4-BE49-F238E27FC236}">
                <a16:creationId xmlns:a16="http://schemas.microsoft.com/office/drawing/2014/main" xmlns="" id="{0A741780-7BFF-40EF-A7BD-8A53B5142F07}"/>
              </a:ext>
            </a:extLst>
          </p:cNvPr>
          <p:cNvSpPr/>
          <p:nvPr/>
        </p:nvSpPr>
        <p:spPr>
          <a:xfrm>
            <a:off x="3465504" y="1620152"/>
            <a:ext cx="1221895" cy="1310552"/>
          </a:xfrm>
          <a:prstGeom prst="ellipse">
            <a:avLst/>
          </a:prstGeom>
          <a:solidFill>
            <a:schemeClr val="bg1">
              <a:alpha val="6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Rectangle 1">
            <a:extLst>
              <a:ext uri="{FF2B5EF4-FFF2-40B4-BE49-F238E27FC236}">
                <a16:creationId xmlns:a16="http://schemas.microsoft.com/office/drawing/2014/main" xmlns="" id="{B1254B6D-4508-4858-9335-FD484A2AEFE1}"/>
              </a:ext>
            </a:extLst>
          </p:cNvPr>
          <p:cNvSpPr/>
          <p:nvPr/>
        </p:nvSpPr>
        <p:spPr>
          <a:xfrm>
            <a:off x="0" y="2438399"/>
            <a:ext cx="12192000" cy="45719"/>
          </a:xfrm>
          <a:prstGeom prst="rect">
            <a:avLst/>
          </a:prstGeom>
          <a:gradFill flip="none" rotWithShape="1">
            <a:gsLst>
              <a:gs pos="14000">
                <a:srgbClr val="18E7E5"/>
              </a:gs>
              <a:gs pos="85000">
                <a:srgbClr val="B21D61"/>
              </a:gs>
              <a:gs pos="69000">
                <a:srgbClr val="AA51AA"/>
              </a:gs>
              <a:gs pos="51000">
                <a:srgbClr val="7A81E2"/>
              </a:gs>
              <a:gs pos="32000">
                <a:srgbClr val="00CBFA"/>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xmlns="" id="{234E40F9-AA35-4C12-B978-007BF36352E8}"/>
              </a:ext>
            </a:extLst>
          </p:cNvPr>
          <p:cNvGrpSpPr/>
          <p:nvPr/>
        </p:nvGrpSpPr>
        <p:grpSpPr>
          <a:xfrm>
            <a:off x="2504046" y="3078363"/>
            <a:ext cx="2698990" cy="3152456"/>
            <a:chOff x="643180" y="4962048"/>
            <a:chExt cx="2008192" cy="3152456"/>
          </a:xfrm>
        </p:grpSpPr>
        <p:sp>
          <p:nvSpPr>
            <p:cNvPr id="11" name="TextBox 10">
              <a:extLst>
                <a:ext uri="{FF2B5EF4-FFF2-40B4-BE49-F238E27FC236}">
                  <a16:creationId xmlns:a16="http://schemas.microsoft.com/office/drawing/2014/main" xmlns="" id="{454B2156-7EFC-47CB-A632-CCCB41AB2D62}"/>
                </a:ext>
              </a:extLst>
            </p:cNvPr>
            <p:cNvSpPr txBox="1"/>
            <p:nvPr/>
          </p:nvSpPr>
          <p:spPr>
            <a:xfrm>
              <a:off x="1028748" y="4962048"/>
              <a:ext cx="1276591" cy="307777"/>
            </a:xfrm>
            <a:prstGeom prst="rect">
              <a:avLst/>
            </a:prstGeom>
            <a:noFill/>
          </p:spPr>
          <p:txBody>
            <a:bodyPr wrap="none" lIns="0" tIns="0" rIns="0" bIns="0" rtlCol="0">
              <a:spAutoFit/>
            </a:bodyPr>
            <a:lstStyle/>
            <a:p>
              <a:pPr algn="ctr"/>
              <a:r>
                <a:rPr lang="pl-PL" sz="2000" b="1" dirty="0">
                  <a:solidFill>
                    <a:srgbClr val="92D050"/>
                  </a:solidFill>
                  <a:latin typeface="+mj-lt"/>
                </a:rPr>
                <a:t>1</a:t>
              </a:r>
              <a:r>
                <a:rPr lang="pl-PL" sz="2000" b="1">
                  <a:solidFill>
                    <a:srgbClr val="92D050"/>
                  </a:solidFill>
                  <a:latin typeface="+mj-lt"/>
                </a:rPr>
                <a:t>. </a:t>
              </a:r>
              <a:r>
                <a:rPr lang="es-ES" sz="2000" b="1">
                  <a:solidFill>
                    <a:srgbClr val="92D050"/>
                  </a:solidFill>
                  <a:latin typeface="+mj-lt"/>
                </a:rPr>
                <a:t>Concentración</a:t>
              </a:r>
              <a:endParaRPr lang="en-US" sz="2000" b="1" dirty="0">
                <a:solidFill>
                  <a:srgbClr val="92D050"/>
                </a:solidFill>
                <a:latin typeface="+mj-lt"/>
              </a:endParaRPr>
            </a:p>
          </p:txBody>
        </p:sp>
        <p:sp>
          <p:nvSpPr>
            <p:cNvPr id="12" name="TextBox 11">
              <a:extLst>
                <a:ext uri="{FF2B5EF4-FFF2-40B4-BE49-F238E27FC236}">
                  <a16:creationId xmlns:a16="http://schemas.microsoft.com/office/drawing/2014/main" xmlns="" id="{65A71DB0-05CB-4AEA-9FC3-C19CF137BCFD}"/>
                </a:ext>
              </a:extLst>
            </p:cNvPr>
            <p:cNvSpPr txBox="1"/>
            <p:nvPr/>
          </p:nvSpPr>
          <p:spPr>
            <a:xfrm>
              <a:off x="643180" y="5336371"/>
              <a:ext cx="2008192" cy="2778133"/>
            </a:xfrm>
            <a:prstGeom prst="rect">
              <a:avLst/>
            </a:prstGeom>
            <a:noFill/>
          </p:spPr>
          <p:txBody>
            <a:bodyPr wrap="square" lIns="0" tIns="0" rIns="0" bIns="0" rtlCol="0">
              <a:spAutoFit/>
            </a:bodyPr>
            <a:lstStyle/>
            <a:p>
              <a:pPr algn="ctr">
                <a:lnSpc>
                  <a:spcPct val="130000"/>
                </a:lnSpc>
              </a:pPr>
              <a:r>
                <a:rPr lang="es-ES" sz="1400"/>
                <a:t>La concentración entrena la mente para permanecer en el momento presente</a:t>
              </a:r>
              <a:r>
                <a:rPr lang="pl-PL" sz="1400"/>
                <a:t>. </a:t>
              </a:r>
              <a:r>
                <a:rPr lang="en-US" sz="1400"/>
                <a:t>La capadidad de mantener la concentración es crucial en muchas tareas, especialmente las de gestión y organizativas. </a:t>
              </a:r>
              <a:r>
                <a:rPr lang="es-ES" sz="1400"/>
                <a:t>Serás capaz de identificar y seguir prioridades </a:t>
              </a:r>
              <a:r>
                <a:rPr lang="en-US" sz="1400"/>
                <a:t>con mayor claridad, sufriendo menos las distracciones típicas el mundo laboral actual.</a:t>
              </a:r>
              <a:endParaRPr lang="es-ES" sz="1400" dirty="0"/>
            </a:p>
          </p:txBody>
        </p:sp>
      </p:grpSp>
      <p:cxnSp>
        <p:nvCxnSpPr>
          <p:cNvPr id="29" name="Straight Connector 28">
            <a:extLst>
              <a:ext uri="{FF2B5EF4-FFF2-40B4-BE49-F238E27FC236}">
                <a16:creationId xmlns:a16="http://schemas.microsoft.com/office/drawing/2014/main" xmlns="" id="{428E423E-257D-423A-AD68-87BA2FCE41AA}"/>
              </a:ext>
            </a:extLst>
          </p:cNvPr>
          <p:cNvCxnSpPr>
            <a:cxnSpLocks/>
          </p:cNvCxnSpPr>
          <p:nvPr/>
        </p:nvCxnSpPr>
        <p:spPr>
          <a:xfrm flipH="1">
            <a:off x="4090228" y="2485307"/>
            <a:ext cx="879" cy="561966"/>
          </a:xfrm>
          <a:prstGeom prst="line">
            <a:avLst/>
          </a:prstGeom>
          <a:ln w="9525">
            <a:solidFill>
              <a:schemeClr val="bg1">
                <a:lumMod val="85000"/>
              </a:schemeClr>
            </a:solidFill>
            <a:tailEnd type="oval"/>
          </a:ln>
        </p:spPr>
        <p:style>
          <a:lnRef idx="1">
            <a:schemeClr val="accent1"/>
          </a:lnRef>
          <a:fillRef idx="0">
            <a:schemeClr val="accent1"/>
          </a:fillRef>
          <a:effectRef idx="0">
            <a:schemeClr val="accent1"/>
          </a:effectRef>
          <a:fontRef idx="minor">
            <a:schemeClr val="tx1"/>
          </a:fontRef>
        </p:style>
      </p:cxnSp>
      <p:sp>
        <p:nvSpPr>
          <p:cNvPr id="48" name="Oval 47">
            <a:extLst>
              <a:ext uri="{FF2B5EF4-FFF2-40B4-BE49-F238E27FC236}">
                <a16:creationId xmlns:a16="http://schemas.microsoft.com/office/drawing/2014/main" xmlns="" id="{7A39A5DF-CC60-46AB-9FB9-DC8660E71640}"/>
              </a:ext>
            </a:extLst>
          </p:cNvPr>
          <p:cNvSpPr/>
          <p:nvPr/>
        </p:nvSpPr>
        <p:spPr>
          <a:xfrm>
            <a:off x="7933203" y="1679013"/>
            <a:ext cx="1231944" cy="1215874"/>
          </a:xfrm>
          <a:prstGeom prst="ellipse">
            <a:avLst/>
          </a:prstGeom>
          <a:solidFill>
            <a:schemeClr val="bg1">
              <a:alpha val="6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31" name="Group 30">
            <a:extLst>
              <a:ext uri="{FF2B5EF4-FFF2-40B4-BE49-F238E27FC236}">
                <a16:creationId xmlns:a16="http://schemas.microsoft.com/office/drawing/2014/main" xmlns="" id="{335AD002-62C3-4A61-8BCF-01EE5F110C5E}"/>
              </a:ext>
            </a:extLst>
          </p:cNvPr>
          <p:cNvGrpSpPr/>
          <p:nvPr/>
        </p:nvGrpSpPr>
        <p:grpSpPr>
          <a:xfrm>
            <a:off x="6967461" y="3555761"/>
            <a:ext cx="3219436" cy="2505280"/>
            <a:chOff x="-838191" y="5198813"/>
            <a:chExt cx="2760782" cy="2282919"/>
          </a:xfrm>
        </p:grpSpPr>
        <p:sp>
          <p:nvSpPr>
            <p:cNvPr id="32" name="TextBox 31">
              <a:extLst>
                <a:ext uri="{FF2B5EF4-FFF2-40B4-BE49-F238E27FC236}">
                  <a16:creationId xmlns:a16="http://schemas.microsoft.com/office/drawing/2014/main" xmlns="" id="{B4BC54C5-727E-4229-BE53-2B6D9D59C4A9}"/>
                </a:ext>
              </a:extLst>
            </p:cNvPr>
            <p:cNvSpPr txBox="1"/>
            <p:nvPr/>
          </p:nvSpPr>
          <p:spPr>
            <a:xfrm>
              <a:off x="-157343" y="5198813"/>
              <a:ext cx="1452327" cy="560919"/>
            </a:xfrm>
            <a:prstGeom prst="rect">
              <a:avLst/>
            </a:prstGeom>
            <a:noFill/>
          </p:spPr>
          <p:txBody>
            <a:bodyPr wrap="none" lIns="0" tIns="0" rIns="0" bIns="0" rtlCol="0">
              <a:spAutoFit/>
            </a:bodyPr>
            <a:lstStyle/>
            <a:p>
              <a:pPr algn="ctr"/>
              <a:r>
                <a:rPr lang="pl-PL" altLang="ko-KR" sz="2000" b="1" dirty="0">
                  <a:solidFill>
                    <a:srgbClr val="69116B"/>
                  </a:solidFill>
                  <a:latin typeface="+mj-lt"/>
                  <a:cs typeface="Arial" pitchFamily="34" charset="0"/>
                </a:rPr>
                <a:t>2</a:t>
              </a:r>
              <a:r>
                <a:rPr lang="pl-PL" altLang="ko-KR" sz="2000" b="1">
                  <a:solidFill>
                    <a:srgbClr val="69116B"/>
                  </a:solidFill>
                  <a:latin typeface="+mj-lt"/>
                  <a:cs typeface="Arial" pitchFamily="34" charset="0"/>
                </a:rPr>
                <a:t>. </a:t>
              </a:r>
              <a:r>
                <a:rPr lang="es-ES" altLang="ko-KR" sz="2000" b="1">
                  <a:solidFill>
                    <a:srgbClr val="69116B"/>
                  </a:solidFill>
                  <a:latin typeface="+mj-lt"/>
                  <a:cs typeface="Arial" pitchFamily="34" charset="0"/>
                </a:rPr>
                <a:t>Mente abierta</a:t>
              </a:r>
              <a:endParaRPr lang="es-ES" altLang="ko-KR" sz="2000" b="1" dirty="0">
                <a:solidFill>
                  <a:srgbClr val="69116B"/>
                </a:solidFill>
                <a:latin typeface="+mj-lt"/>
                <a:cs typeface="Arial" pitchFamily="34" charset="0"/>
              </a:endParaRPr>
            </a:p>
            <a:p>
              <a:pPr algn="ctr"/>
              <a:endParaRPr lang="es-ES" sz="2000" b="1" dirty="0">
                <a:solidFill>
                  <a:srgbClr val="FF0000"/>
                </a:solidFill>
                <a:latin typeface="+mj-lt"/>
              </a:endParaRPr>
            </a:p>
          </p:txBody>
        </p:sp>
        <p:sp>
          <p:nvSpPr>
            <p:cNvPr id="33" name="TextBox 32">
              <a:extLst>
                <a:ext uri="{FF2B5EF4-FFF2-40B4-BE49-F238E27FC236}">
                  <a16:creationId xmlns:a16="http://schemas.microsoft.com/office/drawing/2014/main" xmlns="" id="{0521675A-6E44-41E8-A30F-C496AC032D0A}"/>
                </a:ext>
              </a:extLst>
            </p:cNvPr>
            <p:cNvSpPr txBox="1"/>
            <p:nvPr/>
          </p:nvSpPr>
          <p:spPr>
            <a:xfrm>
              <a:off x="-838191" y="5715831"/>
              <a:ext cx="2760782" cy="1765901"/>
            </a:xfrm>
            <a:prstGeom prst="rect">
              <a:avLst/>
            </a:prstGeom>
            <a:noFill/>
          </p:spPr>
          <p:txBody>
            <a:bodyPr wrap="square" lIns="0" tIns="0" rIns="0" bIns="0" rtlCol="0">
              <a:spAutoFit/>
            </a:bodyPr>
            <a:lstStyle/>
            <a:p>
              <a:pPr algn="ctr">
                <a:lnSpc>
                  <a:spcPct val="130000"/>
                </a:lnSpc>
              </a:pPr>
              <a:r>
                <a:rPr lang="es-ES" sz="1400"/>
                <a:t>Se centra en abrir la mente a nuevas ideas, lo que ayuda a desarrollar el pensamiento divergente</a:t>
              </a:r>
              <a:r>
                <a:rPr lang="es-ES_tradnl" sz="1400"/>
                <a:t>, en el sentido de romper con la forma habitual de abordar los problemas y con los patrones de aplicación construidos con la experiencia.</a:t>
              </a:r>
              <a:r>
                <a:rPr lang="en-US" sz="1400"/>
                <a:t> En esencia, se fomenta el pensamiento creativo</a:t>
              </a:r>
              <a:r>
                <a:rPr lang="pl-PL" sz="1400"/>
                <a:t>.</a:t>
              </a:r>
              <a:endParaRPr lang="es-ES" sz="1400" dirty="0"/>
            </a:p>
          </p:txBody>
        </p:sp>
      </p:grpSp>
      <p:cxnSp>
        <p:nvCxnSpPr>
          <p:cNvPr id="47" name="Straight Connector 46">
            <a:extLst>
              <a:ext uri="{FF2B5EF4-FFF2-40B4-BE49-F238E27FC236}">
                <a16:creationId xmlns:a16="http://schemas.microsoft.com/office/drawing/2014/main" xmlns="" id="{A731CDBC-2C72-4034-85A1-E8E1187D21FE}"/>
              </a:ext>
            </a:extLst>
          </p:cNvPr>
          <p:cNvCxnSpPr>
            <a:cxnSpLocks/>
          </p:cNvCxnSpPr>
          <p:nvPr/>
        </p:nvCxnSpPr>
        <p:spPr>
          <a:xfrm flipH="1">
            <a:off x="8608224" y="2388929"/>
            <a:ext cx="2700" cy="1127126"/>
          </a:xfrm>
          <a:prstGeom prst="line">
            <a:avLst/>
          </a:prstGeom>
          <a:ln w="9525">
            <a:solidFill>
              <a:schemeClr val="bg1">
                <a:lumMod val="85000"/>
              </a:schemeClr>
            </a:solidFill>
            <a:tailEnd type="oval"/>
          </a:ln>
        </p:spPr>
        <p:style>
          <a:lnRef idx="1">
            <a:schemeClr val="accent1"/>
          </a:lnRef>
          <a:fillRef idx="0">
            <a:schemeClr val="accent1"/>
          </a:fillRef>
          <a:effectRef idx="0">
            <a:schemeClr val="accent1"/>
          </a:effectRef>
          <a:fontRef idx="minor">
            <a:schemeClr val="tx1"/>
          </a:fontRef>
        </p:style>
      </p:cxnSp>
      <p:pic>
        <p:nvPicPr>
          <p:cNvPr id="107" name="Marcador de contenido 5">
            <a:extLst>
              <a:ext uri="{FF2B5EF4-FFF2-40B4-BE49-F238E27FC236}">
                <a16:creationId xmlns:a16="http://schemas.microsoft.com/office/drawing/2014/main" xmlns="" id="{C1536620-2C33-4DA5-9C9C-60A7F0C473C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4" name="Imagen 3">
            <a:extLst>
              <a:ext uri="{FF2B5EF4-FFF2-40B4-BE49-F238E27FC236}">
                <a16:creationId xmlns:a16="http://schemas.microsoft.com/office/drawing/2014/main" xmlns="" id="{2529458F-B7F7-43E6-B9A8-550AC4572D4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930"/>
            <a:ext cx="2709448" cy="946850"/>
          </a:xfrm>
          <a:prstGeom prst="rect">
            <a:avLst/>
          </a:prstGeom>
        </p:spPr>
      </p:pic>
      <p:grpSp>
        <p:nvGrpSpPr>
          <p:cNvPr id="68" name="Grupa 67"/>
          <p:cNvGrpSpPr/>
          <p:nvPr/>
        </p:nvGrpSpPr>
        <p:grpSpPr>
          <a:xfrm>
            <a:off x="3610429" y="1819260"/>
            <a:ext cx="933782" cy="935380"/>
            <a:chOff x="4343151" y="2163908"/>
            <a:chExt cx="853440" cy="853442"/>
          </a:xfrm>
        </p:grpSpPr>
        <p:sp>
          <p:nvSpPr>
            <p:cNvPr id="78" name="Oval 8">
              <a:extLst>
                <a:ext uri="{FF2B5EF4-FFF2-40B4-BE49-F238E27FC236}">
                  <a16:creationId xmlns:a16="http://schemas.microsoft.com/office/drawing/2014/main" xmlns="" id="{B7940097-1957-46C7-BC13-F1D6A4EB27DD}"/>
                </a:ext>
              </a:extLst>
            </p:cNvPr>
            <p:cNvSpPr/>
            <p:nvPr/>
          </p:nvSpPr>
          <p:spPr>
            <a:xfrm>
              <a:off x="4343151" y="2163908"/>
              <a:ext cx="853440" cy="853442"/>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pic>
          <p:nvPicPr>
            <p:cNvPr id="79" name="Obraz 78"/>
            <p:cNvPicPr>
              <a:picLocks noChangeAspect="1"/>
            </p:cNvPicPr>
            <p:nvPr/>
          </p:nvPicPr>
          <p:blipFill>
            <a:blip r:embed="rId6"/>
            <a:stretch>
              <a:fillRect/>
            </a:stretch>
          </p:blipFill>
          <p:spPr>
            <a:xfrm>
              <a:off x="4589628" y="2377064"/>
              <a:ext cx="384081" cy="353599"/>
            </a:xfrm>
            <a:prstGeom prst="rect">
              <a:avLst/>
            </a:prstGeom>
          </p:spPr>
        </p:pic>
      </p:grpSp>
      <p:sp>
        <p:nvSpPr>
          <p:cNvPr id="80" name="Oval 11">
            <a:extLst>
              <a:ext uri="{FF2B5EF4-FFF2-40B4-BE49-F238E27FC236}">
                <a16:creationId xmlns:a16="http://schemas.microsoft.com/office/drawing/2014/main" xmlns="" id="{43921E46-CA00-4D5C-8CEF-F5D7001A2BA1}"/>
              </a:ext>
            </a:extLst>
          </p:cNvPr>
          <p:cNvSpPr/>
          <p:nvPr/>
        </p:nvSpPr>
        <p:spPr>
          <a:xfrm>
            <a:off x="8152173" y="1870174"/>
            <a:ext cx="853440" cy="853443"/>
          </a:xfrm>
          <a:prstGeom prst="ellipse">
            <a:avLst/>
          </a:prstGeom>
          <a:solidFill>
            <a:srgbClr val="69116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grpSp>
        <p:nvGrpSpPr>
          <p:cNvPr id="91" name="Grupa 90"/>
          <p:cNvGrpSpPr/>
          <p:nvPr/>
        </p:nvGrpSpPr>
        <p:grpSpPr>
          <a:xfrm>
            <a:off x="8364963" y="2064060"/>
            <a:ext cx="368424" cy="362689"/>
            <a:chOff x="5617598" y="1658770"/>
            <a:chExt cx="368424" cy="362689"/>
          </a:xfrm>
        </p:grpSpPr>
        <p:pic>
          <p:nvPicPr>
            <p:cNvPr id="92" name="Picture 2"/>
            <p:cNvPicPr>
              <a:picLocks noChangeAspect="1"/>
            </p:cNvPicPr>
            <p:nvPr/>
          </p:nvPicPr>
          <p:blipFill>
            <a:blip r:embed="rId7"/>
            <a:stretch>
              <a:fillRect/>
            </a:stretch>
          </p:blipFill>
          <p:spPr>
            <a:xfrm>
              <a:off x="5617598" y="1658770"/>
              <a:ext cx="213378" cy="213378"/>
            </a:xfrm>
            <a:prstGeom prst="rect">
              <a:avLst/>
            </a:prstGeom>
          </p:spPr>
        </p:pic>
        <p:cxnSp>
          <p:nvCxnSpPr>
            <p:cNvPr id="93" name="Łącznik prosty 92"/>
            <p:cNvCxnSpPr/>
            <p:nvPr/>
          </p:nvCxnSpPr>
          <p:spPr>
            <a:xfrm>
              <a:off x="5790697" y="1840014"/>
              <a:ext cx="195325" cy="181445"/>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5" name="Prostokąt 14"/>
          <p:cNvSpPr/>
          <p:nvPr/>
        </p:nvSpPr>
        <p:spPr>
          <a:xfrm>
            <a:off x="2328035" y="3498930"/>
            <a:ext cx="3104147" cy="2716156"/>
          </a:xfrm>
          <a:prstGeom prst="rect">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0" name="Prostokąt 109"/>
          <p:cNvSpPr/>
          <p:nvPr/>
        </p:nvSpPr>
        <p:spPr>
          <a:xfrm>
            <a:off x="6871242" y="3978597"/>
            <a:ext cx="3411875" cy="2267283"/>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ole tekstowe 4">
            <a:extLst>
              <a:ext uri="{FF2B5EF4-FFF2-40B4-BE49-F238E27FC236}">
                <a16:creationId xmlns:a16="http://schemas.microsoft.com/office/drawing/2014/main" xmlns="" id="{0DCDAD9E-C700-4D6A-A387-4B9C74C9FFE6}"/>
              </a:ext>
            </a:extLst>
          </p:cNvPr>
          <p:cNvSpPr txBox="1"/>
          <p:nvPr/>
        </p:nvSpPr>
        <p:spPr>
          <a:xfrm>
            <a:off x="4474379" y="488192"/>
            <a:ext cx="6374167" cy="769441"/>
          </a:xfrm>
          <a:prstGeom prst="rect">
            <a:avLst/>
          </a:prstGeom>
          <a:noFill/>
        </p:spPr>
        <p:txBody>
          <a:bodyPr wrap="square" rtlCol="0">
            <a:spAutoFit/>
          </a:bodyPr>
          <a:lstStyle/>
          <a:p>
            <a:r>
              <a:rPr lang="es-ES" sz="4400">
                <a:solidFill>
                  <a:schemeClr val="bg1"/>
                </a:solidFill>
                <a:latin typeface="Arial Black" panose="020B0A04020102020204" pitchFamily="34" charset="0"/>
              </a:rPr>
              <a:t>PASOS</a:t>
            </a:r>
            <a:r>
              <a:rPr lang="pl-PL" sz="4400">
                <a:solidFill>
                  <a:schemeClr val="bg1"/>
                </a:solidFill>
                <a:latin typeface="Arial Black" panose="020B0A04020102020204" pitchFamily="34" charset="0"/>
              </a:rPr>
              <a:t> </a:t>
            </a:r>
            <a:r>
              <a:rPr lang="pl-PL" sz="4400" dirty="0">
                <a:solidFill>
                  <a:schemeClr val="bg1"/>
                </a:solidFill>
                <a:latin typeface="Arial Black" panose="020B0A04020102020204" pitchFamily="34" charset="0"/>
              </a:rPr>
              <a:t>1-2</a:t>
            </a:r>
            <a:endParaRPr lang="en-GB" sz="4400" dirty="0">
              <a:solidFill>
                <a:schemeClr val="bg1"/>
              </a:solidFill>
              <a:latin typeface="Arial Black" panose="020B0A04020102020204" pitchFamily="34" charset="0"/>
            </a:endParaRPr>
          </a:p>
        </p:txBody>
      </p:sp>
      <p:sp>
        <p:nvSpPr>
          <p:cNvPr id="28"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33587" y="6275049"/>
            <a:ext cx="5397839"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30"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0082" y="6248677"/>
            <a:ext cx="905274" cy="576706"/>
          </a:xfrm>
          <a:prstGeom prst="rect">
            <a:avLst/>
          </a:prstGeom>
        </p:spPr>
      </p:pic>
      <p:pic>
        <p:nvPicPr>
          <p:cNvPr id="34" name="Immagine 33"/>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331426" y="6400598"/>
            <a:ext cx="1127226" cy="392481"/>
          </a:xfrm>
          <a:prstGeom prst="rect">
            <a:avLst/>
          </a:prstGeom>
          <a:noFill/>
        </p:spPr>
      </p:pic>
      <p:sp>
        <p:nvSpPr>
          <p:cNvPr id="35" name="CasellaDiTesto 34"/>
          <p:cNvSpPr txBox="1"/>
          <p:nvPr/>
        </p:nvSpPr>
        <p:spPr>
          <a:xfrm>
            <a:off x="7526577" y="6183087"/>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26690940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az 2"/>
          <p:cNvPicPr>
            <a:picLocks noChangeAspect="1"/>
          </p:cNvPicPr>
          <p:nvPr/>
        </p:nvPicPr>
        <p:blipFill rotWithShape="1">
          <a:blip r:embed="rId3">
            <a:extLst>
              <a:ext uri="{28A0092B-C50C-407E-A947-70E740481C1C}">
                <a14:useLocalDpi xmlns:a14="http://schemas.microsoft.com/office/drawing/2010/main" val="0"/>
              </a:ext>
            </a:extLst>
          </a:blip>
          <a:srcRect l="-1" t="31574" r="-2771" b="22908"/>
          <a:stretch/>
        </p:blipFill>
        <p:spPr>
          <a:xfrm>
            <a:off x="-553" y="-214498"/>
            <a:ext cx="12529994" cy="2671010"/>
          </a:xfrm>
          <a:prstGeom prst="rect">
            <a:avLst/>
          </a:prstGeom>
        </p:spPr>
      </p:pic>
      <p:sp>
        <p:nvSpPr>
          <p:cNvPr id="2" name="Rectangle 1">
            <a:extLst>
              <a:ext uri="{FF2B5EF4-FFF2-40B4-BE49-F238E27FC236}">
                <a16:creationId xmlns:a16="http://schemas.microsoft.com/office/drawing/2014/main" xmlns="" id="{B1254B6D-4508-4858-9335-FD484A2AEFE1}"/>
              </a:ext>
            </a:extLst>
          </p:cNvPr>
          <p:cNvSpPr/>
          <p:nvPr/>
        </p:nvSpPr>
        <p:spPr>
          <a:xfrm>
            <a:off x="0" y="2438399"/>
            <a:ext cx="12192000" cy="45719"/>
          </a:xfrm>
          <a:prstGeom prst="rect">
            <a:avLst/>
          </a:prstGeom>
          <a:gradFill flip="none" rotWithShape="1">
            <a:gsLst>
              <a:gs pos="14000">
                <a:srgbClr val="18E7E5"/>
              </a:gs>
              <a:gs pos="85000">
                <a:srgbClr val="B21D61"/>
              </a:gs>
              <a:gs pos="69000">
                <a:srgbClr val="AA51AA"/>
              </a:gs>
              <a:gs pos="51000">
                <a:srgbClr val="7A81E2"/>
              </a:gs>
              <a:gs pos="32000">
                <a:srgbClr val="00CBFA"/>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7" name="Marcador de contenido 5">
            <a:extLst>
              <a:ext uri="{FF2B5EF4-FFF2-40B4-BE49-F238E27FC236}">
                <a16:creationId xmlns:a16="http://schemas.microsoft.com/office/drawing/2014/main" xmlns="" id="{C1536620-2C33-4DA5-9C9C-60A7F0C473C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4" name="Imagen 3">
            <a:extLst>
              <a:ext uri="{FF2B5EF4-FFF2-40B4-BE49-F238E27FC236}">
                <a16:creationId xmlns:a16="http://schemas.microsoft.com/office/drawing/2014/main" xmlns="" id="{2529458F-B7F7-43E6-B9A8-550AC4572D4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930"/>
            <a:ext cx="2709448" cy="946850"/>
          </a:xfrm>
          <a:prstGeom prst="rect">
            <a:avLst/>
          </a:prstGeom>
        </p:spPr>
      </p:pic>
      <p:grpSp>
        <p:nvGrpSpPr>
          <p:cNvPr id="5" name="Grupa 4">
            <a:extLst>
              <a:ext uri="{FF2B5EF4-FFF2-40B4-BE49-F238E27FC236}">
                <a16:creationId xmlns:a16="http://schemas.microsoft.com/office/drawing/2014/main" xmlns="" id="{9A858D72-5752-4B32-9626-8F67E2FCD11C}"/>
              </a:ext>
            </a:extLst>
          </p:cNvPr>
          <p:cNvGrpSpPr/>
          <p:nvPr/>
        </p:nvGrpSpPr>
        <p:grpSpPr>
          <a:xfrm>
            <a:off x="2237383" y="1674755"/>
            <a:ext cx="2813902" cy="4379483"/>
            <a:chOff x="2228156" y="1683297"/>
            <a:chExt cx="2813902" cy="4379483"/>
          </a:xfrm>
        </p:grpSpPr>
        <p:grpSp>
          <p:nvGrpSpPr>
            <p:cNvPr id="26" name="Grupo 25">
              <a:extLst>
                <a:ext uri="{FF2B5EF4-FFF2-40B4-BE49-F238E27FC236}">
                  <a16:creationId xmlns:a16="http://schemas.microsoft.com/office/drawing/2014/main" xmlns="" id="{A9F388E5-F2B3-4DEA-B86C-35E4BE97E511}"/>
                </a:ext>
              </a:extLst>
            </p:cNvPr>
            <p:cNvGrpSpPr/>
            <p:nvPr/>
          </p:nvGrpSpPr>
          <p:grpSpPr>
            <a:xfrm>
              <a:off x="2228156" y="1683297"/>
              <a:ext cx="2813902" cy="4379483"/>
              <a:chOff x="3509056" y="1885638"/>
              <a:chExt cx="2258891" cy="3509205"/>
            </a:xfrm>
          </p:grpSpPr>
          <p:sp>
            <p:nvSpPr>
              <p:cNvPr id="58" name="Oval 57">
                <a:extLst>
                  <a:ext uri="{FF2B5EF4-FFF2-40B4-BE49-F238E27FC236}">
                    <a16:creationId xmlns:a16="http://schemas.microsoft.com/office/drawing/2014/main" xmlns="" id="{CA86E273-7037-4CA2-B1A8-DFC601E0A026}"/>
                  </a:ext>
                </a:extLst>
              </p:cNvPr>
              <p:cNvSpPr/>
              <p:nvPr/>
            </p:nvSpPr>
            <p:spPr>
              <a:xfrm>
                <a:off x="4165073" y="1885638"/>
                <a:ext cx="946858" cy="946850"/>
              </a:xfrm>
              <a:prstGeom prst="ellipse">
                <a:avLst/>
              </a:prstGeom>
              <a:solidFill>
                <a:schemeClr val="bg1">
                  <a:alpha val="6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40" name="Group 39">
                <a:extLst>
                  <a:ext uri="{FF2B5EF4-FFF2-40B4-BE49-F238E27FC236}">
                    <a16:creationId xmlns:a16="http://schemas.microsoft.com/office/drawing/2014/main" xmlns="" id="{2D6C7B67-BBF7-466A-9188-D10ECFF4A9FE}"/>
                  </a:ext>
                </a:extLst>
              </p:cNvPr>
              <p:cNvGrpSpPr/>
              <p:nvPr/>
            </p:nvGrpSpPr>
            <p:grpSpPr>
              <a:xfrm>
                <a:off x="3509056" y="2922157"/>
                <a:ext cx="2258891" cy="2472686"/>
                <a:chOff x="-4587898" y="3999036"/>
                <a:chExt cx="2258891" cy="2472686"/>
              </a:xfrm>
            </p:grpSpPr>
            <p:sp>
              <p:nvSpPr>
                <p:cNvPr id="41" name="TextBox 40">
                  <a:extLst>
                    <a:ext uri="{FF2B5EF4-FFF2-40B4-BE49-F238E27FC236}">
                      <a16:creationId xmlns:a16="http://schemas.microsoft.com/office/drawing/2014/main" xmlns="" id="{FBBED8ED-C0D0-4A20-A743-0B2B11769B34}"/>
                    </a:ext>
                  </a:extLst>
                </p:cNvPr>
                <p:cNvSpPr txBox="1"/>
                <p:nvPr/>
              </p:nvSpPr>
              <p:spPr>
                <a:xfrm>
                  <a:off x="-4237384" y="3999036"/>
                  <a:ext cx="1647861" cy="246616"/>
                </a:xfrm>
                <a:prstGeom prst="rect">
                  <a:avLst/>
                </a:prstGeom>
                <a:noFill/>
              </p:spPr>
              <p:txBody>
                <a:bodyPr wrap="none" lIns="0" tIns="0" rIns="0" bIns="0" rtlCol="0">
                  <a:spAutoFit/>
                </a:bodyPr>
                <a:lstStyle/>
                <a:p>
                  <a:pPr algn="ctr"/>
                  <a:r>
                    <a:rPr lang="pl-PL" sz="2000" b="1" dirty="0">
                      <a:solidFill>
                        <a:srgbClr val="FA9106"/>
                      </a:solidFill>
                      <a:latin typeface="+mj-lt"/>
                    </a:rPr>
                    <a:t>3</a:t>
                  </a:r>
                  <a:r>
                    <a:rPr lang="pl-PL" sz="2000" b="1">
                      <a:solidFill>
                        <a:srgbClr val="FA9106"/>
                      </a:solidFill>
                      <a:latin typeface="+mj-lt"/>
                    </a:rPr>
                    <a:t>. </a:t>
                  </a:r>
                  <a:r>
                    <a:rPr lang="es-ES" sz="2000" b="1">
                      <a:solidFill>
                        <a:srgbClr val="FA9106"/>
                      </a:solidFill>
                      <a:latin typeface="+mj-lt"/>
                    </a:rPr>
                    <a:t>Estar aquí y ahora</a:t>
                  </a:r>
                  <a:endParaRPr lang="es-ES" sz="2000" b="1" dirty="0">
                    <a:solidFill>
                      <a:srgbClr val="FA9106"/>
                    </a:solidFill>
                    <a:latin typeface="+mj-lt"/>
                  </a:endParaRPr>
                </a:p>
              </p:txBody>
            </p:sp>
            <p:sp>
              <p:nvSpPr>
                <p:cNvPr id="42" name="TextBox 41">
                  <a:extLst>
                    <a:ext uri="{FF2B5EF4-FFF2-40B4-BE49-F238E27FC236}">
                      <a16:creationId xmlns:a16="http://schemas.microsoft.com/office/drawing/2014/main" xmlns="" id="{6C6DF1EC-3370-47DB-8573-EE08F5B17B52}"/>
                    </a:ext>
                  </a:extLst>
                </p:cNvPr>
                <p:cNvSpPr txBox="1"/>
                <p:nvPr/>
              </p:nvSpPr>
              <p:spPr>
                <a:xfrm>
                  <a:off x="-4587898" y="4245652"/>
                  <a:ext cx="2258891" cy="2226070"/>
                </a:xfrm>
                <a:prstGeom prst="rect">
                  <a:avLst/>
                </a:prstGeom>
                <a:noFill/>
              </p:spPr>
              <p:txBody>
                <a:bodyPr wrap="square" lIns="0" tIns="0" rIns="0" bIns="0" rtlCol="0">
                  <a:spAutoFit/>
                </a:bodyPr>
                <a:lstStyle/>
                <a:p>
                  <a:pPr algn="ctr">
                    <a:lnSpc>
                      <a:spcPct val="130000"/>
                    </a:lnSpc>
                  </a:pPr>
                  <a:r>
                    <a:rPr lang="en-US" sz="1400"/>
                    <a:t>Una mayor capacidad de concentrarte y empatizar te permite mejorar tus habilidades de escucha, así como la capacidad de comunicar más clara y efectivamente con compañeros, subordinados o supervisores. </a:t>
                  </a:r>
                  <a:r>
                    <a:rPr lang="es-ES" sz="1400"/>
                    <a:t>El aumento de la conciencia y la capacidad de estar en el “aquí y ahora” que entrena el mindfulness son las claves para lograr estos objetivos</a:t>
                  </a:r>
                  <a:r>
                    <a:rPr lang="pl-PL" sz="1400"/>
                    <a:t>.</a:t>
                  </a:r>
                  <a:endParaRPr lang="es-ES" sz="1400" dirty="0"/>
                </a:p>
              </p:txBody>
            </p:sp>
          </p:grpSp>
          <p:cxnSp>
            <p:nvCxnSpPr>
              <p:cNvPr id="57" name="Straight Connector 56">
                <a:extLst>
                  <a:ext uri="{FF2B5EF4-FFF2-40B4-BE49-F238E27FC236}">
                    <a16:creationId xmlns:a16="http://schemas.microsoft.com/office/drawing/2014/main" xmlns="" id="{0E326F59-1F6B-4FA7-8C12-1B76D085D812}"/>
                  </a:ext>
                </a:extLst>
              </p:cNvPr>
              <p:cNvCxnSpPr>
                <a:cxnSpLocks/>
                <a:endCxn id="41" idx="0"/>
              </p:cNvCxnSpPr>
              <p:nvPr/>
            </p:nvCxnSpPr>
            <p:spPr>
              <a:xfrm>
                <a:off x="4675597" y="2310307"/>
                <a:ext cx="7904" cy="611850"/>
              </a:xfrm>
              <a:prstGeom prst="line">
                <a:avLst/>
              </a:prstGeom>
              <a:ln w="9525">
                <a:solidFill>
                  <a:schemeClr val="bg1">
                    <a:lumMod val="85000"/>
                  </a:schemeClr>
                </a:solidFill>
                <a:tailEnd type="oval"/>
              </a:ln>
            </p:spPr>
            <p:style>
              <a:lnRef idx="1">
                <a:schemeClr val="accent1"/>
              </a:lnRef>
              <a:fillRef idx="0">
                <a:schemeClr val="accent1"/>
              </a:fillRef>
              <a:effectRef idx="0">
                <a:schemeClr val="accent1"/>
              </a:effectRef>
              <a:fontRef idx="minor">
                <a:schemeClr val="tx1"/>
              </a:fontRef>
            </p:style>
          </p:cxnSp>
          <p:sp>
            <p:nvSpPr>
              <p:cNvPr id="59" name="Oval 58">
                <a:extLst>
                  <a:ext uri="{FF2B5EF4-FFF2-40B4-BE49-F238E27FC236}">
                    <a16:creationId xmlns:a16="http://schemas.microsoft.com/office/drawing/2014/main" xmlns="" id="{F9EF860C-9EE9-4F59-801E-D259EBB0F028}"/>
                  </a:ext>
                </a:extLst>
              </p:cNvPr>
              <p:cNvSpPr/>
              <p:nvPr/>
            </p:nvSpPr>
            <p:spPr>
              <a:xfrm>
                <a:off x="4289251" y="2049889"/>
                <a:ext cx="698502" cy="698494"/>
              </a:xfrm>
              <a:prstGeom prst="ellipse">
                <a:avLst/>
              </a:prstGeom>
              <a:solidFill>
                <a:srgbClr val="FA9106"/>
              </a:solidFill>
              <a:ln>
                <a:noFill/>
              </a:ln>
              <a:effectLst>
                <a:outerShdw blurRad="114300" sx="102000" sy="102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sp>
          <p:nvSpPr>
            <p:cNvPr id="106" name="Donut 15">
              <a:extLst>
                <a:ext uri="{FF2B5EF4-FFF2-40B4-BE49-F238E27FC236}">
                  <a16:creationId xmlns:a16="http://schemas.microsoft.com/office/drawing/2014/main" xmlns="" id="{A9C59247-B266-4CA7-A572-6B2541F4CF8F}"/>
                </a:ext>
              </a:extLst>
            </p:cNvPr>
            <p:cNvSpPr/>
            <p:nvPr/>
          </p:nvSpPr>
          <p:spPr>
            <a:xfrm>
              <a:off x="3429048" y="2098344"/>
              <a:ext cx="412117" cy="413850"/>
            </a:xfrm>
            <a:custGeom>
              <a:avLst/>
              <a:gdLst/>
              <a:ahLst/>
              <a:cxnLst/>
              <a:rect l="l" t="t" r="r" b="b"/>
              <a:pathLst>
                <a:path w="3821708" h="3795110">
                  <a:moveTo>
                    <a:pt x="1910854" y="903842"/>
                  </a:moveTo>
                  <a:lnTo>
                    <a:pt x="1793831" y="1129420"/>
                  </a:lnTo>
                  <a:lnTo>
                    <a:pt x="1791613" y="1129420"/>
                  </a:lnTo>
                  <a:lnTo>
                    <a:pt x="1791892" y="1133157"/>
                  </a:lnTo>
                  <a:lnTo>
                    <a:pt x="1791613" y="1133695"/>
                  </a:lnTo>
                  <a:lnTo>
                    <a:pt x="1791933" y="1133695"/>
                  </a:lnTo>
                  <a:lnTo>
                    <a:pt x="1833002" y="1683464"/>
                  </a:lnTo>
                  <a:cubicBezTo>
                    <a:pt x="1744939" y="1714584"/>
                    <a:pt x="1682254" y="1798749"/>
                    <a:pt x="1682254" y="1897555"/>
                  </a:cubicBezTo>
                  <a:cubicBezTo>
                    <a:pt x="1682254" y="2023808"/>
                    <a:pt x="1784602" y="2126156"/>
                    <a:pt x="1910855" y="2126156"/>
                  </a:cubicBezTo>
                  <a:cubicBezTo>
                    <a:pt x="1975561" y="2126156"/>
                    <a:pt x="2033988" y="2099273"/>
                    <a:pt x="2075304" y="2055803"/>
                  </a:cubicBezTo>
                  <a:lnTo>
                    <a:pt x="2443125" y="2288080"/>
                  </a:lnTo>
                  <a:lnTo>
                    <a:pt x="2443003" y="2288309"/>
                  </a:lnTo>
                  <a:lnTo>
                    <a:pt x="2443494" y="2288314"/>
                  </a:lnTo>
                  <a:lnTo>
                    <a:pt x="2446061" y="2289935"/>
                  </a:lnTo>
                  <a:lnTo>
                    <a:pt x="2446904" y="2288348"/>
                  </a:lnTo>
                  <a:lnTo>
                    <a:pt x="2652725" y="2290436"/>
                  </a:lnTo>
                  <a:lnTo>
                    <a:pt x="2535900" y="2120971"/>
                  </a:lnTo>
                  <a:lnTo>
                    <a:pt x="2536744" y="2119385"/>
                  </a:lnTo>
                  <a:lnTo>
                    <a:pt x="2533964" y="2118163"/>
                  </a:lnTo>
                  <a:lnTo>
                    <a:pt x="2533686" y="2117759"/>
                  </a:lnTo>
                  <a:lnTo>
                    <a:pt x="2533565" y="2117988"/>
                  </a:lnTo>
                  <a:lnTo>
                    <a:pt x="2134900" y="1942755"/>
                  </a:lnTo>
                  <a:cubicBezTo>
                    <a:pt x="2137918" y="1928156"/>
                    <a:pt x="2139456" y="1913035"/>
                    <a:pt x="2139456" y="1897555"/>
                  </a:cubicBezTo>
                  <a:cubicBezTo>
                    <a:pt x="2139456" y="1798748"/>
                    <a:pt x="2076770" y="1714583"/>
                    <a:pt x="1988706" y="1683463"/>
                  </a:cubicBezTo>
                  <a:lnTo>
                    <a:pt x="2029775" y="1133695"/>
                  </a:lnTo>
                  <a:lnTo>
                    <a:pt x="2030094" y="1133695"/>
                  </a:lnTo>
                  <a:lnTo>
                    <a:pt x="2029815" y="1133157"/>
                  </a:lnTo>
                  <a:lnTo>
                    <a:pt x="2030094" y="1129420"/>
                  </a:lnTo>
                  <a:lnTo>
                    <a:pt x="2027877" y="1129420"/>
                  </a:lnTo>
                  <a:close/>
                  <a:moveTo>
                    <a:pt x="1910854" y="565406"/>
                  </a:moveTo>
                  <a:cubicBezTo>
                    <a:pt x="2646579" y="565406"/>
                    <a:pt x="3243002" y="1161829"/>
                    <a:pt x="3243002" y="1897554"/>
                  </a:cubicBezTo>
                  <a:cubicBezTo>
                    <a:pt x="3243002" y="2633279"/>
                    <a:pt x="2646579" y="3229702"/>
                    <a:pt x="1910854" y="3229702"/>
                  </a:cubicBezTo>
                  <a:cubicBezTo>
                    <a:pt x="1175129" y="3229702"/>
                    <a:pt x="578706" y="2633279"/>
                    <a:pt x="578706" y="1897554"/>
                  </a:cubicBezTo>
                  <a:cubicBezTo>
                    <a:pt x="578706" y="1161829"/>
                    <a:pt x="1175129" y="565406"/>
                    <a:pt x="1910854" y="565406"/>
                  </a:cubicBezTo>
                  <a:close/>
                  <a:moveTo>
                    <a:pt x="1766837" y="367010"/>
                  </a:moveTo>
                  <a:cubicBezTo>
                    <a:pt x="1050362" y="432397"/>
                    <a:pt x="475174" y="981146"/>
                    <a:pt x="377476" y="1681610"/>
                  </a:cubicBezTo>
                  <a:lnTo>
                    <a:pt x="426306" y="1681610"/>
                  </a:lnTo>
                  <a:cubicBezTo>
                    <a:pt x="510474" y="1681610"/>
                    <a:pt x="578706" y="1746088"/>
                    <a:pt x="578706" y="1825626"/>
                  </a:cubicBezTo>
                  <a:cubicBezTo>
                    <a:pt x="578706" y="1905164"/>
                    <a:pt x="510474" y="1969642"/>
                    <a:pt x="426306" y="1969642"/>
                  </a:cubicBezTo>
                  <a:lnTo>
                    <a:pt x="364094" y="1969642"/>
                  </a:lnTo>
                  <a:cubicBezTo>
                    <a:pt x="398055" y="2738400"/>
                    <a:pt x="1003246" y="3359660"/>
                    <a:pt x="1769417" y="3427809"/>
                  </a:cubicBezTo>
                  <a:lnTo>
                    <a:pt x="1769417" y="3382101"/>
                  </a:lnTo>
                  <a:cubicBezTo>
                    <a:pt x="1769417" y="3297933"/>
                    <a:pt x="1833895" y="3229701"/>
                    <a:pt x="1913433" y="3229701"/>
                  </a:cubicBezTo>
                  <a:cubicBezTo>
                    <a:pt x="1992971" y="3229701"/>
                    <a:pt x="2057449" y="3297933"/>
                    <a:pt x="2057449" y="3382101"/>
                  </a:cubicBezTo>
                  <a:lnTo>
                    <a:pt x="2057449" y="3427707"/>
                  </a:lnTo>
                  <a:cubicBezTo>
                    <a:pt x="2804164" y="3358467"/>
                    <a:pt x="3396856" y="2764020"/>
                    <a:pt x="3455018" y="2020616"/>
                  </a:cubicBezTo>
                  <a:lnTo>
                    <a:pt x="3395402" y="2020616"/>
                  </a:lnTo>
                  <a:cubicBezTo>
                    <a:pt x="3311234" y="2020616"/>
                    <a:pt x="3243002" y="1956138"/>
                    <a:pt x="3243002" y="1876600"/>
                  </a:cubicBezTo>
                  <a:cubicBezTo>
                    <a:pt x="3243002" y="1797062"/>
                    <a:pt x="3311234" y="1732584"/>
                    <a:pt x="3395402" y="1732584"/>
                  </a:cubicBezTo>
                  <a:lnTo>
                    <a:pt x="3451747" y="1732584"/>
                  </a:lnTo>
                  <a:cubicBezTo>
                    <a:pt x="3374444" y="1008025"/>
                    <a:pt x="2788738" y="434055"/>
                    <a:pt x="2054869" y="367632"/>
                  </a:cubicBezTo>
                  <a:lnTo>
                    <a:pt x="2054869" y="407296"/>
                  </a:lnTo>
                  <a:cubicBezTo>
                    <a:pt x="2054869" y="491464"/>
                    <a:pt x="1990391" y="559696"/>
                    <a:pt x="1910853" y="559696"/>
                  </a:cubicBezTo>
                  <a:cubicBezTo>
                    <a:pt x="1831315" y="559696"/>
                    <a:pt x="1766837" y="491464"/>
                    <a:pt x="1766837" y="407296"/>
                  </a:cubicBezTo>
                  <a:close/>
                  <a:moveTo>
                    <a:pt x="1910854" y="0"/>
                  </a:moveTo>
                  <a:cubicBezTo>
                    <a:pt x="2966190" y="0"/>
                    <a:pt x="3821708" y="849564"/>
                    <a:pt x="3821708" y="1897555"/>
                  </a:cubicBezTo>
                  <a:cubicBezTo>
                    <a:pt x="3821708" y="2945546"/>
                    <a:pt x="2966190" y="3795110"/>
                    <a:pt x="1910854" y="3795110"/>
                  </a:cubicBezTo>
                  <a:cubicBezTo>
                    <a:pt x="855518" y="3795110"/>
                    <a:pt x="0" y="2945546"/>
                    <a:pt x="0" y="1897555"/>
                  </a:cubicBezTo>
                  <a:cubicBezTo>
                    <a:pt x="0" y="849564"/>
                    <a:pt x="855518" y="0"/>
                    <a:pt x="191085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grpSp>
      <p:sp>
        <p:nvSpPr>
          <p:cNvPr id="111" name="Prostokąt 110"/>
          <p:cNvSpPr/>
          <p:nvPr/>
        </p:nvSpPr>
        <p:spPr>
          <a:xfrm>
            <a:off x="2083034" y="3293189"/>
            <a:ext cx="3104147" cy="2783684"/>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grpSp>
        <p:nvGrpSpPr>
          <p:cNvPr id="53" name="Grupa 52">
            <a:extLst>
              <a:ext uri="{FF2B5EF4-FFF2-40B4-BE49-F238E27FC236}">
                <a16:creationId xmlns:a16="http://schemas.microsoft.com/office/drawing/2014/main" xmlns="" id="{B2134644-462D-4AEB-B7DE-5B8D168D06BE}"/>
              </a:ext>
            </a:extLst>
          </p:cNvPr>
          <p:cNvGrpSpPr/>
          <p:nvPr/>
        </p:nvGrpSpPr>
        <p:grpSpPr>
          <a:xfrm>
            <a:off x="7087729" y="1606643"/>
            <a:ext cx="3104147" cy="4862738"/>
            <a:chOff x="1000196" y="1674377"/>
            <a:chExt cx="3104147" cy="4495946"/>
          </a:xfrm>
        </p:grpSpPr>
        <p:sp>
          <p:nvSpPr>
            <p:cNvPr id="54" name="Oval 15">
              <a:extLst>
                <a:ext uri="{FF2B5EF4-FFF2-40B4-BE49-F238E27FC236}">
                  <a16:creationId xmlns:a16="http://schemas.microsoft.com/office/drawing/2014/main" xmlns="" id="{07C0CA4C-C79B-43AD-B2AC-F4D8171F24FF}"/>
                </a:ext>
              </a:extLst>
            </p:cNvPr>
            <p:cNvSpPr/>
            <p:nvPr/>
          </p:nvSpPr>
          <p:spPr>
            <a:xfrm>
              <a:off x="2070076" y="1674377"/>
              <a:ext cx="1221895" cy="1310552"/>
            </a:xfrm>
            <a:prstGeom prst="ellipse">
              <a:avLst/>
            </a:prstGeom>
            <a:solidFill>
              <a:schemeClr val="bg1">
                <a:alpha val="6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55" name="Group 12">
              <a:extLst>
                <a:ext uri="{FF2B5EF4-FFF2-40B4-BE49-F238E27FC236}">
                  <a16:creationId xmlns:a16="http://schemas.microsoft.com/office/drawing/2014/main" xmlns="" id="{06671444-CD1C-4707-BE9B-276BA60803B7}"/>
                </a:ext>
              </a:extLst>
            </p:cNvPr>
            <p:cNvGrpSpPr/>
            <p:nvPr/>
          </p:nvGrpSpPr>
          <p:grpSpPr>
            <a:xfrm>
              <a:off x="1118937" y="3095267"/>
              <a:ext cx="2928591" cy="3075056"/>
              <a:chOff x="507982" y="4962628"/>
              <a:chExt cx="2179027" cy="3075056"/>
            </a:xfrm>
          </p:grpSpPr>
          <p:sp>
            <p:nvSpPr>
              <p:cNvPr id="61" name="TextBox 10">
                <a:extLst>
                  <a:ext uri="{FF2B5EF4-FFF2-40B4-BE49-F238E27FC236}">
                    <a16:creationId xmlns:a16="http://schemas.microsoft.com/office/drawing/2014/main" xmlns="" id="{10D24B57-B298-403C-AA18-182F30262DF3}"/>
                  </a:ext>
                </a:extLst>
              </p:cNvPr>
              <p:cNvSpPr txBox="1"/>
              <p:nvPr/>
            </p:nvSpPr>
            <p:spPr>
              <a:xfrm>
                <a:off x="574965" y="4962628"/>
                <a:ext cx="2027671" cy="299266"/>
              </a:xfrm>
              <a:prstGeom prst="rect">
                <a:avLst/>
              </a:prstGeom>
              <a:noFill/>
            </p:spPr>
            <p:txBody>
              <a:bodyPr wrap="none" lIns="0" tIns="0" rIns="0" bIns="0" rtlCol="0">
                <a:spAutoFit/>
              </a:bodyPr>
              <a:lstStyle/>
              <a:p>
                <a:pPr algn="ctr"/>
                <a:r>
                  <a:rPr lang="pl-PL" sz="2000" b="1" dirty="0">
                    <a:solidFill>
                      <a:srgbClr val="002060"/>
                    </a:solidFill>
                    <a:latin typeface="+mj-lt"/>
                  </a:rPr>
                  <a:t>4</a:t>
                </a:r>
                <a:r>
                  <a:rPr lang="pl-PL" sz="2000" b="1">
                    <a:solidFill>
                      <a:srgbClr val="002060"/>
                    </a:solidFill>
                    <a:latin typeface="+mj-lt"/>
                  </a:rPr>
                  <a:t>. </a:t>
                </a:r>
                <a:r>
                  <a:rPr lang="es-ES" sz="2000" b="1">
                    <a:solidFill>
                      <a:srgbClr val="002060"/>
                    </a:solidFill>
                    <a:latin typeface="+mj-lt"/>
                  </a:rPr>
                  <a:t>Gestionar las emociones</a:t>
                </a:r>
                <a:endParaRPr lang="en-US" sz="2000" b="1" dirty="0">
                  <a:solidFill>
                    <a:srgbClr val="002060"/>
                  </a:solidFill>
                  <a:latin typeface="+mj-lt"/>
                </a:endParaRPr>
              </a:p>
            </p:txBody>
          </p:sp>
          <p:sp>
            <p:nvSpPr>
              <p:cNvPr id="62" name="TextBox 11">
                <a:extLst>
                  <a:ext uri="{FF2B5EF4-FFF2-40B4-BE49-F238E27FC236}">
                    <a16:creationId xmlns:a16="http://schemas.microsoft.com/office/drawing/2014/main" xmlns="" id="{3405FF26-001C-4EBE-AC73-228AA9382B1A}"/>
                  </a:ext>
                </a:extLst>
              </p:cNvPr>
              <p:cNvSpPr txBox="1"/>
              <p:nvPr/>
            </p:nvSpPr>
            <p:spPr>
              <a:xfrm>
                <a:off x="507982" y="5336371"/>
                <a:ext cx="2179027" cy="2701313"/>
              </a:xfrm>
              <a:prstGeom prst="rect">
                <a:avLst/>
              </a:prstGeom>
              <a:noFill/>
            </p:spPr>
            <p:txBody>
              <a:bodyPr wrap="square" lIns="0" tIns="0" rIns="0" bIns="0" rtlCol="0">
                <a:spAutoFit/>
              </a:bodyPr>
              <a:lstStyle/>
              <a:p>
                <a:pPr algn="ctr">
                  <a:lnSpc>
                    <a:spcPct val="130000"/>
                  </a:lnSpc>
                </a:pPr>
                <a:r>
                  <a:rPr lang="es-ES" sz="1400"/>
                  <a:t>Gestionar las emociones</a:t>
                </a:r>
                <a:r>
                  <a:rPr lang="es-ES_tradnl" sz="1400"/>
                  <a:t>, especialmente las negativas</a:t>
                </a:r>
                <a:r>
                  <a:rPr lang="pl-PL" sz="1400"/>
                  <a:t> </a:t>
                </a:r>
                <a:r>
                  <a:rPr lang="en-US" sz="1400"/>
                  <a:t>como la frustración, enfado, rencor, o decepción</a:t>
                </a:r>
                <a:r>
                  <a:rPr lang="es-ES_tradnl" sz="1400"/>
                  <a:t>, puede ser de gran ayuda en el entorno de trabajo.</a:t>
                </a:r>
                <a:r>
                  <a:rPr lang="pl-PL" sz="1400"/>
                  <a:t> </a:t>
                </a:r>
                <a:r>
                  <a:rPr lang="es-ES" sz="1400"/>
                  <a:t>Las personas que practican </a:t>
                </a:r>
                <a:r>
                  <a:rPr lang="pl-PL" sz="1400"/>
                  <a:t>midfullness </a:t>
                </a:r>
                <a:r>
                  <a:rPr lang="es-ES" sz="1400"/>
                  <a:t>son capaces de desviar su atención de las imágenes emocionalmente perturbadoras para centrarse en tareas cognitivas  mucho mejor que personas que no lo practican</a:t>
                </a:r>
                <a:r>
                  <a:rPr lang="en-US" sz="1400"/>
                  <a:t>. </a:t>
                </a:r>
                <a:endParaRPr lang="es-ES" sz="1400" dirty="0"/>
              </a:p>
            </p:txBody>
          </p:sp>
        </p:grpSp>
        <p:sp>
          <p:nvSpPr>
            <p:cNvPr id="56" name="Oval 8">
              <a:extLst>
                <a:ext uri="{FF2B5EF4-FFF2-40B4-BE49-F238E27FC236}">
                  <a16:creationId xmlns:a16="http://schemas.microsoft.com/office/drawing/2014/main" xmlns="" id="{C1887200-9DDC-4A23-9A52-412E31F68817}"/>
                </a:ext>
              </a:extLst>
            </p:cNvPr>
            <p:cNvSpPr/>
            <p:nvPr/>
          </p:nvSpPr>
          <p:spPr>
            <a:xfrm>
              <a:off x="2201482" y="1830439"/>
              <a:ext cx="933782" cy="93538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solidFill>
                  <a:srgbClr val="69116B"/>
                </a:solidFill>
              </a:endParaRPr>
            </a:p>
          </p:txBody>
        </p:sp>
        <p:sp>
          <p:nvSpPr>
            <p:cNvPr id="60" name="Prostokąt 59">
              <a:extLst>
                <a:ext uri="{FF2B5EF4-FFF2-40B4-BE49-F238E27FC236}">
                  <a16:creationId xmlns:a16="http://schemas.microsoft.com/office/drawing/2014/main" xmlns="" id="{A00A5DF1-3E05-4CF2-BE4C-5BDAE7D34996}"/>
                </a:ext>
              </a:extLst>
            </p:cNvPr>
            <p:cNvSpPr/>
            <p:nvPr/>
          </p:nvSpPr>
          <p:spPr>
            <a:xfrm>
              <a:off x="1000196" y="3452121"/>
              <a:ext cx="3104147" cy="2568876"/>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rgbClr val="002060"/>
                </a:solidFill>
              </a:endParaRPr>
            </a:p>
          </p:txBody>
        </p:sp>
      </p:grpSp>
      <p:sp>
        <p:nvSpPr>
          <p:cNvPr id="63" name="Oval 21">
            <a:extLst>
              <a:ext uri="{FF2B5EF4-FFF2-40B4-BE49-F238E27FC236}">
                <a16:creationId xmlns:a16="http://schemas.microsoft.com/office/drawing/2014/main" xmlns="" id="{D51E609B-9653-4EC0-9D17-C89B4C9D056C}"/>
              </a:ext>
            </a:extLst>
          </p:cNvPr>
          <p:cNvSpPr/>
          <p:nvPr/>
        </p:nvSpPr>
        <p:spPr>
          <a:xfrm rot="20700000">
            <a:off x="8536505" y="2075918"/>
            <a:ext cx="438803" cy="384581"/>
          </a:xfrm>
          <a:custGeom>
            <a:avLst/>
            <a:gdLst/>
            <a:ahLst/>
            <a:cxnLst/>
            <a:rect l="l" t="t" r="r" b="b"/>
            <a:pathLst>
              <a:path w="4088377" h="3321003">
                <a:moveTo>
                  <a:pt x="1365628" y="1622218"/>
                </a:moveTo>
                <a:cubicBezTo>
                  <a:pt x="1121373" y="1556771"/>
                  <a:pt x="870309" y="1701722"/>
                  <a:pt x="804861" y="1945977"/>
                </a:cubicBezTo>
                <a:cubicBezTo>
                  <a:pt x="739413" y="2190232"/>
                  <a:pt x="884365" y="2441296"/>
                  <a:pt x="1128620" y="2506744"/>
                </a:cubicBezTo>
                <a:cubicBezTo>
                  <a:pt x="1372875" y="2572191"/>
                  <a:pt x="1623939" y="2427240"/>
                  <a:pt x="1689387" y="2182985"/>
                </a:cubicBezTo>
                <a:cubicBezTo>
                  <a:pt x="1754835" y="1938730"/>
                  <a:pt x="1609883" y="1687666"/>
                  <a:pt x="1365628" y="1622218"/>
                </a:cubicBezTo>
                <a:close/>
                <a:moveTo>
                  <a:pt x="1447099" y="1318163"/>
                </a:moveTo>
                <a:cubicBezTo>
                  <a:pt x="1859279" y="1428606"/>
                  <a:pt x="2103885" y="1852277"/>
                  <a:pt x="1993442" y="2264456"/>
                </a:cubicBezTo>
                <a:cubicBezTo>
                  <a:pt x="1882999" y="2676636"/>
                  <a:pt x="1459328" y="2921242"/>
                  <a:pt x="1047149" y="2810799"/>
                </a:cubicBezTo>
                <a:cubicBezTo>
                  <a:pt x="634969" y="2700356"/>
                  <a:pt x="390363" y="2276685"/>
                  <a:pt x="500806" y="1864505"/>
                </a:cubicBezTo>
                <a:cubicBezTo>
                  <a:pt x="611249" y="1452326"/>
                  <a:pt x="1034920" y="1207720"/>
                  <a:pt x="1447099" y="1318163"/>
                </a:cubicBezTo>
                <a:close/>
                <a:moveTo>
                  <a:pt x="1476725" y="1207597"/>
                </a:moveTo>
                <a:cubicBezTo>
                  <a:pt x="1003481" y="1080792"/>
                  <a:pt x="517045" y="1361635"/>
                  <a:pt x="390240" y="1834879"/>
                </a:cubicBezTo>
                <a:cubicBezTo>
                  <a:pt x="263435" y="2308124"/>
                  <a:pt x="544279" y="2794559"/>
                  <a:pt x="1017523" y="2921365"/>
                </a:cubicBezTo>
                <a:cubicBezTo>
                  <a:pt x="1490767" y="3048170"/>
                  <a:pt x="1977202" y="2767326"/>
                  <a:pt x="2104008" y="2294082"/>
                </a:cubicBezTo>
                <a:cubicBezTo>
                  <a:pt x="2230813" y="1820838"/>
                  <a:pt x="1949969" y="1334403"/>
                  <a:pt x="1476725" y="1207597"/>
                </a:cubicBezTo>
                <a:close/>
                <a:moveTo>
                  <a:pt x="3290290" y="1590224"/>
                </a:moveTo>
                <a:cubicBezTo>
                  <a:pt x="3269727" y="1586016"/>
                  <a:pt x="3248437" y="1583806"/>
                  <a:pt x="3226630" y="1583806"/>
                </a:cubicBezTo>
                <a:cubicBezTo>
                  <a:pt x="3052179" y="1583806"/>
                  <a:pt x="2910758" y="1725227"/>
                  <a:pt x="2910758" y="1899678"/>
                </a:cubicBezTo>
                <a:cubicBezTo>
                  <a:pt x="2910758" y="2074130"/>
                  <a:pt x="3052179" y="2215551"/>
                  <a:pt x="3226630" y="2215550"/>
                </a:cubicBezTo>
                <a:cubicBezTo>
                  <a:pt x="3401082" y="2215551"/>
                  <a:pt x="3542503" y="2074130"/>
                  <a:pt x="3542502" y="1899678"/>
                </a:cubicBezTo>
                <a:cubicBezTo>
                  <a:pt x="3542503" y="1747033"/>
                  <a:pt x="3434228" y="1619677"/>
                  <a:pt x="3290290" y="1590224"/>
                </a:cubicBezTo>
                <a:close/>
                <a:moveTo>
                  <a:pt x="3334055" y="1377473"/>
                </a:moveTo>
                <a:cubicBezTo>
                  <a:pt x="3576950" y="1427177"/>
                  <a:pt x="3759665" y="1642090"/>
                  <a:pt x="3759665" y="1899678"/>
                </a:cubicBezTo>
                <a:cubicBezTo>
                  <a:pt x="3759665" y="2194064"/>
                  <a:pt x="3521017" y="2432713"/>
                  <a:pt x="3226630" y="2432713"/>
                </a:cubicBezTo>
                <a:cubicBezTo>
                  <a:pt x="2932244" y="2432712"/>
                  <a:pt x="2693596" y="2194065"/>
                  <a:pt x="2693596" y="1899678"/>
                </a:cubicBezTo>
                <a:cubicBezTo>
                  <a:pt x="2693596" y="1605292"/>
                  <a:pt x="2932244" y="1366644"/>
                  <a:pt x="3226630" y="1366644"/>
                </a:cubicBezTo>
                <a:cubicBezTo>
                  <a:pt x="3263429" y="1366644"/>
                  <a:pt x="3299356" y="1370373"/>
                  <a:pt x="3334055" y="1377473"/>
                </a:cubicBezTo>
                <a:close/>
                <a:moveTo>
                  <a:pt x="1391137" y="789478"/>
                </a:moveTo>
                <a:lnTo>
                  <a:pt x="1759910" y="888290"/>
                </a:lnTo>
                <a:lnTo>
                  <a:pt x="1754625" y="1202375"/>
                </a:lnTo>
                <a:lnTo>
                  <a:pt x="1744979" y="1199790"/>
                </a:lnTo>
                <a:cubicBezTo>
                  <a:pt x="1823578" y="1244024"/>
                  <a:pt x="1894617" y="1298265"/>
                  <a:pt x="1954704" y="1362586"/>
                </a:cubicBezTo>
                <a:lnTo>
                  <a:pt x="2234317" y="1293059"/>
                </a:lnTo>
                <a:lnTo>
                  <a:pt x="2413554" y="1630152"/>
                </a:lnTo>
                <a:lnTo>
                  <a:pt x="2214321" y="1809770"/>
                </a:lnTo>
                <a:cubicBezTo>
                  <a:pt x="2239296" y="1900740"/>
                  <a:pt x="2251067" y="1995997"/>
                  <a:pt x="2246841" y="2092825"/>
                </a:cubicBezTo>
                <a:lnTo>
                  <a:pt x="2495698" y="2230974"/>
                </a:lnTo>
                <a:lnTo>
                  <a:pt x="2396885" y="2599747"/>
                </a:lnTo>
                <a:lnTo>
                  <a:pt x="2094912" y="2594668"/>
                </a:lnTo>
                <a:cubicBezTo>
                  <a:pt x="2056732" y="2658461"/>
                  <a:pt x="2010475" y="2715996"/>
                  <a:pt x="1958644" y="2767359"/>
                </a:cubicBezTo>
                <a:lnTo>
                  <a:pt x="2057814" y="3026193"/>
                </a:lnTo>
                <a:lnTo>
                  <a:pt x="1745078" y="3245174"/>
                </a:lnTo>
                <a:lnTo>
                  <a:pt x="1507869" y="3039237"/>
                </a:lnTo>
                <a:lnTo>
                  <a:pt x="1536736" y="3019025"/>
                </a:lnTo>
                <a:cubicBezTo>
                  <a:pt x="1445878" y="3048429"/>
                  <a:pt x="1349798" y="3062567"/>
                  <a:pt x="1251837" y="3062021"/>
                </a:cubicBezTo>
                <a:lnTo>
                  <a:pt x="1108065" y="3321003"/>
                </a:lnTo>
                <a:lnTo>
                  <a:pt x="739291" y="3222191"/>
                </a:lnTo>
                <a:lnTo>
                  <a:pt x="744274" y="2926021"/>
                </a:lnTo>
                <a:cubicBezTo>
                  <a:pt x="666128" y="2881484"/>
                  <a:pt x="595548" y="2827017"/>
                  <a:pt x="535891" y="2762576"/>
                </a:cubicBezTo>
                <a:lnTo>
                  <a:pt x="540671" y="2772825"/>
                </a:lnTo>
                <a:lnTo>
                  <a:pt x="232276" y="2832568"/>
                </a:lnTo>
                <a:lnTo>
                  <a:pt x="70927" y="2486556"/>
                </a:lnTo>
                <a:lnTo>
                  <a:pt x="279495" y="2317444"/>
                </a:lnTo>
                <a:cubicBezTo>
                  <a:pt x="257233" y="2235849"/>
                  <a:pt x="245603" y="2150814"/>
                  <a:pt x="245586" y="2064274"/>
                </a:cubicBezTo>
                <a:lnTo>
                  <a:pt x="0" y="1927940"/>
                </a:lnTo>
                <a:lnTo>
                  <a:pt x="98812" y="1559167"/>
                </a:lnTo>
                <a:lnTo>
                  <a:pt x="380240" y="1563901"/>
                </a:lnTo>
                <a:cubicBezTo>
                  <a:pt x="418421" y="1496524"/>
                  <a:pt x="464524" y="1435092"/>
                  <a:pt x="516679" y="1380105"/>
                </a:cubicBezTo>
                <a:lnTo>
                  <a:pt x="422419" y="1089378"/>
                </a:lnTo>
                <a:lnTo>
                  <a:pt x="746189" y="887063"/>
                </a:lnTo>
                <a:lnTo>
                  <a:pt x="972292" y="1105134"/>
                </a:lnTo>
                <a:lnTo>
                  <a:pt x="970019" y="1106554"/>
                </a:lnTo>
                <a:cubicBezTo>
                  <a:pt x="1058903" y="1078586"/>
                  <a:pt x="1152743" y="1065659"/>
                  <a:pt x="1248316" y="1066709"/>
                </a:cubicBezTo>
                <a:lnTo>
                  <a:pt x="1238669" y="1064125"/>
                </a:lnTo>
                <a:close/>
                <a:moveTo>
                  <a:pt x="3349970" y="1300109"/>
                </a:moveTo>
                <a:cubicBezTo>
                  <a:pt x="3310130" y="1291957"/>
                  <a:pt x="3268880" y="1287676"/>
                  <a:pt x="3226630" y="1287676"/>
                </a:cubicBezTo>
                <a:cubicBezTo>
                  <a:pt x="2888631" y="1287676"/>
                  <a:pt x="2614628" y="1561679"/>
                  <a:pt x="2614628" y="1899678"/>
                </a:cubicBezTo>
                <a:cubicBezTo>
                  <a:pt x="2614628" y="2237678"/>
                  <a:pt x="2888630" y="2511680"/>
                  <a:pt x="3226630" y="2511681"/>
                </a:cubicBezTo>
                <a:cubicBezTo>
                  <a:pt x="3564630" y="2511681"/>
                  <a:pt x="3838633" y="2237678"/>
                  <a:pt x="3838633" y="1899678"/>
                </a:cubicBezTo>
                <a:cubicBezTo>
                  <a:pt x="3838632" y="1603928"/>
                  <a:pt x="3628849" y="1357176"/>
                  <a:pt x="3349970" y="1300109"/>
                </a:cubicBezTo>
                <a:close/>
                <a:moveTo>
                  <a:pt x="3358324" y="1024334"/>
                </a:moveTo>
                <a:lnTo>
                  <a:pt x="3410883" y="1234575"/>
                </a:lnTo>
                <a:lnTo>
                  <a:pt x="3403994" y="1234575"/>
                </a:lnTo>
                <a:cubicBezTo>
                  <a:pt x="3464268" y="1250018"/>
                  <a:pt x="3521292" y="1273478"/>
                  <a:pt x="3572818" y="1305612"/>
                </a:cubicBezTo>
                <a:lnTo>
                  <a:pt x="3746730" y="1209354"/>
                </a:lnTo>
                <a:lnTo>
                  <a:pt x="3926358" y="1401981"/>
                </a:lnTo>
                <a:lnTo>
                  <a:pt x="3825667" y="1557247"/>
                </a:lnTo>
                <a:cubicBezTo>
                  <a:pt x="3858552" y="1613408"/>
                  <a:pt x="3883404" y="1674784"/>
                  <a:pt x="3897877" y="1740062"/>
                </a:cubicBezTo>
                <a:lnTo>
                  <a:pt x="4088377" y="1787686"/>
                </a:lnTo>
                <a:lnTo>
                  <a:pt x="4088377" y="2051071"/>
                </a:lnTo>
                <a:lnTo>
                  <a:pt x="3886243" y="2101605"/>
                </a:lnTo>
                <a:cubicBezTo>
                  <a:pt x="3872191" y="2150933"/>
                  <a:pt x="3851639" y="2197531"/>
                  <a:pt x="3826272" y="2241013"/>
                </a:cubicBezTo>
                <a:lnTo>
                  <a:pt x="3938572" y="2395786"/>
                </a:lnTo>
                <a:lnTo>
                  <a:pt x="3769272" y="2597551"/>
                </a:lnTo>
                <a:lnTo>
                  <a:pt x="3574432" y="2502674"/>
                </a:lnTo>
                <a:lnTo>
                  <a:pt x="3590059" y="2484050"/>
                </a:lnTo>
                <a:cubicBezTo>
                  <a:pt x="3534764" y="2519868"/>
                  <a:pt x="3473263" y="2546445"/>
                  <a:pt x="3407886" y="2563572"/>
                </a:cubicBezTo>
                <a:lnTo>
                  <a:pt x="3358323" y="2761823"/>
                </a:lnTo>
                <a:lnTo>
                  <a:pt x="3094938" y="2761823"/>
                </a:lnTo>
                <a:lnTo>
                  <a:pt x="3045375" y="2563574"/>
                </a:lnTo>
                <a:cubicBezTo>
                  <a:pt x="2985349" y="2547848"/>
                  <a:pt x="2928591" y="2524155"/>
                  <a:pt x="2877330" y="2491865"/>
                </a:cubicBezTo>
                <a:lnTo>
                  <a:pt x="2882346" y="2497841"/>
                </a:lnTo>
                <a:lnTo>
                  <a:pt x="2687507" y="2592718"/>
                </a:lnTo>
                <a:lnTo>
                  <a:pt x="2518206" y="2390954"/>
                </a:lnTo>
                <a:lnTo>
                  <a:pt x="2626994" y="2241021"/>
                </a:lnTo>
                <a:cubicBezTo>
                  <a:pt x="2597591" y="2190623"/>
                  <a:pt x="2574657" y="2136035"/>
                  <a:pt x="2559194" y="2078370"/>
                </a:cubicBezTo>
                <a:lnTo>
                  <a:pt x="2371198" y="2031371"/>
                </a:lnTo>
                <a:lnTo>
                  <a:pt x="2371198" y="1767986"/>
                </a:lnTo>
                <a:lnTo>
                  <a:pt x="2559579" y="1720890"/>
                </a:lnTo>
                <a:cubicBezTo>
                  <a:pt x="2572992" y="1669175"/>
                  <a:pt x="2592745" y="1620006"/>
                  <a:pt x="2617681" y="1574051"/>
                </a:cubicBezTo>
                <a:lnTo>
                  <a:pt x="2502958" y="1397149"/>
                </a:lnTo>
                <a:lnTo>
                  <a:pt x="2682587" y="1204520"/>
                </a:lnTo>
                <a:lnTo>
                  <a:pt x="2872193" y="1309466"/>
                </a:lnTo>
                <a:lnTo>
                  <a:pt x="2870932" y="1310818"/>
                </a:lnTo>
                <a:cubicBezTo>
                  <a:pt x="2925169" y="1276310"/>
                  <a:pt x="2985393" y="1250941"/>
                  <a:pt x="3049268" y="1234575"/>
                </a:cubicBezTo>
                <a:lnTo>
                  <a:pt x="3042378" y="1234576"/>
                </a:lnTo>
                <a:lnTo>
                  <a:pt x="3094939" y="1024334"/>
                </a:lnTo>
                <a:close/>
                <a:moveTo>
                  <a:pt x="2786480" y="402820"/>
                </a:moveTo>
                <a:cubicBezTo>
                  <a:pt x="2745900" y="389943"/>
                  <a:pt x="2701172" y="388627"/>
                  <a:pt x="2657264" y="401580"/>
                </a:cubicBezTo>
                <a:cubicBezTo>
                  <a:pt x="2540176" y="436121"/>
                  <a:pt x="2473258" y="559041"/>
                  <a:pt x="2507800" y="676128"/>
                </a:cubicBezTo>
                <a:cubicBezTo>
                  <a:pt x="2542340" y="793216"/>
                  <a:pt x="2665260" y="860133"/>
                  <a:pt x="2782348" y="825592"/>
                </a:cubicBezTo>
                <a:cubicBezTo>
                  <a:pt x="2899435" y="791051"/>
                  <a:pt x="2966353" y="668132"/>
                  <a:pt x="2931812" y="551045"/>
                </a:cubicBezTo>
                <a:cubicBezTo>
                  <a:pt x="2910223" y="477864"/>
                  <a:pt x="2854113" y="424282"/>
                  <a:pt x="2786480" y="402820"/>
                </a:cubicBezTo>
                <a:close/>
                <a:moveTo>
                  <a:pt x="2932202" y="47278"/>
                </a:moveTo>
                <a:lnTo>
                  <a:pt x="3090904" y="140999"/>
                </a:lnTo>
                <a:lnTo>
                  <a:pt x="3054065" y="265147"/>
                </a:lnTo>
                <a:cubicBezTo>
                  <a:pt x="3087256" y="296329"/>
                  <a:pt x="3116089" y="332603"/>
                  <a:pt x="3138727" y="373550"/>
                </a:cubicBezTo>
                <a:lnTo>
                  <a:pt x="3276016" y="367796"/>
                </a:lnTo>
                <a:lnTo>
                  <a:pt x="3328165" y="544574"/>
                </a:lnTo>
                <a:lnTo>
                  <a:pt x="3202503" y="618514"/>
                </a:lnTo>
                <a:cubicBezTo>
                  <a:pt x="3202838" y="654403"/>
                  <a:pt x="3198271" y="689748"/>
                  <a:pt x="3189855" y="723955"/>
                </a:cubicBezTo>
                <a:lnTo>
                  <a:pt x="3295873" y="805599"/>
                </a:lnTo>
                <a:lnTo>
                  <a:pt x="3222192" y="974540"/>
                </a:lnTo>
                <a:lnTo>
                  <a:pt x="3072634" y="949439"/>
                </a:lnTo>
                <a:lnTo>
                  <a:pt x="3079435" y="933845"/>
                </a:lnTo>
                <a:cubicBezTo>
                  <a:pt x="3049413" y="968833"/>
                  <a:pt x="3013398" y="998848"/>
                  <a:pt x="2972910" y="1023288"/>
                </a:cubicBezTo>
                <a:lnTo>
                  <a:pt x="2978897" y="1166163"/>
                </a:lnTo>
                <a:lnTo>
                  <a:pt x="2802119" y="1218312"/>
                </a:lnTo>
                <a:lnTo>
                  <a:pt x="2729602" y="1095065"/>
                </a:lnTo>
                <a:cubicBezTo>
                  <a:pt x="2686199" y="1096396"/>
                  <a:pt x="2643414" y="1091732"/>
                  <a:pt x="2602615" y="1080209"/>
                </a:cubicBezTo>
                <a:lnTo>
                  <a:pt x="2607165" y="1083226"/>
                </a:lnTo>
                <a:lnTo>
                  <a:pt x="2495179" y="1185484"/>
                </a:lnTo>
                <a:lnTo>
                  <a:pt x="2341599" y="1083585"/>
                </a:lnTo>
                <a:lnTo>
                  <a:pt x="2384929" y="961414"/>
                </a:lnTo>
                <a:cubicBezTo>
                  <a:pt x="2355215" y="933409"/>
                  <a:pt x="2329015" y="901312"/>
                  <a:pt x="2307218" y="865670"/>
                </a:cubicBezTo>
                <a:lnTo>
                  <a:pt x="2171734" y="871348"/>
                </a:lnTo>
                <a:lnTo>
                  <a:pt x="2119584" y="694571"/>
                </a:lnTo>
                <a:lnTo>
                  <a:pt x="2236697" y="625662"/>
                </a:lnTo>
                <a:cubicBezTo>
                  <a:pt x="2235459" y="588297"/>
                  <a:pt x="2238982" y="551385"/>
                  <a:pt x="2246620" y="515603"/>
                </a:cubicBezTo>
                <a:lnTo>
                  <a:pt x="2134594" y="419585"/>
                </a:lnTo>
                <a:lnTo>
                  <a:pt x="2217016" y="254732"/>
                </a:lnTo>
                <a:lnTo>
                  <a:pt x="2365055" y="287627"/>
                </a:lnTo>
                <a:lnTo>
                  <a:pt x="2364476" y="288784"/>
                </a:lnTo>
                <a:cubicBezTo>
                  <a:pt x="2394046" y="254885"/>
                  <a:pt x="2429444" y="225933"/>
                  <a:pt x="2469075" y="202302"/>
                </a:cubicBezTo>
                <a:lnTo>
                  <a:pt x="2464452" y="203666"/>
                </a:lnTo>
                <a:lnTo>
                  <a:pt x="2458102" y="52150"/>
                </a:lnTo>
                <a:lnTo>
                  <a:pt x="2634880" y="0"/>
                </a:lnTo>
                <a:lnTo>
                  <a:pt x="2711784" y="130703"/>
                </a:lnTo>
                <a:lnTo>
                  <a:pt x="2707159" y="132067"/>
                </a:lnTo>
                <a:cubicBezTo>
                  <a:pt x="2750672" y="130497"/>
                  <a:pt x="2793590" y="134953"/>
                  <a:pt x="2834535" y="14631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64" name="pole tekstowe 63">
            <a:extLst>
              <a:ext uri="{FF2B5EF4-FFF2-40B4-BE49-F238E27FC236}">
                <a16:creationId xmlns:a16="http://schemas.microsoft.com/office/drawing/2014/main" xmlns="" id="{AF33BEA1-DE0D-4EA4-BFE8-0054ECC8B350}"/>
              </a:ext>
            </a:extLst>
          </p:cNvPr>
          <p:cNvSpPr txBox="1"/>
          <p:nvPr/>
        </p:nvSpPr>
        <p:spPr>
          <a:xfrm>
            <a:off x="4503591" y="628423"/>
            <a:ext cx="6263196" cy="769441"/>
          </a:xfrm>
          <a:prstGeom prst="rect">
            <a:avLst/>
          </a:prstGeom>
          <a:noFill/>
        </p:spPr>
        <p:txBody>
          <a:bodyPr wrap="square">
            <a:spAutoFit/>
          </a:bodyPr>
          <a:lstStyle/>
          <a:p>
            <a:r>
              <a:rPr lang="es-ES" sz="4400">
                <a:solidFill>
                  <a:schemeClr val="bg1"/>
                </a:solidFill>
                <a:latin typeface="Arial Black" panose="020B0A04020102020204" pitchFamily="34" charset="0"/>
              </a:rPr>
              <a:t>PASOS</a:t>
            </a:r>
            <a:r>
              <a:rPr lang="pl-PL" sz="4400">
                <a:solidFill>
                  <a:schemeClr val="bg1"/>
                </a:solidFill>
                <a:latin typeface="Arial Black" panose="020B0A04020102020204" pitchFamily="34" charset="0"/>
              </a:rPr>
              <a:t> </a:t>
            </a:r>
            <a:r>
              <a:rPr lang="pl-PL" sz="4400" dirty="0">
                <a:solidFill>
                  <a:schemeClr val="bg1"/>
                </a:solidFill>
                <a:latin typeface="Arial Black" panose="020B0A04020102020204" pitchFamily="34" charset="0"/>
              </a:rPr>
              <a:t>3-4</a:t>
            </a:r>
            <a:endParaRPr lang="en-GB" sz="4400" dirty="0">
              <a:solidFill>
                <a:schemeClr val="bg1"/>
              </a:solidFill>
              <a:latin typeface="Arial Black" panose="020B0A04020102020204" pitchFamily="34" charset="0"/>
            </a:endParaRPr>
          </a:p>
        </p:txBody>
      </p:sp>
      <p:sp>
        <p:nvSpPr>
          <p:cNvPr id="27"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33587" y="6275049"/>
            <a:ext cx="5397839"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28"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0082" y="6248677"/>
            <a:ext cx="905274" cy="576706"/>
          </a:xfrm>
          <a:prstGeom prst="rect">
            <a:avLst/>
          </a:prstGeom>
        </p:spPr>
      </p:pic>
      <p:pic>
        <p:nvPicPr>
          <p:cNvPr id="29" name="Immagine 28"/>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331426" y="6400598"/>
            <a:ext cx="1127226" cy="392481"/>
          </a:xfrm>
          <a:prstGeom prst="rect">
            <a:avLst/>
          </a:prstGeom>
          <a:noFill/>
        </p:spPr>
      </p:pic>
      <p:sp>
        <p:nvSpPr>
          <p:cNvPr id="30" name="CasellaDiTesto 29"/>
          <p:cNvSpPr txBox="1"/>
          <p:nvPr/>
        </p:nvSpPr>
        <p:spPr>
          <a:xfrm>
            <a:off x="7526577" y="6183087"/>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19253677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az 2"/>
          <p:cNvPicPr>
            <a:picLocks noChangeAspect="1"/>
          </p:cNvPicPr>
          <p:nvPr/>
        </p:nvPicPr>
        <p:blipFill rotWithShape="1">
          <a:blip r:embed="rId3">
            <a:extLst>
              <a:ext uri="{28A0092B-C50C-407E-A947-70E740481C1C}">
                <a14:useLocalDpi xmlns:a14="http://schemas.microsoft.com/office/drawing/2010/main" val="0"/>
              </a:ext>
            </a:extLst>
          </a:blip>
          <a:srcRect l="-1" t="31574" r="-2771" b="22908"/>
          <a:stretch/>
        </p:blipFill>
        <p:spPr>
          <a:xfrm>
            <a:off x="-11444" y="-202199"/>
            <a:ext cx="12529994" cy="2671010"/>
          </a:xfrm>
          <a:prstGeom prst="rect">
            <a:avLst/>
          </a:prstGeom>
        </p:spPr>
      </p:pic>
      <p:sp>
        <p:nvSpPr>
          <p:cNvPr id="2" name="Rectangle 1">
            <a:extLst>
              <a:ext uri="{FF2B5EF4-FFF2-40B4-BE49-F238E27FC236}">
                <a16:creationId xmlns:a16="http://schemas.microsoft.com/office/drawing/2014/main" xmlns="" id="{B1254B6D-4508-4858-9335-FD484A2AEFE1}"/>
              </a:ext>
            </a:extLst>
          </p:cNvPr>
          <p:cNvSpPr/>
          <p:nvPr/>
        </p:nvSpPr>
        <p:spPr>
          <a:xfrm>
            <a:off x="0" y="2438399"/>
            <a:ext cx="12192000" cy="45719"/>
          </a:xfrm>
          <a:prstGeom prst="rect">
            <a:avLst/>
          </a:prstGeom>
          <a:gradFill flip="none" rotWithShape="1">
            <a:gsLst>
              <a:gs pos="14000">
                <a:srgbClr val="18E7E5"/>
              </a:gs>
              <a:gs pos="85000">
                <a:srgbClr val="B21D61"/>
              </a:gs>
              <a:gs pos="69000">
                <a:srgbClr val="AA51AA"/>
              </a:gs>
              <a:gs pos="51000">
                <a:srgbClr val="7A81E2"/>
              </a:gs>
              <a:gs pos="32000">
                <a:srgbClr val="00CBFA"/>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upo 25">
            <a:extLst>
              <a:ext uri="{FF2B5EF4-FFF2-40B4-BE49-F238E27FC236}">
                <a16:creationId xmlns:a16="http://schemas.microsoft.com/office/drawing/2014/main" xmlns="" id="{A9F388E5-F2B3-4DEA-B86C-35E4BE97E511}"/>
              </a:ext>
            </a:extLst>
          </p:cNvPr>
          <p:cNvGrpSpPr/>
          <p:nvPr/>
        </p:nvGrpSpPr>
        <p:grpSpPr>
          <a:xfrm>
            <a:off x="6634263" y="1559720"/>
            <a:ext cx="2813902" cy="3080260"/>
            <a:chOff x="8618668" y="1905397"/>
            <a:chExt cx="2258891" cy="2468160"/>
          </a:xfrm>
        </p:grpSpPr>
        <p:sp>
          <p:nvSpPr>
            <p:cNvPr id="58" name="Oval 57">
              <a:extLst>
                <a:ext uri="{FF2B5EF4-FFF2-40B4-BE49-F238E27FC236}">
                  <a16:creationId xmlns:a16="http://schemas.microsoft.com/office/drawing/2014/main" xmlns="" id="{CA86E273-7037-4CA2-B1A8-DFC601E0A026}"/>
                </a:ext>
              </a:extLst>
            </p:cNvPr>
            <p:cNvSpPr/>
            <p:nvPr/>
          </p:nvSpPr>
          <p:spPr>
            <a:xfrm>
              <a:off x="9180408" y="1905397"/>
              <a:ext cx="946858" cy="946850"/>
            </a:xfrm>
            <a:prstGeom prst="ellipse">
              <a:avLst/>
            </a:prstGeom>
            <a:solidFill>
              <a:schemeClr val="bg1">
                <a:alpha val="6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40" name="Group 39">
              <a:extLst>
                <a:ext uri="{FF2B5EF4-FFF2-40B4-BE49-F238E27FC236}">
                  <a16:creationId xmlns:a16="http://schemas.microsoft.com/office/drawing/2014/main" xmlns="" id="{2D6C7B67-BBF7-466A-9188-D10ECFF4A9FE}"/>
                </a:ext>
              </a:extLst>
            </p:cNvPr>
            <p:cNvGrpSpPr/>
            <p:nvPr/>
          </p:nvGrpSpPr>
          <p:grpSpPr>
            <a:xfrm>
              <a:off x="8618668" y="3319190"/>
              <a:ext cx="2258891" cy="1054367"/>
              <a:chOff x="521714" y="4396069"/>
              <a:chExt cx="2258891" cy="1054367"/>
            </a:xfrm>
          </p:grpSpPr>
          <p:sp>
            <p:nvSpPr>
              <p:cNvPr id="41" name="TextBox 40">
                <a:extLst>
                  <a:ext uri="{FF2B5EF4-FFF2-40B4-BE49-F238E27FC236}">
                    <a16:creationId xmlns:a16="http://schemas.microsoft.com/office/drawing/2014/main" xmlns="" id="{FBBED8ED-C0D0-4A20-A743-0B2B11769B34}"/>
                  </a:ext>
                </a:extLst>
              </p:cNvPr>
              <p:cNvSpPr txBox="1"/>
              <p:nvPr/>
            </p:nvSpPr>
            <p:spPr>
              <a:xfrm>
                <a:off x="687064" y="5203820"/>
                <a:ext cx="1744940" cy="246616"/>
              </a:xfrm>
              <a:prstGeom prst="rect">
                <a:avLst/>
              </a:prstGeom>
              <a:noFill/>
            </p:spPr>
            <p:txBody>
              <a:bodyPr wrap="none" lIns="0" tIns="0" rIns="0" bIns="0" rtlCol="0">
                <a:spAutoFit/>
              </a:bodyPr>
              <a:lstStyle/>
              <a:p>
                <a:pPr algn="ctr"/>
                <a:r>
                  <a:rPr lang="en-US" sz="2000" b="1" dirty="0">
                    <a:solidFill>
                      <a:srgbClr val="FF0000"/>
                    </a:solidFill>
                    <a:latin typeface="+mj-lt"/>
                  </a:rPr>
                  <a:t>6</a:t>
                </a:r>
                <a:r>
                  <a:rPr lang="en-US" sz="2000" b="1">
                    <a:solidFill>
                      <a:srgbClr val="FF0000"/>
                    </a:solidFill>
                    <a:latin typeface="+mj-lt"/>
                  </a:rPr>
                  <a:t>. </a:t>
                </a:r>
                <a:r>
                  <a:rPr lang="es-ES" sz="2000" b="1">
                    <a:solidFill>
                      <a:srgbClr val="FF0000"/>
                    </a:solidFill>
                    <a:latin typeface="+mj-lt"/>
                  </a:rPr>
                  <a:t>Memoria funcional</a:t>
                </a:r>
                <a:endParaRPr lang="en-US" sz="2000" b="1" dirty="0">
                  <a:solidFill>
                    <a:srgbClr val="FF0000"/>
                  </a:solidFill>
                  <a:latin typeface="+mj-lt"/>
                </a:endParaRPr>
              </a:p>
            </p:txBody>
          </p:sp>
          <p:sp>
            <p:nvSpPr>
              <p:cNvPr id="42" name="TextBox 41">
                <a:extLst>
                  <a:ext uri="{FF2B5EF4-FFF2-40B4-BE49-F238E27FC236}">
                    <a16:creationId xmlns:a16="http://schemas.microsoft.com/office/drawing/2014/main" xmlns="" id="{6C6DF1EC-3370-47DB-8573-EE08F5B17B52}"/>
                  </a:ext>
                </a:extLst>
              </p:cNvPr>
              <p:cNvSpPr txBox="1"/>
              <p:nvPr/>
            </p:nvSpPr>
            <p:spPr>
              <a:xfrm>
                <a:off x="521714" y="4396069"/>
                <a:ext cx="2258891" cy="206285"/>
              </a:xfrm>
              <a:prstGeom prst="rect">
                <a:avLst/>
              </a:prstGeom>
              <a:noFill/>
            </p:spPr>
            <p:txBody>
              <a:bodyPr wrap="square" lIns="0" tIns="0" rIns="0" bIns="0" rtlCol="0">
                <a:spAutoFit/>
              </a:bodyPr>
              <a:lstStyle/>
              <a:p>
                <a:pPr algn="ctr">
                  <a:lnSpc>
                    <a:spcPct val="130000"/>
                  </a:lnSpc>
                </a:pPr>
                <a:endParaRPr lang="es-ES" sz="1400" dirty="0"/>
              </a:p>
            </p:txBody>
          </p:sp>
        </p:grpSp>
        <p:cxnSp>
          <p:nvCxnSpPr>
            <p:cNvPr id="57" name="Straight Connector 56">
              <a:extLst>
                <a:ext uri="{FF2B5EF4-FFF2-40B4-BE49-F238E27FC236}">
                  <a16:creationId xmlns:a16="http://schemas.microsoft.com/office/drawing/2014/main" xmlns="" id="{0E326F59-1F6B-4FA7-8C12-1B76D085D812}"/>
                </a:ext>
              </a:extLst>
            </p:cNvPr>
            <p:cNvCxnSpPr>
              <a:cxnSpLocks/>
              <a:endCxn id="41" idx="0"/>
            </p:cNvCxnSpPr>
            <p:nvPr/>
          </p:nvCxnSpPr>
          <p:spPr>
            <a:xfrm>
              <a:off x="9656484" y="2483215"/>
              <a:ext cx="5" cy="1643726"/>
            </a:xfrm>
            <a:prstGeom prst="line">
              <a:avLst/>
            </a:prstGeom>
            <a:ln w="9525">
              <a:solidFill>
                <a:schemeClr val="bg1">
                  <a:lumMod val="85000"/>
                </a:schemeClr>
              </a:solidFill>
              <a:tailEnd type="oval"/>
            </a:ln>
          </p:spPr>
          <p:style>
            <a:lnRef idx="1">
              <a:schemeClr val="accent1"/>
            </a:lnRef>
            <a:fillRef idx="0">
              <a:schemeClr val="accent1"/>
            </a:fillRef>
            <a:effectRef idx="0">
              <a:schemeClr val="accent1"/>
            </a:effectRef>
            <a:fontRef idx="minor">
              <a:schemeClr val="tx1"/>
            </a:fontRef>
          </p:style>
        </p:cxnSp>
        <p:grpSp>
          <p:nvGrpSpPr>
            <p:cNvPr id="94" name="Group 93">
              <a:extLst>
                <a:ext uri="{FF2B5EF4-FFF2-40B4-BE49-F238E27FC236}">
                  <a16:creationId xmlns:a16="http://schemas.microsoft.com/office/drawing/2014/main" xmlns="" id="{ADC49E5F-4665-4B10-B5BF-B97178A6890F}"/>
                </a:ext>
              </a:extLst>
            </p:cNvPr>
            <p:cNvGrpSpPr/>
            <p:nvPr/>
          </p:nvGrpSpPr>
          <p:grpSpPr>
            <a:xfrm>
              <a:off x="9548511" y="2247444"/>
              <a:ext cx="286273" cy="286272"/>
              <a:chOff x="5562600" y="3255963"/>
              <a:chExt cx="346075" cy="346075"/>
            </a:xfrm>
          </p:grpSpPr>
          <p:sp>
            <p:nvSpPr>
              <p:cNvPr id="95" name="Freeform 58">
                <a:extLst>
                  <a:ext uri="{FF2B5EF4-FFF2-40B4-BE49-F238E27FC236}">
                    <a16:creationId xmlns:a16="http://schemas.microsoft.com/office/drawing/2014/main" xmlns="" id="{8CA3055A-4D18-436D-AD08-D032B2DAA3A0}"/>
                  </a:ext>
                </a:extLst>
              </p:cNvPr>
              <p:cNvSpPr>
                <a:spLocks/>
              </p:cNvSpPr>
              <p:nvPr/>
            </p:nvSpPr>
            <p:spPr bwMode="auto">
              <a:xfrm>
                <a:off x="5562600" y="3286125"/>
                <a:ext cx="346075" cy="315913"/>
              </a:xfrm>
              <a:custGeom>
                <a:avLst/>
                <a:gdLst>
                  <a:gd name="T0" fmla="*/ 38 w 218"/>
                  <a:gd name="T1" fmla="*/ 0 h 199"/>
                  <a:gd name="T2" fmla="*/ 0 w 218"/>
                  <a:gd name="T3" fmla="*/ 0 h 199"/>
                  <a:gd name="T4" fmla="*/ 0 w 218"/>
                  <a:gd name="T5" fmla="*/ 199 h 199"/>
                  <a:gd name="T6" fmla="*/ 218 w 218"/>
                  <a:gd name="T7" fmla="*/ 199 h 199"/>
                  <a:gd name="T8" fmla="*/ 218 w 218"/>
                  <a:gd name="T9" fmla="*/ 0 h 199"/>
                  <a:gd name="T10" fmla="*/ 180 w 218"/>
                  <a:gd name="T11" fmla="*/ 0 h 199"/>
                </a:gdLst>
                <a:ahLst/>
                <a:cxnLst>
                  <a:cxn ang="0">
                    <a:pos x="T0" y="T1"/>
                  </a:cxn>
                  <a:cxn ang="0">
                    <a:pos x="T2" y="T3"/>
                  </a:cxn>
                  <a:cxn ang="0">
                    <a:pos x="T4" y="T5"/>
                  </a:cxn>
                  <a:cxn ang="0">
                    <a:pos x="T6" y="T7"/>
                  </a:cxn>
                  <a:cxn ang="0">
                    <a:pos x="T8" y="T9"/>
                  </a:cxn>
                  <a:cxn ang="0">
                    <a:pos x="T10" y="T11"/>
                  </a:cxn>
                </a:cxnLst>
                <a:rect l="0" t="0" r="r" b="b"/>
                <a:pathLst>
                  <a:path w="218" h="199">
                    <a:moveTo>
                      <a:pt x="38" y="0"/>
                    </a:moveTo>
                    <a:lnTo>
                      <a:pt x="0" y="0"/>
                    </a:lnTo>
                    <a:lnTo>
                      <a:pt x="0" y="199"/>
                    </a:lnTo>
                    <a:lnTo>
                      <a:pt x="218" y="199"/>
                    </a:lnTo>
                    <a:lnTo>
                      <a:pt x="218" y="0"/>
                    </a:lnTo>
                    <a:lnTo>
                      <a:pt x="180" y="0"/>
                    </a:lnTo>
                  </a:path>
                </a:pathLst>
              </a:custGeom>
              <a:noFill/>
              <a:ln w="1587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96" name="Rectangle 95">
                <a:extLst>
                  <a:ext uri="{FF2B5EF4-FFF2-40B4-BE49-F238E27FC236}">
                    <a16:creationId xmlns:a16="http://schemas.microsoft.com/office/drawing/2014/main" xmlns="" id="{7201FEAB-62ED-4E50-AA59-002E9CAC589B}"/>
                  </a:ext>
                </a:extLst>
              </p:cNvPr>
              <p:cNvSpPr>
                <a:spLocks noChangeArrowheads="1"/>
              </p:cNvSpPr>
              <p:nvPr/>
            </p:nvSpPr>
            <p:spPr bwMode="auto">
              <a:xfrm>
                <a:off x="5622925" y="3255963"/>
                <a:ext cx="44450" cy="60325"/>
              </a:xfrm>
              <a:prstGeom prst="rect">
                <a:avLst/>
              </a:prstGeom>
              <a:noFill/>
              <a:ln w="1587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97" name="Rectangle 96">
                <a:extLst>
                  <a:ext uri="{FF2B5EF4-FFF2-40B4-BE49-F238E27FC236}">
                    <a16:creationId xmlns:a16="http://schemas.microsoft.com/office/drawing/2014/main" xmlns="" id="{B2C29D3E-BCF2-494F-8817-90F7E9F71BAB}"/>
                  </a:ext>
                </a:extLst>
              </p:cNvPr>
              <p:cNvSpPr>
                <a:spLocks noChangeArrowheads="1"/>
              </p:cNvSpPr>
              <p:nvPr/>
            </p:nvSpPr>
            <p:spPr bwMode="auto">
              <a:xfrm>
                <a:off x="5803900" y="3255963"/>
                <a:ext cx="44450" cy="60325"/>
              </a:xfrm>
              <a:prstGeom prst="rect">
                <a:avLst/>
              </a:prstGeom>
              <a:noFill/>
              <a:ln w="1587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98" name="Line 61">
                <a:extLst>
                  <a:ext uri="{FF2B5EF4-FFF2-40B4-BE49-F238E27FC236}">
                    <a16:creationId xmlns:a16="http://schemas.microsoft.com/office/drawing/2014/main" xmlns="" id="{7EF41EFF-2D6B-4BDD-BAA0-6101C746E98D}"/>
                  </a:ext>
                </a:extLst>
              </p:cNvPr>
              <p:cNvSpPr>
                <a:spLocks noChangeShapeType="1"/>
              </p:cNvSpPr>
              <p:nvPr/>
            </p:nvSpPr>
            <p:spPr bwMode="auto">
              <a:xfrm>
                <a:off x="5667375" y="3286125"/>
                <a:ext cx="136525" cy="0"/>
              </a:xfrm>
              <a:prstGeom prst="line">
                <a:avLst/>
              </a:prstGeom>
              <a:noFill/>
              <a:ln w="15875"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d-ID"/>
              </a:p>
            </p:txBody>
          </p:sp>
          <p:sp>
            <p:nvSpPr>
              <p:cNvPr id="99" name="Line 62">
                <a:extLst>
                  <a:ext uri="{FF2B5EF4-FFF2-40B4-BE49-F238E27FC236}">
                    <a16:creationId xmlns:a16="http://schemas.microsoft.com/office/drawing/2014/main" xmlns="" id="{A8FD3871-0340-4548-A5EF-A70C39A204A7}"/>
                  </a:ext>
                </a:extLst>
              </p:cNvPr>
              <p:cNvSpPr>
                <a:spLocks noChangeShapeType="1"/>
              </p:cNvSpPr>
              <p:nvPr/>
            </p:nvSpPr>
            <p:spPr bwMode="auto">
              <a:xfrm>
                <a:off x="5562600" y="3360738"/>
                <a:ext cx="346075" cy="0"/>
              </a:xfrm>
              <a:prstGeom prst="line">
                <a:avLst/>
              </a:prstGeom>
              <a:noFill/>
              <a:ln w="15875"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d-ID"/>
              </a:p>
            </p:txBody>
          </p:sp>
          <p:sp>
            <p:nvSpPr>
              <p:cNvPr id="100" name="Line 63">
                <a:extLst>
                  <a:ext uri="{FF2B5EF4-FFF2-40B4-BE49-F238E27FC236}">
                    <a16:creationId xmlns:a16="http://schemas.microsoft.com/office/drawing/2014/main" xmlns="" id="{5BA66018-D9A7-4003-A1FA-9F81450580B2}"/>
                  </a:ext>
                </a:extLst>
              </p:cNvPr>
              <p:cNvSpPr>
                <a:spLocks noChangeShapeType="1"/>
              </p:cNvSpPr>
              <p:nvPr/>
            </p:nvSpPr>
            <p:spPr bwMode="auto">
              <a:xfrm>
                <a:off x="5653088" y="3390900"/>
                <a:ext cx="0" cy="180975"/>
              </a:xfrm>
              <a:prstGeom prst="line">
                <a:avLst/>
              </a:prstGeom>
              <a:noFill/>
              <a:ln w="15875"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d-ID"/>
              </a:p>
            </p:txBody>
          </p:sp>
          <p:sp>
            <p:nvSpPr>
              <p:cNvPr id="101" name="Line 64">
                <a:extLst>
                  <a:ext uri="{FF2B5EF4-FFF2-40B4-BE49-F238E27FC236}">
                    <a16:creationId xmlns:a16="http://schemas.microsoft.com/office/drawing/2014/main" xmlns="" id="{C3B223AB-9FDF-4217-B0A7-45ADFAC69736}"/>
                  </a:ext>
                </a:extLst>
              </p:cNvPr>
              <p:cNvSpPr>
                <a:spLocks noChangeShapeType="1"/>
              </p:cNvSpPr>
              <p:nvPr/>
            </p:nvSpPr>
            <p:spPr bwMode="auto">
              <a:xfrm>
                <a:off x="5727700" y="3390900"/>
                <a:ext cx="0" cy="180975"/>
              </a:xfrm>
              <a:prstGeom prst="line">
                <a:avLst/>
              </a:prstGeom>
              <a:noFill/>
              <a:ln w="15875"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d-ID"/>
              </a:p>
            </p:txBody>
          </p:sp>
          <p:sp>
            <p:nvSpPr>
              <p:cNvPr id="102" name="Line 65">
                <a:extLst>
                  <a:ext uri="{FF2B5EF4-FFF2-40B4-BE49-F238E27FC236}">
                    <a16:creationId xmlns:a16="http://schemas.microsoft.com/office/drawing/2014/main" xmlns="" id="{126A162F-B43F-43B6-9B18-7A310E85B6E3}"/>
                  </a:ext>
                </a:extLst>
              </p:cNvPr>
              <p:cNvSpPr>
                <a:spLocks noChangeShapeType="1"/>
              </p:cNvSpPr>
              <p:nvPr/>
            </p:nvSpPr>
            <p:spPr bwMode="auto">
              <a:xfrm>
                <a:off x="5803900" y="3390900"/>
                <a:ext cx="0" cy="180975"/>
              </a:xfrm>
              <a:prstGeom prst="line">
                <a:avLst/>
              </a:prstGeom>
              <a:noFill/>
              <a:ln w="15875"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d-ID"/>
              </a:p>
            </p:txBody>
          </p:sp>
          <p:sp>
            <p:nvSpPr>
              <p:cNvPr id="103" name="Line 66">
                <a:extLst>
                  <a:ext uri="{FF2B5EF4-FFF2-40B4-BE49-F238E27FC236}">
                    <a16:creationId xmlns:a16="http://schemas.microsoft.com/office/drawing/2014/main" xmlns="" id="{3648135C-DABC-40D7-94B8-98E812C7524B}"/>
                  </a:ext>
                </a:extLst>
              </p:cNvPr>
              <p:cNvSpPr>
                <a:spLocks noChangeShapeType="1"/>
              </p:cNvSpPr>
              <p:nvPr/>
            </p:nvSpPr>
            <p:spPr bwMode="auto">
              <a:xfrm>
                <a:off x="5592763" y="3421063"/>
                <a:ext cx="285750" cy="0"/>
              </a:xfrm>
              <a:prstGeom prst="line">
                <a:avLst/>
              </a:prstGeom>
              <a:noFill/>
              <a:ln w="15875"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d-ID"/>
              </a:p>
            </p:txBody>
          </p:sp>
        </p:grpSp>
        <p:sp>
          <p:nvSpPr>
            <p:cNvPr id="59" name="Oval 58">
              <a:extLst>
                <a:ext uri="{FF2B5EF4-FFF2-40B4-BE49-F238E27FC236}">
                  <a16:creationId xmlns:a16="http://schemas.microsoft.com/office/drawing/2014/main" xmlns="" id="{F9EF860C-9EE9-4F59-801E-D259EBB0F028}"/>
                </a:ext>
              </a:extLst>
            </p:cNvPr>
            <p:cNvSpPr/>
            <p:nvPr/>
          </p:nvSpPr>
          <p:spPr>
            <a:xfrm>
              <a:off x="9304586" y="2026912"/>
              <a:ext cx="698502" cy="698494"/>
            </a:xfrm>
            <a:prstGeom prst="ellipse">
              <a:avLst/>
            </a:prstGeom>
            <a:solidFill>
              <a:srgbClr val="FF0000"/>
            </a:solidFill>
            <a:ln>
              <a:noFill/>
            </a:ln>
            <a:effectLst>
              <a:outerShdw blurRad="114300" sx="102000" sy="102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pic>
        <p:nvPicPr>
          <p:cNvPr id="107" name="Marcador de contenido 5">
            <a:extLst>
              <a:ext uri="{FF2B5EF4-FFF2-40B4-BE49-F238E27FC236}">
                <a16:creationId xmlns:a16="http://schemas.microsoft.com/office/drawing/2014/main" xmlns="" id="{C1536620-2C33-4DA5-9C9C-60A7F0C473C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4" name="Imagen 3">
            <a:extLst>
              <a:ext uri="{FF2B5EF4-FFF2-40B4-BE49-F238E27FC236}">
                <a16:creationId xmlns:a16="http://schemas.microsoft.com/office/drawing/2014/main" xmlns="" id="{2529458F-B7F7-43E6-B9A8-550AC4572D4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930"/>
            <a:ext cx="2709448" cy="946850"/>
          </a:xfrm>
          <a:prstGeom prst="rect">
            <a:avLst/>
          </a:prstGeom>
        </p:spPr>
      </p:pic>
      <p:grpSp>
        <p:nvGrpSpPr>
          <p:cNvPr id="24" name="Grupo 23">
            <a:extLst>
              <a:ext uri="{FF2B5EF4-FFF2-40B4-BE49-F238E27FC236}">
                <a16:creationId xmlns:a16="http://schemas.microsoft.com/office/drawing/2014/main" xmlns="" id="{393599C7-631C-4CDB-91B8-63C046D98D47}"/>
              </a:ext>
            </a:extLst>
          </p:cNvPr>
          <p:cNvGrpSpPr/>
          <p:nvPr/>
        </p:nvGrpSpPr>
        <p:grpSpPr>
          <a:xfrm>
            <a:off x="1852603" y="1609771"/>
            <a:ext cx="2696227" cy="4365275"/>
            <a:chOff x="3907018" y="1729015"/>
            <a:chExt cx="2312112" cy="4365275"/>
          </a:xfrm>
        </p:grpSpPr>
        <p:sp>
          <p:nvSpPr>
            <p:cNvPr id="48" name="Oval 47">
              <a:extLst>
                <a:ext uri="{FF2B5EF4-FFF2-40B4-BE49-F238E27FC236}">
                  <a16:creationId xmlns:a16="http://schemas.microsoft.com/office/drawing/2014/main" xmlns="" id="{7A39A5DF-CC60-46AB-9FB9-DC8660E71640}"/>
                </a:ext>
              </a:extLst>
            </p:cNvPr>
            <p:cNvSpPr/>
            <p:nvPr/>
          </p:nvSpPr>
          <p:spPr>
            <a:xfrm>
              <a:off x="4565888" y="1729015"/>
              <a:ext cx="1031060" cy="1150238"/>
            </a:xfrm>
            <a:prstGeom prst="ellipse">
              <a:avLst/>
            </a:prstGeom>
            <a:solidFill>
              <a:schemeClr val="bg1">
                <a:alpha val="6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31" name="Group 30">
              <a:extLst>
                <a:ext uri="{FF2B5EF4-FFF2-40B4-BE49-F238E27FC236}">
                  <a16:creationId xmlns:a16="http://schemas.microsoft.com/office/drawing/2014/main" xmlns="" id="{335AD002-62C3-4A61-8BCF-01EE5F110C5E}"/>
                </a:ext>
              </a:extLst>
            </p:cNvPr>
            <p:cNvGrpSpPr/>
            <p:nvPr/>
          </p:nvGrpSpPr>
          <p:grpSpPr>
            <a:xfrm>
              <a:off x="3907018" y="3609696"/>
              <a:ext cx="2312112" cy="2484594"/>
              <a:chOff x="-632421" y="5248902"/>
              <a:chExt cx="2312112" cy="2484594"/>
            </a:xfrm>
          </p:grpSpPr>
          <p:sp>
            <p:nvSpPr>
              <p:cNvPr id="32" name="TextBox 31">
                <a:extLst>
                  <a:ext uri="{FF2B5EF4-FFF2-40B4-BE49-F238E27FC236}">
                    <a16:creationId xmlns:a16="http://schemas.microsoft.com/office/drawing/2014/main" xmlns="" id="{B4BC54C5-727E-4229-BE53-2B6D9D59C4A9}"/>
                  </a:ext>
                </a:extLst>
              </p:cNvPr>
              <p:cNvSpPr txBox="1"/>
              <p:nvPr/>
            </p:nvSpPr>
            <p:spPr>
              <a:xfrm>
                <a:off x="81173" y="5248902"/>
                <a:ext cx="921609" cy="307777"/>
              </a:xfrm>
              <a:prstGeom prst="rect">
                <a:avLst/>
              </a:prstGeom>
              <a:noFill/>
            </p:spPr>
            <p:txBody>
              <a:bodyPr wrap="none" lIns="0" tIns="0" rIns="0" bIns="0" rtlCol="0">
                <a:spAutoFit/>
              </a:bodyPr>
              <a:lstStyle/>
              <a:p>
                <a:pPr algn="ctr"/>
                <a:r>
                  <a:rPr lang="pl-PL" altLang="ko-KR" sz="2000" b="1" dirty="0">
                    <a:solidFill>
                      <a:srgbClr val="00B0F0"/>
                    </a:solidFill>
                    <a:latin typeface="+mj-lt"/>
                    <a:cs typeface="Arial" pitchFamily="34" charset="0"/>
                  </a:rPr>
                  <a:t>5</a:t>
                </a:r>
                <a:r>
                  <a:rPr lang="pl-PL" altLang="ko-KR" sz="2000" b="1">
                    <a:solidFill>
                      <a:srgbClr val="00B0F0"/>
                    </a:solidFill>
                    <a:latin typeface="+mj-lt"/>
                    <a:cs typeface="Arial" pitchFamily="34" charset="0"/>
                  </a:rPr>
                  <a:t>. </a:t>
                </a:r>
                <a:r>
                  <a:rPr lang="es-ES" altLang="ko-KR" sz="2000" b="1">
                    <a:solidFill>
                      <a:srgbClr val="00B0F0"/>
                    </a:solidFill>
                    <a:latin typeface="+mj-lt"/>
                    <a:cs typeface="Arial" pitchFamily="34" charset="0"/>
                  </a:rPr>
                  <a:t>Empatía</a:t>
                </a:r>
                <a:endParaRPr lang="es-ES" sz="2000" b="1" dirty="0">
                  <a:solidFill>
                    <a:srgbClr val="00B0F0"/>
                  </a:solidFill>
                  <a:latin typeface="+mj-lt"/>
                </a:endParaRPr>
              </a:p>
            </p:txBody>
          </p:sp>
          <p:sp>
            <p:nvSpPr>
              <p:cNvPr id="33" name="TextBox 32">
                <a:extLst>
                  <a:ext uri="{FF2B5EF4-FFF2-40B4-BE49-F238E27FC236}">
                    <a16:creationId xmlns:a16="http://schemas.microsoft.com/office/drawing/2014/main" xmlns="" id="{0521675A-6E44-41E8-A30F-C496AC032D0A}"/>
                  </a:ext>
                </a:extLst>
              </p:cNvPr>
              <p:cNvSpPr txBox="1"/>
              <p:nvPr/>
            </p:nvSpPr>
            <p:spPr>
              <a:xfrm>
                <a:off x="-632421" y="5795593"/>
                <a:ext cx="2312112" cy="1937903"/>
              </a:xfrm>
              <a:prstGeom prst="rect">
                <a:avLst/>
              </a:prstGeom>
              <a:noFill/>
            </p:spPr>
            <p:txBody>
              <a:bodyPr wrap="square" lIns="0" tIns="0" rIns="0" bIns="0" rtlCol="0">
                <a:spAutoFit/>
              </a:bodyPr>
              <a:lstStyle/>
              <a:p>
                <a:pPr algn="ctr">
                  <a:lnSpc>
                    <a:spcPct val="130000"/>
                  </a:lnSpc>
                </a:pPr>
                <a:r>
                  <a:rPr lang="es-ES" sz="1400"/>
                  <a:t>Se centra en aumentar la empatía, lo que te permite desarrollar un profundo autoconocimiento para sentirte mejor contigo mismo y estar más dispuesto y capaz de comprender los sentimientos de los demás</a:t>
                </a:r>
                <a:r>
                  <a:rPr lang="es-ES_tradnl" sz="1400"/>
                  <a:t>. </a:t>
                </a:r>
                <a:endParaRPr lang="es-ES" sz="1400" dirty="0"/>
              </a:p>
            </p:txBody>
          </p:sp>
        </p:grpSp>
        <p:cxnSp>
          <p:nvCxnSpPr>
            <p:cNvPr id="47" name="Straight Connector 46">
              <a:extLst>
                <a:ext uri="{FF2B5EF4-FFF2-40B4-BE49-F238E27FC236}">
                  <a16:creationId xmlns:a16="http://schemas.microsoft.com/office/drawing/2014/main" xmlns="" id="{A731CDBC-2C72-4034-85A1-E8E1187D21FE}"/>
                </a:ext>
              </a:extLst>
            </p:cNvPr>
            <p:cNvCxnSpPr>
              <a:cxnSpLocks/>
            </p:cNvCxnSpPr>
            <p:nvPr/>
          </p:nvCxnSpPr>
          <p:spPr>
            <a:xfrm flipH="1">
              <a:off x="5108261" y="2392777"/>
              <a:ext cx="2315" cy="1127126"/>
            </a:xfrm>
            <a:prstGeom prst="line">
              <a:avLst/>
            </a:prstGeom>
            <a:ln w="9525">
              <a:solidFill>
                <a:schemeClr val="bg1">
                  <a:lumMod val="85000"/>
                </a:schemeClr>
              </a:solidFill>
              <a:tailEnd type="oval"/>
            </a:ln>
          </p:spPr>
          <p:style>
            <a:lnRef idx="1">
              <a:schemeClr val="accent1"/>
            </a:lnRef>
            <a:fillRef idx="0">
              <a:schemeClr val="accent1"/>
            </a:fillRef>
            <a:effectRef idx="0">
              <a:schemeClr val="accent1"/>
            </a:effectRef>
            <a:fontRef idx="minor">
              <a:schemeClr val="tx1"/>
            </a:fontRef>
          </p:style>
        </p:cxnSp>
      </p:grpSp>
      <p:sp>
        <p:nvSpPr>
          <p:cNvPr id="80" name="Oval 11">
            <a:extLst>
              <a:ext uri="{FF2B5EF4-FFF2-40B4-BE49-F238E27FC236}">
                <a16:creationId xmlns:a16="http://schemas.microsoft.com/office/drawing/2014/main" xmlns="" id="{43921E46-CA00-4D5C-8CEF-F5D7001A2BA1}"/>
              </a:ext>
            </a:extLst>
          </p:cNvPr>
          <p:cNvSpPr/>
          <p:nvPr/>
        </p:nvSpPr>
        <p:spPr>
          <a:xfrm>
            <a:off x="2807850" y="1801915"/>
            <a:ext cx="853440" cy="853443"/>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solidFill>
                <a:srgbClr val="00B0F0"/>
              </a:solidFill>
            </a:endParaRPr>
          </a:p>
        </p:txBody>
      </p:sp>
      <p:pic>
        <p:nvPicPr>
          <p:cNvPr id="50" name="Obraz 4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980375" y="2009642"/>
            <a:ext cx="463856" cy="463856"/>
          </a:xfrm>
          <a:prstGeom prst="rect">
            <a:avLst/>
          </a:prstGeom>
        </p:spPr>
      </p:pic>
      <p:sp>
        <p:nvSpPr>
          <p:cNvPr id="52" name="Prostokąt 51"/>
          <p:cNvSpPr/>
          <p:nvPr/>
        </p:nvSpPr>
        <p:spPr>
          <a:xfrm>
            <a:off x="6386346" y="4756901"/>
            <a:ext cx="3104147" cy="104304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53" name="Obraz 5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698530" y="1879841"/>
            <a:ext cx="479781" cy="479781"/>
          </a:xfrm>
          <a:prstGeom prst="rect">
            <a:avLst/>
          </a:prstGeom>
        </p:spPr>
      </p:pic>
      <p:sp>
        <p:nvSpPr>
          <p:cNvPr id="56" name="Prostokąt 55"/>
          <p:cNvSpPr/>
          <p:nvPr/>
        </p:nvSpPr>
        <p:spPr>
          <a:xfrm>
            <a:off x="1753820" y="3963290"/>
            <a:ext cx="3104147" cy="2077967"/>
          </a:xfrm>
          <a:prstGeom prst="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rostokąt 4"/>
          <p:cNvSpPr/>
          <p:nvPr/>
        </p:nvSpPr>
        <p:spPr>
          <a:xfrm>
            <a:off x="6455446" y="4845842"/>
            <a:ext cx="2965946" cy="954107"/>
          </a:xfrm>
          <a:prstGeom prst="rect">
            <a:avLst/>
          </a:prstGeom>
        </p:spPr>
        <p:txBody>
          <a:bodyPr wrap="square">
            <a:spAutoFit/>
          </a:bodyPr>
          <a:lstStyle/>
          <a:p>
            <a:pPr algn="ctr"/>
            <a:r>
              <a:rPr lang="es-ES_tradnl" sz="1400">
                <a:ea typeface="Arial Rounded"/>
                <a:cs typeface="Arial Rounded"/>
              </a:rPr>
              <a:t>El último paso es un incremento de la memoria funcional que resulta de la práctica regular de la meditación durante varias semanas. </a:t>
            </a:r>
            <a:endParaRPr lang="pl-PL" sz="1400" dirty="0"/>
          </a:p>
        </p:txBody>
      </p:sp>
      <p:sp>
        <p:nvSpPr>
          <p:cNvPr id="55" name="pole tekstowe 54">
            <a:extLst>
              <a:ext uri="{FF2B5EF4-FFF2-40B4-BE49-F238E27FC236}">
                <a16:creationId xmlns:a16="http://schemas.microsoft.com/office/drawing/2014/main" xmlns="" id="{EB4CA4E2-9F97-47EF-96B9-1D87899EFD98}"/>
              </a:ext>
            </a:extLst>
          </p:cNvPr>
          <p:cNvSpPr txBox="1"/>
          <p:nvPr/>
        </p:nvSpPr>
        <p:spPr>
          <a:xfrm>
            <a:off x="4265382" y="677385"/>
            <a:ext cx="6263196" cy="769441"/>
          </a:xfrm>
          <a:prstGeom prst="rect">
            <a:avLst/>
          </a:prstGeom>
          <a:noFill/>
        </p:spPr>
        <p:txBody>
          <a:bodyPr wrap="square">
            <a:spAutoFit/>
          </a:bodyPr>
          <a:lstStyle/>
          <a:p>
            <a:r>
              <a:rPr lang="es-ES" sz="4400">
                <a:solidFill>
                  <a:schemeClr val="bg1"/>
                </a:solidFill>
                <a:latin typeface="Arial Black" panose="020B0A04020102020204" pitchFamily="34" charset="0"/>
              </a:rPr>
              <a:t>PASOS</a:t>
            </a:r>
            <a:r>
              <a:rPr lang="pl-PL" sz="4400">
                <a:solidFill>
                  <a:schemeClr val="bg1"/>
                </a:solidFill>
                <a:latin typeface="Arial Black" panose="020B0A04020102020204" pitchFamily="34" charset="0"/>
              </a:rPr>
              <a:t> </a:t>
            </a:r>
            <a:r>
              <a:rPr lang="pl-PL" sz="4400" dirty="0">
                <a:solidFill>
                  <a:schemeClr val="bg1"/>
                </a:solidFill>
                <a:latin typeface="Arial Black" panose="020B0A04020102020204" pitchFamily="34" charset="0"/>
              </a:rPr>
              <a:t>5-6</a:t>
            </a:r>
            <a:endParaRPr lang="en-GB" sz="4400" dirty="0">
              <a:solidFill>
                <a:schemeClr val="bg1"/>
              </a:solidFill>
              <a:latin typeface="Arial Black" panose="020B0A04020102020204" pitchFamily="34" charset="0"/>
            </a:endParaRPr>
          </a:p>
        </p:txBody>
      </p:sp>
      <p:sp>
        <p:nvSpPr>
          <p:cNvPr id="38"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33587" y="6275049"/>
            <a:ext cx="5397839"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39"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0082" y="6248677"/>
            <a:ext cx="905274" cy="576706"/>
          </a:xfrm>
          <a:prstGeom prst="rect">
            <a:avLst/>
          </a:prstGeom>
        </p:spPr>
      </p:pic>
      <p:pic>
        <p:nvPicPr>
          <p:cNvPr id="43" name="Immagine 42"/>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331426" y="6400598"/>
            <a:ext cx="1127226" cy="392481"/>
          </a:xfrm>
          <a:prstGeom prst="rect">
            <a:avLst/>
          </a:prstGeom>
          <a:noFill/>
        </p:spPr>
      </p:pic>
      <p:sp>
        <p:nvSpPr>
          <p:cNvPr id="44" name="CasellaDiTesto 43"/>
          <p:cNvSpPr txBox="1"/>
          <p:nvPr/>
        </p:nvSpPr>
        <p:spPr>
          <a:xfrm>
            <a:off x="7526577" y="6183087"/>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17333655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D0DDEE9A-32EC-48AB-AA00-90B7D4F4EC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14" name="Rectangle: Rounded Corners 9">
            <a:extLst>
              <a:ext uri="{FF2B5EF4-FFF2-40B4-BE49-F238E27FC236}">
                <a16:creationId xmlns:a16="http://schemas.microsoft.com/office/drawing/2014/main" xmlns="" id="{19BFBA29-7BBA-4E65-BB95-7338286D69DF}"/>
              </a:ext>
            </a:extLst>
          </p:cNvPr>
          <p:cNvSpPr/>
          <p:nvPr/>
        </p:nvSpPr>
        <p:spPr>
          <a:xfrm>
            <a:off x="2322194" y="2004874"/>
            <a:ext cx="961017" cy="961200"/>
          </a:xfrm>
          <a:prstGeom prst="roundRect">
            <a:avLst>
              <a:gd name="adj" fmla="val 9500"/>
            </a:avLst>
          </a:prstGeom>
          <a:solidFill>
            <a:srgbClr val="00B0F0"/>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400" dirty="0">
              <a:solidFill>
                <a:schemeClr val="bg1"/>
              </a:solidFill>
              <a:latin typeface="+mj-lt"/>
            </a:endParaRPr>
          </a:p>
        </p:txBody>
      </p:sp>
      <p:sp>
        <p:nvSpPr>
          <p:cNvPr id="15" name="Rectangle: Rounded Corners 15">
            <a:extLst>
              <a:ext uri="{FF2B5EF4-FFF2-40B4-BE49-F238E27FC236}">
                <a16:creationId xmlns:a16="http://schemas.microsoft.com/office/drawing/2014/main" xmlns="" id="{5D4FB986-8EDD-4D03-9C99-E9189E78834D}"/>
              </a:ext>
            </a:extLst>
          </p:cNvPr>
          <p:cNvSpPr/>
          <p:nvPr/>
        </p:nvSpPr>
        <p:spPr>
          <a:xfrm>
            <a:off x="2313473" y="4693462"/>
            <a:ext cx="961017" cy="961200"/>
          </a:xfrm>
          <a:prstGeom prst="roundRect">
            <a:avLst>
              <a:gd name="adj" fmla="val 9500"/>
            </a:avLst>
          </a:prstGeom>
          <a:solidFill>
            <a:srgbClr val="92D050"/>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400" dirty="0">
              <a:solidFill>
                <a:schemeClr val="bg1"/>
              </a:solidFill>
              <a:latin typeface="+mj-lt"/>
            </a:endParaRPr>
          </a:p>
        </p:txBody>
      </p:sp>
      <p:sp>
        <p:nvSpPr>
          <p:cNvPr id="25" name="CuadroTexto 24">
            <a:extLst>
              <a:ext uri="{FF2B5EF4-FFF2-40B4-BE49-F238E27FC236}">
                <a16:creationId xmlns:a16="http://schemas.microsoft.com/office/drawing/2014/main" xmlns="" id="{495AE758-9585-4238-B75A-0B93AB22EC2A}"/>
              </a:ext>
            </a:extLst>
          </p:cNvPr>
          <p:cNvSpPr txBox="1"/>
          <p:nvPr/>
        </p:nvSpPr>
        <p:spPr>
          <a:xfrm>
            <a:off x="3918262" y="2154956"/>
            <a:ext cx="6328236" cy="646331"/>
          </a:xfrm>
          <a:prstGeom prst="rect">
            <a:avLst/>
          </a:prstGeom>
          <a:noFill/>
        </p:spPr>
        <p:txBody>
          <a:bodyPr wrap="square" rtlCol="0">
            <a:spAutoFit/>
          </a:bodyPr>
          <a:lstStyle/>
          <a:p>
            <a:r>
              <a:rPr lang="en-US"/>
              <a:t>Encuentra un lugar cómodo en el que te sientas seguro y nadie te moleste. Debe ser tranquilo y acogedor. </a:t>
            </a:r>
            <a:endParaRPr lang="en-US" dirty="0"/>
          </a:p>
        </p:txBody>
      </p:sp>
      <p:sp>
        <p:nvSpPr>
          <p:cNvPr id="26" name="CuadroTexto 25">
            <a:extLst>
              <a:ext uri="{FF2B5EF4-FFF2-40B4-BE49-F238E27FC236}">
                <a16:creationId xmlns:a16="http://schemas.microsoft.com/office/drawing/2014/main" xmlns="" id="{C4420EBE-7885-4998-9EE4-75D5F7D3B339}"/>
              </a:ext>
            </a:extLst>
          </p:cNvPr>
          <p:cNvSpPr txBox="1"/>
          <p:nvPr/>
        </p:nvSpPr>
        <p:spPr>
          <a:xfrm>
            <a:off x="3856118" y="4774649"/>
            <a:ext cx="5944830" cy="923330"/>
          </a:xfrm>
          <a:prstGeom prst="rect">
            <a:avLst/>
          </a:prstGeom>
          <a:noFill/>
        </p:spPr>
        <p:txBody>
          <a:bodyPr wrap="square" rtlCol="0">
            <a:spAutoFit/>
          </a:bodyPr>
          <a:lstStyle/>
          <a:p>
            <a:r>
              <a:rPr lang="en-US"/>
              <a:t>Establece un tiempo límite. Al principio será mejor elegir prácticas de 5 o 10 minutos, para que tu cerebro se acostumbre a dicha práctica.</a:t>
            </a:r>
            <a:endParaRPr lang="en-US" dirty="0"/>
          </a:p>
        </p:txBody>
      </p:sp>
      <p:sp>
        <p:nvSpPr>
          <p:cNvPr id="27" name="CuadroTexto 26">
            <a:extLst>
              <a:ext uri="{FF2B5EF4-FFF2-40B4-BE49-F238E27FC236}">
                <a16:creationId xmlns:a16="http://schemas.microsoft.com/office/drawing/2014/main" xmlns="" id="{B75CBC3B-D7F2-48FB-8EF8-D213153E8C2F}"/>
              </a:ext>
            </a:extLst>
          </p:cNvPr>
          <p:cNvSpPr txBox="1"/>
          <p:nvPr/>
        </p:nvSpPr>
        <p:spPr>
          <a:xfrm>
            <a:off x="3856118" y="3274408"/>
            <a:ext cx="5944830" cy="1477328"/>
          </a:xfrm>
          <a:prstGeom prst="rect">
            <a:avLst/>
          </a:prstGeom>
          <a:noFill/>
        </p:spPr>
        <p:txBody>
          <a:bodyPr wrap="square" rtlCol="0">
            <a:spAutoFit/>
          </a:bodyPr>
          <a:lstStyle/>
          <a:p>
            <a:r>
              <a:rPr lang="en-US"/>
              <a:t>Elige una posición cómoda en la que puedas mantenerte durante un rato. Puedes sentarte en el sillón y poner los pies en el suelo, o directamente sentarte en el suelo con las piernas cruzadas, o quedarte de pie. Lo que te resulte más cómodo.</a:t>
            </a:r>
            <a:endParaRPr lang="en-US" dirty="0"/>
          </a:p>
        </p:txBody>
      </p:sp>
      <p:sp>
        <p:nvSpPr>
          <p:cNvPr id="28" name="Rectangle 4">
            <a:extLst>
              <a:ext uri="{FF2B5EF4-FFF2-40B4-BE49-F238E27FC236}">
                <a16:creationId xmlns:a16="http://schemas.microsoft.com/office/drawing/2014/main" xmlns="" id="{5845F467-C0D3-441E-B415-C79D76F27533}"/>
              </a:ext>
            </a:extLst>
          </p:cNvPr>
          <p:cNvSpPr/>
          <p:nvPr/>
        </p:nvSpPr>
        <p:spPr>
          <a:xfrm>
            <a:off x="1748832" y="1113973"/>
            <a:ext cx="8694336" cy="276999"/>
          </a:xfrm>
          <a:prstGeom prst="rect">
            <a:avLst/>
          </a:prstGeom>
        </p:spPr>
        <p:txBody>
          <a:bodyPr wrap="square" lIns="0" tIns="0" rIns="0" bIns="0" anchor="t">
            <a:spAutoFit/>
          </a:bodyPr>
          <a:lstStyle/>
          <a:p>
            <a:pPr lvl="0" algn="ctr" defTabSz="457200">
              <a:defRPr/>
            </a:pPr>
            <a:r>
              <a:rPr lang="en-US" b="1">
                <a:latin typeface="Arial Black" panose="020B0A04020102020204" pitchFamily="34" charset="0"/>
              </a:rPr>
              <a:t>Técnica básica de meditación para practicar el mindfulness</a:t>
            </a:r>
            <a:endParaRPr lang="en-US" b="1" dirty="0">
              <a:latin typeface="Arial Black" panose="020B0A04020102020204" pitchFamily="34" charset="0"/>
            </a:endParaRPr>
          </a:p>
        </p:txBody>
      </p:sp>
      <p:sp>
        <p:nvSpPr>
          <p:cNvPr id="35" name="pole tekstowe 34">
            <a:extLst>
              <a:ext uri="{FF2B5EF4-FFF2-40B4-BE49-F238E27FC236}">
                <a16:creationId xmlns:a16="http://schemas.microsoft.com/office/drawing/2014/main" xmlns="" id="{A6DBA878-537E-4887-B9F9-7B847B1D6E72}"/>
              </a:ext>
            </a:extLst>
          </p:cNvPr>
          <p:cNvSpPr txBox="1"/>
          <p:nvPr/>
        </p:nvSpPr>
        <p:spPr>
          <a:xfrm>
            <a:off x="3214506" y="410142"/>
            <a:ext cx="6094520" cy="646331"/>
          </a:xfrm>
          <a:prstGeom prst="rect">
            <a:avLst/>
          </a:prstGeom>
          <a:noFill/>
        </p:spPr>
        <p:txBody>
          <a:bodyPr wrap="square">
            <a:spAutoFit/>
          </a:bodyPr>
          <a:lstStyle/>
          <a:p>
            <a:pPr lvl="0" algn="ctr" defTabSz="457200">
              <a:defRPr/>
            </a:pPr>
            <a:r>
              <a:rPr lang="pl-PL" sz="3600" b="1" dirty="0" err="1">
                <a:latin typeface="Arial Black" panose="020B0A04020102020204" pitchFamily="34" charset="0"/>
              </a:rPr>
              <a:t>Mindfulness</a:t>
            </a:r>
            <a:endParaRPr lang="en-US" sz="3600" b="1" dirty="0">
              <a:latin typeface="Arial Black" panose="020B0A04020102020204" pitchFamily="34" charset="0"/>
            </a:endParaRPr>
          </a:p>
        </p:txBody>
      </p:sp>
      <p:pic>
        <p:nvPicPr>
          <p:cNvPr id="4" name="Grafika 3" descr="Kanapa z wypełnieniem pełnym">
            <a:extLst>
              <a:ext uri="{FF2B5EF4-FFF2-40B4-BE49-F238E27FC236}">
                <a16:creationId xmlns:a16="http://schemas.microsoft.com/office/drawing/2014/main" xmlns="" id="{BB5A0375-03D2-4D9F-9FD2-BB1FF2A9BDFE}"/>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2336781" y="2037592"/>
            <a:ext cx="914400" cy="914400"/>
          </a:xfrm>
          <a:prstGeom prst="rect">
            <a:avLst/>
          </a:prstGeom>
        </p:spPr>
      </p:pic>
      <p:pic>
        <p:nvPicPr>
          <p:cNvPr id="13" name="Grafika 12" descr="Sveglia z wypełnieniem pełnym">
            <a:extLst>
              <a:ext uri="{FF2B5EF4-FFF2-40B4-BE49-F238E27FC236}">
                <a16:creationId xmlns:a16="http://schemas.microsoft.com/office/drawing/2014/main" xmlns="" id="{9208BBF8-B736-45B1-A31F-79336F60C55C}"/>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2336782" y="4694090"/>
            <a:ext cx="914400" cy="914400"/>
          </a:xfrm>
          <a:prstGeom prst="rect">
            <a:avLst/>
          </a:prstGeom>
        </p:spPr>
      </p:pic>
      <p:grpSp>
        <p:nvGrpSpPr>
          <p:cNvPr id="39" name="Grupa 38">
            <a:extLst>
              <a:ext uri="{FF2B5EF4-FFF2-40B4-BE49-F238E27FC236}">
                <a16:creationId xmlns:a16="http://schemas.microsoft.com/office/drawing/2014/main" xmlns="" id="{7B97CE05-266F-43F0-87B9-384C8E96B26C}"/>
              </a:ext>
            </a:extLst>
          </p:cNvPr>
          <p:cNvGrpSpPr/>
          <p:nvPr/>
        </p:nvGrpSpPr>
        <p:grpSpPr>
          <a:xfrm>
            <a:off x="2298886" y="3332247"/>
            <a:ext cx="961017" cy="961200"/>
            <a:chOff x="2292209" y="4140951"/>
            <a:chExt cx="961017" cy="961200"/>
          </a:xfrm>
        </p:grpSpPr>
        <p:sp>
          <p:nvSpPr>
            <p:cNvPr id="16" name="Rectangle: Rounded Corners 17">
              <a:extLst>
                <a:ext uri="{FF2B5EF4-FFF2-40B4-BE49-F238E27FC236}">
                  <a16:creationId xmlns:a16="http://schemas.microsoft.com/office/drawing/2014/main" xmlns="" id="{98649BC8-B214-42DB-BDA3-E6058E477E1C}"/>
                </a:ext>
              </a:extLst>
            </p:cNvPr>
            <p:cNvSpPr/>
            <p:nvPr/>
          </p:nvSpPr>
          <p:spPr>
            <a:xfrm>
              <a:off x="2292209" y="4140951"/>
              <a:ext cx="961017" cy="961200"/>
            </a:xfrm>
            <a:prstGeom prst="roundRect">
              <a:avLst>
                <a:gd name="adj" fmla="val 9500"/>
              </a:avLst>
            </a:prstGeom>
            <a:solidFill>
              <a:srgbClr val="FF0000"/>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400" dirty="0">
                <a:solidFill>
                  <a:schemeClr val="bg1"/>
                </a:solidFill>
                <a:latin typeface="+mj-lt"/>
              </a:endParaRPr>
            </a:p>
          </p:txBody>
        </p:sp>
        <p:pic>
          <p:nvPicPr>
            <p:cNvPr id="38" name="Grafika 37" descr="Zmieszana osoba z wypełnieniem pełnym">
              <a:extLst>
                <a:ext uri="{FF2B5EF4-FFF2-40B4-BE49-F238E27FC236}">
                  <a16:creationId xmlns:a16="http://schemas.microsoft.com/office/drawing/2014/main" xmlns="" id="{ED28102F-5997-4931-B2C4-446955FDB35A}"/>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p:blipFill>
          <p:spPr>
            <a:xfrm>
              <a:off x="2383976" y="4214798"/>
              <a:ext cx="777482" cy="777482"/>
            </a:xfrm>
            <a:prstGeom prst="rect">
              <a:avLst/>
            </a:prstGeom>
          </p:spPr>
        </p:pic>
      </p:grpSp>
      <p:grpSp>
        <p:nvGrpSpPr>
          <p:cNvPr id="45" name="Grupa 44">
            <a:extLst>
              <a:ext uri="{FF2B5EF4-FFF2-40B4-BE49-F238E27FC236}">
                <a16:creationId xmlns:a16="http://schemas.microsoft.com/office/drawing/2014/main" xmlns="" id="{49C53C73-81FE-4E42-9CB8-3A6EDA16C8A5}"/>
              </a:ext>
            </a:extLst>
          </p:cNvPr>
          <p:cNvGrpSpPr/>
          <p:nvPr/>
        </p:nvGrpSpPr>
        <p:grpSpPr>
          <a:xfrm>
            <a:off x="245796" y="1751630"/>
            <a:ext cx="5067196" cy="4221890"/>
            <a:chOff x="245796" y="1751630"/>
            <a:chExt cx="5067196" cy="4221890"/>
          </a:xfrm>
        </p:grpSpPr>
        <p:sp>
          <p:nvSpPr>
            <p:cNvPr id="41" name="pole tekstowe 40">
              <a:extLst>
                <a:ext uri="{FF2B5EF4-FFF2-40B4-BE49-F238E27FC236}">
                  <a16:creationId xmlns:a16="http://schemas.microsoft.com/office/drawing/2014/main" xmlns="" id="{E2564BE3-BDB2-4750-A65E-65DF580CCB95}"/>
                </a:ext>
              </a:extLst>
            </p:cNvPr>
            <p:cNvSpPr txBox="1"/>
            <p:nvPr/>
          </p:nvSpPr>
          <p:spPr>
            <a:xfrm>
              <a:off x="245796" y="3637957"/>
              <a:ext cx="5067196" cy="646331"/>
            </a:xfrm>
            <a:prstGeom prst="rect">
              <a:avLst/>
            </a:prstGeom>
            <a:noFill/>
          </p:spPr>
          <p:txBody>
            <a:bodyPr wrap="square" rtlCol="0">
              <a:spAutoFit/>
            </a:bodyPr>
            <a:lstStyle/>
            <a:p>
              <a:r>
                <a:rPr lang="en-US" b="1"/>
                <a:t>Preparación</a:t>
              </a:r>
              <a:endParaRPr lang="en-US" b="1" dirty="0"/>
            </a:p>
            <a:p>
              <a:endParaRPr lang="en-GB" b="1" dirty="0"/>
            </a:p>
          </p:txBody>
        </p:sp>
        <p:sp>
          <p:nvSpPr>
            <p:cNvPr id="44" name="Nawias klamrowy otwierający 43">
              <a:extLst>
                <a:ext uri="{FF2B5EF4-FFF2-40B4-BE49-F238E27FC236}">
                  <a16:creationId xmlns:a16="http://schemas.microsoft.com/office/drawing/2014/main" xmlns="" id="{2D7A9CE2-C71D-4BA9-BEAB-D61140A52068}"/>
                </a:ext>
              </a:extLst>
            </p:cNvPr>
            <p:cNvSpPr/>
            <p:nvPr/>
          </p:nvSpPr>
          <p:spPr>
            <a:xfrm>
              <a:off x="1615780" y="1751630"/>
              <a:ext cx="497105" cy="4221890"/>
            </a:xfrm>
            <a:prstGeom prst="leftBrace">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sp>
        <p:nvSpPr>
          <p:cNvPr id="21"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33587" y="6275049"/>
            <a:ext cx="5397839"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22"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0082" y="6248677"/>
            <a:ext cx="905274" cy="576706"/>
          </a:xfrm>
          <a:prstGeom prst="rect">
            <a:avLst/>
          </a:prstGeom>
        </p:spPr>
      </p:pic>
      <p:pic>
        <p:nvPicPr>
          <p:cNvPr id="23" name="Immagine 22"/>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331426" y="6400598"/>
            <a:ext cx="1127226" cy="392481"/>
          </a:xfrm>
          <a:prstGeom prst="rect">
            <a:avLst/>
          </a:prstGeom>
          <a:noFill/>
        </p:spPr>
      </p:pic>
      <p:sp>
        <p:nvSpPr>
          <p:cNvPr id="24" name="CasellaDiTesto 23"/>
          <p:cNvSpPr txBox="1"/>
          <p:nvPr/>
        </p:nvSpPr>
        <p:spPr>
          <a:xfrm>
            <a:off x="7526577" y="6183087"/>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344748166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TotalTime>
  <Words>2241</Words>
  <Application>Microsoft Office PowerPoint</Application>
  <PresentationFormat>Widescreen</PresentationFormat>
  <Paragraphs>166</Paragraphs>
  <Slides>13</Slides>
  <Notes>3</Notes>
  <HiddenSlides>0</HiddenSlides>
  <MMClips>0</MMClips>
  <ScaleCrop>false</ScaleCrop>
  <HeadingPairs>
    <vt:vector size="6" baseType="variant">
      <vt:variant>
        <vt:lpstr>Caratteri utilizzati</vt:lpstr>
      </vt:variant>
      <vt:variant>
        <vt:i4>11</vt:i4>
      </vt:variant>
      <vt:variant>
        <vt:lpstr>Tema</vt:lpstr>
      </vt:variant>
      <vt:variant>
        <vt:i4>1</vt:i4>
      </vt:variant>
      <vt:variant>
        <vt:lpstr>Titoli diapositive</vt:lpstr>
      </vt:variant>
      <vt:variant>
        <vt:i4>13</vt:i4>
      </vt:variant>
    </vt:vector>
  </HeadingPairs>
  <TitlesOfParts>
    <vt:vector size="25" baseType="lpstr">
      <vt:lpstr>맑은 고딕</vt:lpstr>
      <vt:lpstr>Microsoft JhengHei</vt:lpstr>
      <vt:lpstr>Microsoft JhengHei UI</vt:lpstr>
      <vt:lpstr>Arial</vt:lpstr>
      <vt:lpstr>Arial Black</vt:lpstr>
      <vt:lpstr>Arial Rounded</vt:lpstr>
      <vt:lpstr>Arial Rounded MT Bold</vt:lpstr>
      <vt:lpstr>Calibri</vt:lpstr>
      <vt:lpstr>Calibri Light</vt:lpstr>
      <vt:lpstr>Dubai Medium</vt:lpstr>
      <vt:lpstr>Times New Roman</vt:lpstr>
      <vt:lpstr>Tema de Office</vt:lpstr>
      <vt:lpstr>Herramienta 19 Mindfulness – una herramienta para incrementar la concentración</vt:lpstr>
      <vt:lpstr>Presentazione standard di PowerPoint</vt:lpstr>
      <vt:lpstr>Presentazione standard di PowerPoint</vt:lpstr>
      <vt:lpstr>Presentazione standard di PowerPoint</vt:lpstr>
      <vt:lpstr>Mindfulness – 6 pasos</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¡Gracias por tu atención!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Regulation of the work ability in small and micro enterprises through multimedia tool </dc:title>
  <dc:creator>Dulce Rodriguez Ortiz</dc:creator>
  <cp:lastModifiedBy>Windows User</cp:lastModifiedBy>
  <cp:revision>163</cp:revision>
  <dcterms:created xsi:type="dcterms:W3CDTF">2021-01-13T11:07:57Z</dcterms:created>
  <dcterms:modified xsi:type="dcterms:W3CDTF">2022-07-03T18:12:09Z</dcterms:modified>
</cp:coreProperties>
</file>