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8"/>
  </p:notesMasterIdLst>
  <p:sldIdLst>
    <p:sldId id="257" r:id="rId2"/>
    <p:sldId id="313" r:id="rId3"/>
    <p:sldId id="323" r:id="rId4"/>
    <p:sldId id="325" r:id="rId5"/>
    <p:sldId id="336" r:id="rId6"/>
    <p:sldId id="318" r:id="rId7"/>
    <p:sldId id="326" r:id="rId8"/>
    <p:sldId id="327" r:id="rId9"/>
    <p:sldId id="328" r:id="rId10"/>
    <p:sldId id="329" r:id="rId11"/>
    <p:sldId id="330" r:id="rId12"/>
    <p:sldId id="331" r:id="rId13"/>
    <p:sldId id="333" r:id="rId14"/>
    <p:sldId id="334" r:id="rId15"/>
    <p:sldId id="335" r:id="rId16"/>
    <p:sldId id="337" r:id="rId17"/>
    <p:sldId id="338" r:id="rId18"/>
    <p:sldId id="340" r:id="rId19"/>
    <p:sldId id="339" r:id="rId20"/>
    <p:sldId id="341" r:id="rId21"/>
    <p:sldId id="342" r:id="rId22"/>
    <p:sldId id="343" r:id="rId23"/>
    <p:sldId id="344" r:id="rId24"/>
    <p:sldId id="345" r:id="rId25"/>
    <p:sldId id="289" r:id="rId26"/>
    <p:sldId id="324" r:id="rId2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106"/>
    <a:srgbClr val="6911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0376E9-A0F9-4350-A9E3-C4F71F8CA43E}"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de-DE"/>
        </a:p>
      </dgm:t>
    </dgm:pt>
    <dgm:pt modelId="{8E824049-919B-408E-89A1-F555833DF415}">
      <dgm:prSet phldrT="[Text]"/>
      <dgm:spPr>
        <a:solidFill>
          <a:srgbClr val="92D050"/>
        </a:solidFill>
      </dgm:spPr>
      <dgm:t>
        <a:bodyPr/>
        <a:lstStyle/>
        <a:p>
          <a:r>
            <a:rPr lang="de-DE" dirty="0" err="1"/>
            <a:t>Step</a:t>
          </a:r>
          <a:r>
            <a:rPr lang="de-DE" dirty="0"/>
            <a:t> 5</a:t>
          </a:r>
        </a:p>
      </dgm:t>
    </dgm:pt>
    <dgm:pt modelId="{0FAFFFD8-AD36-4897-A3B2-AA61ABFED86F}" type="parTrans" cxnId="{45251267-0114-4C1F-A0FF-D5764680728F}">
      <dgm:prSet/>
      <dgm:spPr/>
      <dgm:t>
        <a:bodyPr/>
        <a:lstStyle/>
        <a:p>
          <a:endParaRPr lang="de-DE"/>
        </a:p>
      </dgm:t>
    </dgm:pt>
    <dgm:pt modelId="{FB2E6420-A948-4918-A798-66C62829CB45}" type="sibTrans" cxnId="{45251267-0114-4C1F-A0FF-D5764680728F}">
      <dgm:prSet/>
      <dgm:spPr>
        <a:solidFill>
          <a:srgbClr val="92D050"/>
        </a:solidFill>
      </dgm:spPr>
      <dgm:t>
        <a:bodyPr/>
        <a:lstStyle/>
        <a:p>
          <a:endParaRPr lang="de-DE"/>
        </a:p>
      </dgm:t>
    </dgm:pt>
    <dgm:pt modelId="{35876DB3-9BD3-4BFF-8C51-7059EFC83854}">
      <dgm:prSet phldrT="[Text]" custT="1"/>
      <dgm:spPr>
        <a:ln>
          <a:solidFill>
            <a:srgbClr val="92D050"/>
          </a:solidFill>
        </a:ln>
      </dgm:spPr>
      <dgm:t>
        <a:bodyPr/>
        <a:lstStyle/>
        <a:p>
          <a:pPr marL="85725" indent="0">
            <a:buNone/>
          </a:pPr>
          <a:r>
            <a:rPr lang="en-US" sz="1100" dirty="0"/>
            <a:t>The analysis is presented and possible solutions are developed.</a:t>
          </a:r>
          <a:endParaRPr lang="de-DE" sz="1100" dirty="0"/>
        </a:p>
      </dgm:t>
    </dgm:pt>
    <dgm:pt modelId="{C456BF7C-EBE9-4BD6-9310-B10B7F2AFD18}" type="parTrans" cxnId="{1002F6A0-ABA0-4F3E-A8B7-A484B9D0B287}">
      <dgm:prSet/>
      <dgm:spPr/>
      <dgm:t>
        <a:bodyPr/>
        <a:lstStyle/>
        <a:p>
          <a:endParaRPr lang="de-DE"/>
        </a:p>
      </dgm:t>
    </dgm:pt>
    <dgm:pt modelId="{70A87454-B2C3-403D-9868-A3A4997C17FB}" type="sibTrans" cxnId="{1002F6A0-ABA0-4F3E-A8B7-A484B9D0B287}">
      <dgm:prSet/>
      <dgm:spPr/>
      <dgm:t>
        <a:bodyPr/>
        <a:lstStyle/>
        <a:p>
          <a:endParaRPr lang="de-DE"/>
        </a:p>
      </dgm:t>
    </dgm:pt>
    <dgm:pt modelId="{719A279B-6651-4884-9F57-B9C026F1FE88}">
      <dgm:prSet phldrT="[Text]" custT="1"/>
      <dgm:spPr>
        <a:ln>
          <a:solidFill>
            <a:srgbClr val="92D050"/>
          </a:solidFill>
        </a:ln>
      </dgm:spPr>
      <dgm:t>
        <a:bodyPr/>
        <a:lstStyle/>
        <a:p>
          <a:pPr marL="266700" indent="-180975">
            <a:buFont typeface="Wingdings" panose="05000000000000000000" pitchFamily="2" charset="2"/>
            <a:buChar char="ü"/>
          </a:pPr>
          <a:r>
            <a:rPr lang="de-DE" sz="1100" dirty="0"/>
            <a:t>Brainstorming</a:t>
          </a:r>
        </a:p>
      </dgm:t>
    </dgm:pt>
    <dgm:pt modelId="{E1AFDBD8-0DCF-44DE-91F7-E45F137A7E7C}" type="parTrans" cxnId="{837EA928-FD74-40D0-9859-A23DB48F9B46}">
      <dgm:prSet/>
      <dgm:spPr/>
      <dgm:t>
        <a:bodyPr/>
        <a:lstStyle/>
        <a:p>
          <a:endParaRPr lang="de-DE"/>
        </a:p>
      </dgm:t>
    </dgm:pt>
    <dgm:pt modelId="{9DB06EFA-8C4E-4B43-BAAA-3A5CC323DE02}" type="sibTrans" cxnId="{837EA928-FD74-40D0-9859-A23DB48F9B46}">
      <dgm:prSet/>
      <dgm:spPr/>
      <dgm:t>
        <a:bodyPr/>
        <a:lstStyle/>
        <a:p>
          <a:endParaRPr lang="de-DE"/>
        </a:p>
      </dgm:t>
    </dgm:pt>
    <dgm:pt modelId="{D055200B-5D65-4C4E-AF8A-335AB76595B0}">
      <dgm:prSet phldrT="[Text]"/>
      <dgm:spPr>
        <a:solidFill>
          <a:srgbClr val="92D050"/>
        </a:solidFill>
      </dgm:spPr>
      <dgm:t>
        <a:bodyPr/>
        <a:lstStyle/>
        <a:p>
          <a:r>
            <a:rPr lang="de-DE" dirty="0" err="1"/>
            <a:t>Step</a:t>
          </a:r>
          <a:r>
            <a:rPr lang="de-DE" dirty="0"/>
            <a:t> 6</a:t>
          </a:r>
        </a:p>
      </dgm:t>
    </dgm:pt>
    <dgm:pt modelId="{53391C99-8012-4A39-BC48-A134192E475D}" type="parTrans" cxnId="{D504B7FD-1CFA-4D9F-A1DE-3C096478BFE7}">
      <dgm:prSet/>
      <dgm:spPr/>
      <dgm:t>
        <a:bodyPr/>
        <a:lstStyle/>
        <a:p>
          <a:endParaRPr lang="de-DE"/>
        </a:p>
      </dgm:t>
    </dgm:pt>
    <dgm:pt modelId="{BFFA1621-2ED1-482C-915C-058DA537F662}" type="sibTrans" cxnId="{D504B7FD-1CFA-4D9F-A1DE-3C096478BFE7}">
      <dgm:prSet/>
      <dgm:spPr>
        <a:solidFill>
          <a:srgbClr val="92D050"/>
        </a:solidFill>
      </dgm:spPr>
      <dgm:t>
        <a:bodyPr/>
        <a:lstStyle/>
        <a:p>
          <a:endParaRPr lang="de-DE"/>
        </a:p>
      </dgm:t>
    </dgm:pt>
    <dgm:pt modelId="{F805DAB9-2DCE-4A5D-870D-162830AB1D88}">
      <dgm:prSet phldrT="[Text]" custT="1"/>
      <dgm:spPr>
        <a:ln>
          <a:solidFill>
            <a:srgbClr val="92D050"/>
          </a:solidFill>
        </a:ln>
      </dgm:spPr>
      <dgm:t>
        <a:bodyPr/>
        <a:lstStyle/>
        <a:p>
          <a:pPr marL="85725" indent="0">
            <a:buNone/>
          </a:pPr>
          <a:r>
            <a:rPr lang="en-US" sz="1100" dirty="0"/>
            <a:t>The causes and solutions are presented to the QC team with a corresponding evaluation</a:t>
          </a:r>
          <a:endParaRPr lang="de-DE" sz="1100" dirty="0"/>
        </a:p>
      </dgm:t>
    </dgm:pt>
    <dgm:pt modelId="{DF2A6272-DD7B-46C9-A2E2-8816026DB581}" type="parTrans" cxnId="{92301614-6E6A-4496-8CC6-F0467EC7D4B9}">
      <dgm:prSet/>
      <dgm:spPr/>
      <dgm:t>
        <a:bodyPr/>
        <a:lstStyle/>
        <a:p>
          <a:endParaRPr lang="de-DE"/>
        </a:p>
      </dgm:t>
    </dgm:pt>
    <dgm:pt modelId="{B47F2841-A58E-40DB-9E1B-A960A23E98D6}" type="sibTrans" cxnId="{92301614-6E6A-4496-8CC6-F0467EC7D4B9}">
      <dgm:prSet/>
      <dgm:spPr/>
      <dgm:t>
        <a:bodyPr/>
        <a:lstStyle/>
        <a:p>
          <a:endParaRPr lang="de-DE"/>
        </a:p>
      </dgm:t>
    </dgm:pt>
    <dgm:pt modelId="{DC1A47EA-E18E-4C10-891D-5292611FBE4B}">
      <dgm:prSet phldrT="[Text]" custT="1"/>
      <dgm:spPr>
        <a:ln>
          <a:solidFill>
            <a:srgbClr val="92D050"/>
          </a:solidFill>
        </a:ln>
      </dgm:spPr>
      <dgm:t>
        <a:bodyPr/>
        <a:lstStyle/>
        <a:p>
          <a:pPr marL="266700" indent="-180975">
            <a:buFont typeface="Wingdings" panose="05000000000000000000" pitchFamily="2" charset="2"/>
            <a:buChar char="ü"/>
          </a:pPr>
          <a:r>
            <a:rPr lang="de-DE" sz="1100" dirty="0"/>
            <a:t> Data </a:t>
          </a:r>
          <a:r>
            <a:rPr lang="de-DE" sz="1100" dirty="0" err="1"/>
            <a:t>collection</a:t>
          </a:r>
          <a:endParaRPr lang="de-DE" sz="1100" dirty="0"/>
        </a:p>
      </dgm:t>
    </dgm:pt>
    <dgm:pt modelId="{BF758480-B705-4E70-A6B4-DD9529DAE3C4}" type="parTrans" cxnId="{923AF2A0-82CB-4FCC-89D7-1D0D73B4E8E5}">
      <dgm:prSet/>
      <dgm:spPr/>
      <dgm:t>
        <a:bodyPr/>
        <a:lstStyle/>
        <a:p>
          <a:endParaRPr lang="de-DE"/>
        </a:p>
      </dgm:t>
    </dgm:pt>
    <dgm:pt modelId="{45F33F9B-2222-406A-AE47-989296E8F5B6}" type="sibTrans" cxnId="{923AF2A0-82CB-4FCC-89D7-1D0D73B4E8E5}">
      <dgm:prSet/>
      <dgm:spPr/>
      <dgm:t>
        <a:bodyPr/>
        <a:lstStyle/>
        <a:p>
          <a:endParaRPr lang="de-DE"/>
        </a:p>
      </dgm:t>
    </dgm:pt>
    <dgm:pt modelId="{EE9A7A5F-7CB0-4742-A57C-E080E1CA132F}">
      <dgm:prSet phldrT="[Text]"/>
      <dgm:spPr>
        <a:solidFill>
          <a:srgbClr val="92D050"/>
        </a:solidFill>
      </dgm:spPr>
      <dgm:t>
        <a:bodyPr/>
        <a:lstStyle/>
        <a:p>
          <a:r>
            <a:rPr lang="de-DE" dirty="0" err="1"/>
            <a:t>Step</a:t>
          </a:r>
          <a:r>
            <a:rPr lang="de-DE" dirty="0"/>
            <a:t> 7</a:t>
          </a:r>
        </a:p>
      </dgm:t>
    </dgm:pt>
    <dgm:pt modelId="{D349FD86-83B1-4BF1-AC2D-77CB621ECD6F}" type="parTrans" cxnId="{2DDA31CB-2561-4BF8-8D05-388977514673}">
      <dgm:prSet/>
      <dgm:spPr/>
      <dgm:t>
        <a:bodyPr/>
        <a:lstStyle/>
        <a:p>
          <a:endParaRPr lang="de-DE"/>
        </a:p>
      </dgm:t>
    </dgm:pt>
    <dgm:pt modelId="{FF9DDE7C-BED6-4C25-AF57-62D2C874966A}" type="sibTrans" cxnId="{2DDA31CB-2561-4BF8-8D05-388977514673}">
      <dgm:prSet/>
      <dgm:spPr>
        <a:solidFill>
          <a:srgbClr val="92D050"/>
        </a:solidFill>
      </dgm:spPr>
      <dgm:t>
        <a:bodyPr/>
        <a:lstStyle/>
        <a:p>
          <a:endParaRPr lang="de-DE"/>
        </a:p>
      </dgm:t>
    </dgm:pt>
    <dgm:pt modelId="{AE9BCD4C-919A-4EA1-AB0B-A6C5E0DB1EF5}">
      <dgm:prSet phldrT="[Text]" custT="1"/>
      <dgm:spPr>
        <a:ln>
          <a:solidFill>
            <a:srgbClr val="92D050"/>
          </a:solidFill>
        </a:ln>
      </dgm:spPr>
      <dgm:t>
        <a:bodyPr/>
        <a:lstStyle/>
        <a:p>
          <a:pPr marL="85725" indent="0">
            <a:buNone/>
          </a:pPr>
          <a:r>
            <a:rPr lang="en-US" sz="1000" dirty="0"/>
            <a:t>The problem is tackled concretely. Necessary staff and material resources are estimated and cost-benefit analyses are carried out</a:t>
          </a:r>
          <a:endParaRPr lang="de-DE" sz="1000" dirty="0"/>
        </a:p>
      </dgm:t>
    </dgm:pt>
    <dgm:pt modelId="{62EEA11F-C9DD-481C-AA56-315BFA1180F5}" type="parTrans" cxnId="{5F88A936-B576-42DD-AB14-021D92720D8E}">
      <dgm:prSet/>
      <dgm:spPr/>
      <dgm:t>
        <a:bodyPr/>
        <a:lstStyle/>
        <a:p>
          <a:endParaRPr lang="de-DE"/>
        </a:p>
      </dgm:t>
    </dgm:pt>
    <dgm:pt modelId="{C6CB0F1D-8F57-416F-A6BE-B4F1C2074891}" type="sibTrans" cxnId="{5F88A936-B576-42DD-AB14-021D92720D8E}">
      <dgm:prSet/>
      <dgm:spPr/>
      <dgm:t>
        <a:bodyPr/>
        <a:lstStyle/>
        <a:p>
          <a:endParaRPr lang="de-DE"/>
        </a:p>
      </dgm:t>
    </dgm:pt>
    <dgm:pt modelId="{B320E6DB-CD53-43F8-B7E3-211D198367F5}">
      <dgm:prSet phldrT="[Text]" custT="1"/>
      <dgm:spPr>
        <a:ln>
          <a:solidFill>
            <a:srgbClr val="92D050"/>
          </a:solidFill>
        </a:ln>
      </dgm:spPr>
      <dgm:t>
        <a:bodyPr/>
        <a:lstStyle/>
        <a:p>
          <a:pPr marL="266700" indent="-180975">
            <a:buFont typeface="Wingdings" panose="05000000000000000000" pitchFamily="2" charset="2"/>
            <a:buChar char="ü"/>
          </a:pPr>
          <a:r>
            <a:rPr lang="en-US" sz="1000" dirty="0"/>
            <a:t>Bar, pie, areal graph, histogram, stratification, scatters diagram</a:t>
          </a:r>
          <a:endParaRPr lang="de-DE" sz="1000" dirty="0"/>
        </a:p>
      </dgm:t>
    </dgm:pt>
    <dgm:pt modelId="{EAA8B3BD-B246-4E2F-8980-E777DDEB839B}" type="parTrans" cxnId="{379F940F-04CC-4219-9B6B-CCAEB0E8824E}">
      <dgm:prSet/>
      <dgm:spPr/>
      <dgm:t>
        <a:bodyPr/>
        <a:lstStyle/>
        <a:p>
          <a:endParaRPr lang="de-DE"/>
        </a:p>
      </dgm:t>
    </dgm:pt>
    <dgm:pt modelId="{D303729A-439C-43FB-A40E-70C1DADB8496}" type="sibTrans" cxnId="{379F940F-04CC-4219-9B6B-CCAEB0E8824E}">
      <dgm:prSet/>
      <dgm:spPr/>
      <dgm:t>
        <a:bodyPr/>
        <a:lstStyle/>
        <a:p>
          <a:endParaRPr lang="de-DE"/>
        </a:p>
      </dgm:t>
    </dgm:pt>
    <dgm:pt modelId="{668FBD10-AE56-469F-949F-CA5F19B3BD2C}">
      <dgm:prSet/>
      <dgm:spPr>
        <a:solidFill>
          <a:srgbClr val="92D050"/>
        </a:solidFill>
      </dgm:spPr>
      <dgm:t>
        <a:bodyPr/>
        <a:lstStyle/>
        <a:p>
          <a:r>
            <a:rPr lang="de-DE" dirty="0" err="1"/>
            <a:t>Step</a:t>
          </a:r>
          <a:r>
            <a:rPr lang="de-DE" dirty="0"/>
            <a:t> 8</a:t>
          </a:r>
        </a:p>
      </dgm:t>
    </dgm:pt>
    <dgm:pt modelId="{EAA1DB10-8967-4432-AACF-143216113AAF}" type="parTrans" cxnId="{EAB636C2-D9FC-404C-B1DE-642B0397D49A}">
      <dgm:prSet/>
      <dgm:spPr/>
      <dgm:t>
        <a:bodyPr/>
        <a:lstStyle/>
        <a:p>
          <a:endParaRPr lang="de-DE"/>
        </a:p>
      </dgm:t>
    </dgm:pt>
    <dgm:pt modelId="{492CFFFE-BB4C-4A9B-965A-70C46BCA6174}" type="sibTrans" cxnId="{EAB636C2-D9FC-404C-B1DE-642B0397D49A}">
      <dgm:prSet/>
      <dgm:spPr/>
      <dgm:t>
        <a:bodyPr/>
        <a:lstStyle/>
        <a:p>
          <a:endParaRPr lang="de-DE"/>
        </a:p>
      </dgm:t>
    </dgm:pt>
    <dgm:pt modelId="{2EA34FA5-1F8E-4BAE-8A84-15B5C0E89DE8}">
      <dgm:prSet phldrT="[Text]" custT="1"/>
      <dgm:spPr>
        <a:ln>
          <a:solidFill>
            <a:srgbClr val="92D050"/>
          </a:solidFill>
        </a:ln>
      </dgm:spPr>
      <dgm:t>
        <a:bodyPr/>
        <a:lstStyle/>
        <a:p>
          <a:pPr marL="266700" indent="-180975">
            <a:buFont typeface="Wingdings" panose="05000000000000000000" pitchFamily="2" charset="2"/>
            <a:buChar char="ü"/>
          </a:pPr>
          <a:r>
            <a:rPr lang="de-DE" sz="1100" dirty="0" err="1"/>
            <a:t>Cause</a:t>
          </a:r>
          <a:r>
            <a:rPr lang="de-DE" sz="1100" dirty="0"/>
            <a:t> </a:t>
          </a:r>
          <a:r>
            <a:rPr lang="de-DE" sz="1100" dirty="0" err="1"/>
            <a:t>Effect</a:t>
          </a:r>
          <a:r>
            <a:rPr lang="de-DE" sz="1100" dirty="0"/>
            <a:t> </a:t>
          </a:r>
          <a:r>
            <a:rPr lang="de-DE" sz="1100" dirty="0" err="1"/>
            <a:t>Diagram</a:t>
          </a:r>
          <a:endParaRPr lang="de-DE" sz="1100" dirty="0"/>
        </a:p>
      </dgm:t>
    </dgm:pt>
    <dgm:pt modelId="{D3334B06-96D9-424A-A657-9BE2C61CAA26}" type="parTrans" cxnId="{0896B968-CEF7-4719-9010-D848CCB36118}">
      <dgm:prSet/>
      <dgm:spPr/>
      <dgm:t>
        <a:bodyPr/>
        <a:lstStyle/>
        <a:p>
          <a:endParaRPr lang="de-DE"/>
        </a:p>
      </dgm:t>
    </dgm:pt>
    <dgm:pt modelId="{982C6ED6-B4D3-44F9-915D-1A18C9F24D24}" type="sibTrans" cxnId="{0896B968-CEF7-4719-9010-D848CCB36118}">
      <dgm:prSet/>
      <dgm:spPr/>
      <dgm:t>
        <a:bodyPr/>
        <a:lstStyle/>
        <a:p>
          <a:endParaRPr lang="de-DE"/>
        </a:p>
      </dgm:t>
    </dgm:pt>
    <dgm:pt modelId="{3DCEF1B3-2DAF-435D-9EC3-70C98C9AE9C8}">
      <dgm:prSet phldrT="[Text]" custT="1"/>
      <dgm:spPr>
        <a:ln>
          <a:solidFill>
            <a:srgbClr val="92D050"/>
          </a:solidFill>
        </a:ln>
      </dgm:spPr>
      <dgm:t>
        <a:bodyPr/>
        <a:lstStyle/>
        <a:p>
          <a:pPr marL="266700" indent="-180975">
            <a:buFont typeface="Wingdings" panose="05000000000000000000" pitchFamily="2" charset="2"/>
            <a:buChar char="ü"/>
          </a:pPr>
          <a:r>
            <a:rPr lang="de-DE" sz="1100" dirty="0" err="1"/>
            <a:t>Discussion</a:t>
          </a:r>
          <a:endParaRPr lang="de-DE" sz="1100" dirty="0"/>
        </a:p>
      </dgm:t>
    </dgm:pt>
    <dgm:pt modelId="{0314C1D7-B66F-4B4A-A6F5-C2FE9650D88A}" type="parTrans" cxnId="{5D440FB1-48DB-4A37-AF53-550D88554BF2}">
      <dgm:prSet/>
      <dgm:spPr/>
      <dgm:t>
        <a:bodyPr/>
        <a:lstStyle/>
        <a:p>
          <a:endParaRPr lang="de-DE"/>
        </a:p>
      </dgm:t>
    </dgm:pt>
    <dgm:pt modelId="{4A099D55-7982-4C7E-A520-47F6B530E98C}" type="sibTrans" cxnId="{5D440FB1-48DB-4A37-AF53-550D88554BF2}">
      <dgm:prSet/>
      <dgm:spPr/>
      <dgm:t>
        <a:bodyPr/>
        <a:lstStyle/>
        <a:p>
          <a:endParaRPr lang="de-DE"/>
        </a:p>
      </dgm:t>
    </dgm:pt>
    <dgm:pt modelId="{15F31F32-63AE-401E-B59D-CF584D930620}">
      <dgm:prSet phldrT="[Text]" custT="1"/>
      <dgm:spPr>
        <a:ln>
          <a:solidFill>
            <a:srgbClr val="92D050"/>
          </a:solidFill>
        </a:ln>
      </dgm:spPr>
      <dgm:t>
        <a:bodyPr/>
        <a:lstStyle/>
        <a:p>
          <a:pPr marL="266700" indent="-180975">
            <a:buFont typeface="Wingdings" panose="05000000000000000000" pitchFamily="2" charset="2"/>
            <a:buChar char="ü"/>
          </a:pPr>
          <a:r>
            <a:rPr lang="de-DE" sz="1000" dirty="0" err="1"/>
            <a:t>Why-Why</a:t>
          </a:r>
          <a:r>
            <a:rPr lang="de-DE" sz="1000" dirty="0"/>
            <a:t> </a:t>
          </a:r>
          <a:r>
            <a:rPr lang="de-DE" sz="1000" dirty="0" err="1"/>
            <a:t>analysis</a:t>
          </a:r>
          <a:endParaRPr lang="de-DE" sz="1000" dirty="0"/>
        </a:p>
      </dgm:t>
    </dgm:pt>
    <dgm:pt modelId="{876B6D79-3ECA-4B1F-9E91-DB21E0DAB8ED}" type="parTrans" cxnId="{B70B7FC3-8FF8-41F2-A329-D8D28BBB5458}">
      <dgm:prSet/>
      <dgm:spPr/>
      <dgm:t>
        <a:bodyPr/>
        <a:lstStyle/>
        <a:p>
          <a:endParaRPr lang="de-DE"/>
        </a:p>
      </dgm:t>
    </dgm:pt>
    <dgm:pt modelId="{84231497-B5EE-4553-B928-94E649A13BBA}" type="sibTrans" cxnId="{B70B7FC3-8FF8-41F2-A329-D8D28BBB5458}">
      <dgm:prSet/>
      <dgm:spPr/>
      <dgm:t>
        <a:bodyPr/>
        <a:lstStyle/>
        <a:p>
          <a:endParaRPr lang="de-DE"/>
        </a:p>
      </dgm:t>
    </dgm:pt>
    <dgm:pt modelId="{C4593C30-E3AA-452E-A852-DBDD56E24C82}">
      <dgm:prSet/>
      <dgm:spPr>
        <a:ln>
          <a:solidFill>
            <a:srgbClr val="92D050"/>
          </a:solidFill>
        </a:ln>
      </dgm:spPr>
      <dgm:t>
        <a:bodyPr/>
        <a:lstStyle/>
        <a:p>
          <a:pPr marL="85725" indent="0">
            <a:buNone/>
          </a:pPr>
          <a:r>
            <a:rPr lang="en-US" dirty="0"/>
            <a:t>An implementation plan is drawn up and distribution of the tasks for implementation by the support of the mentor and the QC team</a:t>
          </a:r>
          <a:endParaRPr lang="de-DE" dirty="0"/>
        </a:p>
      </dgm:t>
    </dgm:pt>
    <dgm:pt modelId="{40F9F16A-FA0D-4B1A-BD86-075A47F1B784}" type="parTrans" cxnId="{07A279B8-68C1-43ED-B6B6-92654A1E3161}">
      <dgm:prSet/>
      <dgm:spPr/>
      <dgm:t>
        <a:bodyPr/>
        <a:lstStyle/>
        <a:p>
          <a:endParaRPr lang="de-DE"/>
        </a:p>
      </dgm:t>
    </dgm:pt>
    <dgm:pt modelId="{9A4A90E9-97A8-43CF-9206-5CB65EDE3EE4}" type="sibTrans" cxnId="{07A279B8-68C1-43ED-B6B6-92654A1E3161}">
      <dgm:prSet/>
      <dgm:spPr/>
      <dgm:t>
        <a:bodyPr/>
        <a:lstStyle/>
        <a:p>
          <a:endParaRPr lang="de-DE"/>
        </a:p>
      </dgm:t>
    </dgm:pt>
    <dgm:pt modelId="{A0009F57-6457-4050-AE88-80EB0747C4FF}">
      <dgm:prSet/>
      <dgm:spPr>
        <a:ln>
          <a:solidFill>
            <a:srgbClr val="92D050"/>
          </a:solidFill>
        </a:ln>
      </dgm:spPr>
      <dgm:t>
        <a:bodyPr/>
        <a:lstStyle/>
        <a:p>
          <a:pPr marL="85725" indent="0">
            <a:buFont typeface="Wingdings" panose="05000000000000000000" pitchFamily="2" charset="2"/>
            <a:buChar char="ü"/>
          </a:pPr>
          <a:r>
            <a:rPr lang="de-DE" dirty="0"/>
            <a:t> Brainstorming</a:t>
          </a:r>
        </a:p>
      </dgm:t>
    </dgm:pt>
    <dgm:pt modelId="{130DEE54-53C2-477F-A443-6F78CF6EE282}" type="parTrans" cxnId="{070526A2-F04F-42C1-8E94-8FB99F21E62B}">
      <dgm:prSet/>
      <dgm:spPr/>
      <dgm:t>
        <a:bodyPr/>
        <a:lstStyle/>
        <a:p>
          <a:endParaRPr lang="de-DE"/>
        </a:p>
      </dgm:t>
    </dgm:pt>
    <dgm:pt modelId="{7273CB19-557C-498D-A065-E09EE8C50EFF}" type="sibTrans" cxnId="{070526A2-F04F-42C1-8E94-8FB99F21E62B}">
      <dgm:prSet/>
      <dgm:spPr/>
      <dgm:t>
        <a:bodyPr/>
        <a:lstStyle/>
        <a:p>
          <a:endParaRPr lang="de-DE"/>
        </a:p>
      </dgm:t>
    </dgm:pt>
    <dgm:pt modelId="{BD8A4CB2-2521-4AFA-8732-E1B260B882F2}">
      <dgm:prSet phldrT="[Text]" custT="1"/>
      <dgm:spPr>
        <a:ln>
          <a:solidFill>
            <a:srgbClr val="92D050"/>
          </a:solidFill>
        </a:ln>
      </dgm:spPr>
      <dgm:t>
        <a:bodyPr/>
        <a:lstStyle/>
        <a:p>
          <a:pPr marL="266700" indent="-180975">
            <a:buFont typeface="Wingdings" panose="05000000000000000000" pitchFamily="2" charset="2"/>
            <a:buChar char="ü"/>
          </a:pPr>
          <a:r>
            <a:rPr lang="en-GB" sz="1100" noProof="0" dirty="0" err="1"/>
            <a:t>Comparision</a:t>
          </a:r>
          <a:endParaRPr lang="en-GB" sz="1100" noProof="0" dirty="0"/>
        </a:p>
      </dgm:t>
    </dgm:pt>
    <dgm:pt modelId="{B4438DDF-2701-497E-A0AF-F6882063F3F1}" type="parTrans" cxnId="{F9F8502F-F0C8-4232-8308-D453F7843946}">
      <dgm:prSet/>
      <dgm:spPr/>
      <dgm:t>
        <a:bodyPr/>
        <a:lstStyle/>
        <a:p>
          <a:endParaRPr lang="de-DE"/>
        </a:p>
      </dgm:t>
    </dgm:pt>
    <dgm:pt modelId="{F43E1D45-B207-49EF-9348-07C7B3112FA7}" type="sibTrans" cxnId="{F9F8502F-F0C8-4232-8308-D453F7843946}">
      <dgm:prSet/>
      <dgm:spPr/>
      <dgm:t>
        <a:bodyPr/>
        <a:lstStyle/>
        <a:p>
          <a:endParaRPr lang="de-DE"/>
        </a:p>
      </dgm:t>
    </dgm:pt>
    <dgm:pt modelId="{7E5BA569-2E17-4C89-B8F8-2B424B567ECF}" type="pres">
      <dgm:prSet presAssocID="{A00376E9-A0F9-4350-A9E3-C4F71F8CA43E}" presName="Name0" presStyleCnt="0">
        <dgm:presLayoutVars>
          <dgm:dir/>
          <dgm:animLvl val="lvl"/>
          <dgm:resizeHandles val="exact"/>
        </dgm:presLayoutVars>
      </dgm:prSet>
      <dgm:spPr/>
      <dgm:t>
        <a:bodyPr/>
        <a:lstStyle/>
        <a:p>
          <a:endParaRPr lang="it-IT"/>
        </a:p>
      </dgm:t>
    </dgm:pt>
    <dgm:pt modelId="{618142DF-8501-42B9-890E-0986E61CCD94}" type="pres">
      <dgm:prSet presAssocID="{A00376E9-A0F9-4350-A9E3-C4F71F8CA43E}" presName="tSp" presStyleCnt="0"/>
      <dgm:spPr/>
    </dgm:pt>
    <dgm:pt modelId="{FF6E9692-D010-4780-A887-0612E539D7C8}" type="pres">
      <dgm:prSet presAssocID="{A00376E9-A0F9-4350-A9E3-C4F71F8CA43E}" presName="bSp" presStyleCnt="0"/>
      <dgm:spPr/>
    </dgm:pt>
    <dgm:pt modelId="{45A78150-517B-4584-9039-8739141ADC9F}" type="pres">
      <dgm:prSet presAssocID="{A00376E9-A0F9-4350-A9E3-C4F71F8CA43E}" presName="process" presStyleCnt="0"/>
      <dgm:spPr/>
    </dgm:pt>
    <dgm:pt modelId="{DFD067E4-2D1B-468B-8EB0-4DC477AD3178}" type="pres">
      <dgm:prSet presAssocID="{8E824049-919B-408E-89A1-F555833DF415}" presName="composite1" presStyleCnt="0"/>
      <dgm:spPr/>
    </dgm:pt>
    <dgm:pt modelId="{8FEEF1B3-0F96-43E5-A5F2-B6E226C37843}" type="pres">
      <dgm:prSet presAssocID="{8E824049-919B-408E-89A1-F555833DF415}" presName="dummyNode1" presStyleLbl="node1" presStyleIdx="0" presStyleCnt="4"/>
      <dgm:spPr/>
    </dgm:pt>
    <dgm:pt modelId="{247B212D-F1D2-4DFB-9215-971D119476D5}" type="pres">
      <dgm:prSet presAssocID="{8E824049-919B-408E-89A1-F555833DF415}" presName="childNode1" presStyleLbl="bgAcc1" presStyleIdx="0" presStyleCnt="4">
        <dgm:presLayoutVars>
          <dgm:bulletEnabled val="1"/>
        </dgm:presLayoutVars>
      </dgm:prSet>
      <dgm:spPr/>
      <dgm:t>
        <a:bodyPr/>
        <a:lstStyle/>
        <a:p>
          <a:endParaRPr lang="it-IT"/>
        </a:p>
      </dgm:t>
    </dgm:pt>
    <dgm:pt modelId="{257443A1-58AE-4A00-9A40-BB137D8FC4F0}" type="pres">
      <dgm:prSet presAssocID="{8E824049-919B-408E-89A1-F555833DF415}" presName="childNode1tx" presStyleLbl="bgAcc1" presStyleIdx="0" presStyleCnt="4">
        <dgm:presLayoutVars>
          <dgm:bulletEnabled val="1"/>
        </dgm:presLayoutVars>
      </dgm:prSet>
      <dgm:spPr/>
      <dgm:t>
        <a:bodyPr/>
        <a:lstStyle/>
        <a:p>
          <a:endParaRPr lang="it-IT"/>
        </a:p>
      </dgm:t>
    </dgm:pt>
    <dgm:pt modelId="{90FCF2BF-4185-4041-B4D8-F64049D85449}" type="pres">
      <dgm:prSet presAssocID="{8E824049-919B-408E-89A1-F555833DF415}" presName="parentNode1" presStyleLbl="node1" presStyleIdx="0" presStyleCnt="4">
        <dgm:presLayoutVars>
          <dgm:chMax val="1"/>
          <dgm:bulletEnabled val="1"/>
        </dgm:presLayoutVars>
      </dgm:prSet>
      <dgm:spPr/>
      <dgm:t>
        <a:bodyPr/>
        <a:lstStyle/>
        <a:p>
          <a:endParaRPr lang="it-IT"/>
        </a:p>
      </dgm:t>
    </dgm:pt>
    <dgm:pt modelId="{FBC3EDB9-BD17-4697-B83E-C1B1E9D26D49}" type="pres">
      <dgm:prSet presAssocID="{8E824049-919B-408E-89A1-F555833DF415}" presName="connSite1" presStyleCnt="0"/>
      <dgm:spPr/>
    </dgm:pt>
    <dgm:pt modelId="{24934D5B-A897-4A48-8A31-D2C5EDA74AE7}" type="pres">
      <dgm:prSet presAssocID="{FB2E6420-A948-4918-A798-66C62829CB45}" presName="Name9" presStyleLbl="sibTrans2D1" presStyleIdx="0" presStyleCnt="3"/>
      <dgm:spPr/>
      <dgm:t>
        <a:bodyPr/>
        <a:lstStyle/>
        <a:p>
          <a:endParaRPr lang="it-IT"/>
        </a:p>
      </dgm:t>
    </dgm:pt>
    <dgm:pt modelId="{C49311DC-9DB6-40BF-877D-6EDDA6AF4186}" type="pres">
      <dgm:prSet presAssocID="{D055200B-5D65-4C4E-AF8A-335AB76595B0}" presName="composite2" presStyleCnt="0"/>
      <dgm:spPr/>
    </dgm:pt>
    <dgm:pt modelId="{3A437A13-69EC-43AC-90E2-5D780F86303F}" type="pres">
      <dgm:prSet presAssocID="{D055200B-5D65-4C4E-AF8A-335AB76595B0}" presName="dummyNode2" presStyleLbl="node1" presStyleIdx="0" presStyleCnt="4"/>
      <dgm:spPr/>
    </dgm:pt>
    <dgm:pt modelId="{929E93F9-88CD-4439-82E6-A80BD2EEB0AB}" type="pres">
      <dgm:prSet presAssocID="{D055200B-5D65-4C4E-AF8A-335AB76595B0}" presName="childNode2" presStyleLbl="bgAcc1" presStyleIdx="1" presStyleCnt="4">
        <dgm:presLayoutVars>
          <dgm:bulletEnabled val="1"/>
        </dgm:presLayoutVars>
      </dgm:prSet>
      <dgm:spPr/>
      <dgm:t>
        <a:bodyPr/>
        <a:lstStyle/>
        <a:p>
          <a:endParaRPr lang="it-IT"/>
        </a:p>
      </dgm:t>
    </dgm:pt>
    <dgm:pt modelId="{6964E467-70D3-43A7-BD6D-558EF64C533B}" type="pres">
      <dgm:prSet presAssocID="{D055200B-5D65-4C4E-AF8A-335AB76595B0}" presName="childNode2tx" presStyleLbl="bgAcc1" presStyleIdx="1" presStyleCnt="4">
        <dgm:presLayoutVars>
          <dgm:bulletEnabled val="1"/>
        </dgm:presLayoutVars>
      </dgm:prSet>
      <dgm:spPr/>
      <dgm:t>
        <a:bodyPr/>
        <a:lstStyle/>
        <a:p>
          <a:endParaRPr lang="it-IT"/>
        </a:p>
      </dgm:t>
    </dgm:pt>
    <dgm:pt modelId="{3F00FF95-A47E-4F8F-ACE5-0B97F65423CE}" type="pres">
      <dgm:prSet presAssocID="{D055200B-5D65-4C4E-AF8A-335AB76595B0}" presName="parentNode2" presStyleLbl="node1" presStyleIdx="1" presStyleCnt="4">
        <dgm:presLayoutVars>
          <dgm:chMax val="0"/>
          <dgm:bulletEnabled val="1"/>
        </dgm:presLayoutVars>
      </dgm:prSet>
      <dgm:spPr/>
      <dgm:t>
        <a:bodyPr/>
        <a:lstStyle/>
        <a:p>
          <a:endParaRPr lang="it-IT"/>
        </a:p>
      </dgm:t>
    </dgm:pt>
    <dgm:pt modelId="{1190161F-98E2-4000-8B12-7032F8AAF1A8}" type="pres">
      <dgm:prSet presAssocID="{D055200B-5D65-4C4E-AF8A-335AB76595B0}" presName="connSite2" presStyleCnt="0"/>
      <dgm:spPr/>
    </dgm:pt>
    <dgm:pt modelId="{5DCD9377-848A-4374-B785-4105FC7ACBCF}" type="pres">
      <dgm:prSet presAssocID="{BFFA1621-2ED1-482C-915C-058DA537F662}" presName="Name18" presStyleLbl="sibTrans2D1" presStyleIdx="1" presStyleCnt="3"/>
      <dgm:spPr/>
      <dgm:t>
        <a:bodyPr/>
        <a:lstStyle/>
        <a:p>
          <a:endParaRPr lang="it-IT"/>
        </a:p>
      </dgm:t>
    </dgm:pt>
    <dgm:pt modelId="{1AA6E336-3037-4932-9AC0-2D9F66430504}" type="pres">
      <dgm:prSet presAssocID="{EE9A7A5F-7CB0-4742-A57C-E080E1CA132F}" presName="composite1" presStyleCnt="0"/>
      <dgm:spPr/>
    </dgm:pt>
    <dgm:pt modelId="{1EB6AB72-95C6-423F-9B93-88B4871776A5}" type="pres">
      <dgm:prSet presAssocID="{EE9A7A5F-7CB0-4742-A57C-E080E1CA132F}" presName="dummyNode1" presStyleLbl="node1" presStyleIdx="1" presStyleCnt="4"/>
      <dgm:spPr/>
    </dgm:pt>
    <dgm:pt modelId="{903EEE98-998A-4B39-AFEB-BA6DB593529A}" type="pres">
      <dgm:prSet presAssocID="{EE9A7A5F-7CB0-4742-A57C-E080E1CA132F}" presName="childNode1" presStyleLbl="bgAcc1" presStyleIdx="2" presStyleCnt="4">
        <dgm:presLayoutVars>
          <dgm:bulletEnabled val="1"/>
        </dgm:presLayoutVars>
      </dgm:prSet>
      <dgm:spPr/>
      <dgm:t>
        <a:bodyPr/>
        <a:lstStyle/>
        <a:p>
          <a:endParaRPr lang="it-IT"/>
        </a:p>
      </dgm:t>
    </dgm:pt>
    <dgm:pt modelId="{04630DEC-CE9A-421E-8033-B9C6469278F8}" type="pres">
      <dgm:prSet presAssocID="{EE9A7A5F-7CB0-4742-A57C-E080E1CA132F}" presName="childNode1tx" presStyleLbl="bgAcc1" presStyleIdx="2" presStyleCnt="4">
        <dgm:presLayoutVars>
          <dgm:bulletEnabled val="1"/>
        </dgm:presLayoutVars>
      </dgm:prSet>
      <dgm:spPr/>
      <dgm:t>
        <a:bodyPr/>
        <a:lstStyle/>
        <a:p>
          <a:endParaRPr lang="it-IT"/>
        </a:p>
      </dgm:t>
    </dgm:pt>
    <dgm:pt modelId="{15C9CE45-427D-414E-94EB-ACC3A7B5501F}" type="pres">
      <dgm:prSet presAssocID="{EE9A7A5F-7CB0-4742-A57C-E080E1CA132F}" presName="parentNode1" presStyleLbl="node1" presStyleIdx="2" presStyleCnt="4" custLinFactNeighborX="2892" custLinFactNeighborY="21890">
        <dgm:presLayoutVars>
          <dgm:chMax val="1"/>
          <dgm:bulletEnabled val="1"/>
        </dgm:presLayoutVars>
      </dgm:prSet>
      <dgm:spPr/>
      <dgm:t>
        <a:bodyPr/>
        <a:lstStyle/>
        <a:p>
          <a:endParaRPr lang="it-IT"/>
        </a:p>
      </dgm:t>
    </dgm:pt>
    <dgm:pt modelId="{EE966F5A-E44E-4F51-B876-01228047D5C5}" type="pres">
      <dgm:prSet presAssocID="{EE9A7A5F-7CB0-4742-A57C-E080E1CA132F}" presName="connSite1" presStyleCnt="0"/>
      <dgm:spPr/>
    </dgm:pt>
    <dgm:pt modelId="{0E411C58-86ED-435D-B072-8079A7A888DE}" type="pres">
      <dgm:prSet presAssocID="{FF9DDE7C-BED6-4C25-AF57-62D2C874966A}" presName="Name9" presStyleLbl="sibTrans2D1" presStyleIdx="2" presStyleCnt="3" custLinFactNeighborX="10543" custLinFactNeighborY="2289"/>
      <dgm:spPr/>
      <dgm:t>
        <a:bodyPr/>
        <a:lstStyle/>
        <a:p>
          <a:endParaRPr lang="it-IT"/>
        </a:p>
      </dgm:t>
    </dgm:pt>
    <dgm:pt modelId="{B8FE51B7-53B3-4D4C-B148-46A358E1A2DE}" type="pres">
      <dgm:prSet presAssocID="{668FBD10-AE56-469F-949F-CA5F19B3BD2C}" presName="composite2" presStyleCnt="0"/>
      <dgm:spPr/>
    </dgm:pt>
    <dgm:pt modelId="{BD9975F3-937F-45E4-B1FC-F54822181E42}" type="pres">
      <dgm:prSet presAssocID="{668FBD10-AE56-469F-949F-CA5F19B3BD2C}" presName="dummyNode2" presStyleLbl="node1" presStyleIdx="2" presStyleCnt="4"/>
      <dgm:spPr/>
    </dgm:pt>
    <dgm:pt modelId="{4C3AB4F9-0CD9-4F00-A438-B40263D9A018}" type="pres">
      <dgm:prSet presAssocID="{668FBD10-AE56-469F-949F-CA5F19B3BD2C}" presName="childNode2" presStyleLbl="bgAcc1" presStyleIdx="3" presStyleCnt="4">
        <dgm:presLayoutVars>
          <dgm:bulletEnabled val="1"/>
        </dgm:presLayoutVars>
      </dgm:prSet>
      <dgm:spPr/>
      <dgm:t>
        <a:bodyPr/>
        <a:lstStyle/>
        <a:p>
          <a:endParaRPr lang="it-IT"/>
        </a:p>
      </dgm:t>
    </dgm:pt>
    <dgm:pt modelId="{1EE980A7-9557-4A2C-84E6-0D197294A7B2}" type="pres">
      <dgm:prSet presAssocID="{668FBD10-AE56-469F-949F-CA5F19B3BD2C}" presName="childNode2tx" presStyleLbl="bgAcc1" presStyleIdx="3" presStyleCnt="4">
        <dgm:presLayoutVars>
          <dgm:bulletEnabled val="1"/>
        </dgm:presLayoutVars>
      </dgm:prSet>
      <dgm:spPr/>
      <dgm:t>
        <a:bodyPr/>
        <a:lstStyle/>
        <a:p>
          <a:endParaRPr lang="it-IT"/>
        </a:p>
      </dgm:t>
    </dgm:pt>
    <dgm:pt modelId="{BD3392D6-6A43-4074-969B-3736AD371A94}" type="pres">
      <dgm:prSet presAssocID="{668FBD10-AE56-469F-949F-CA5F19B3BD2C}" presName="parentNode2" presStyleLbl="node1" presStyleIdx="3" presStyleCnt="4">
        <dgm:presLayoutVars>
          <dgm:chMax val="0"/>
          <dgm:bulletEnabled val="1"/>
        </dgm:presLayoutVars>
      </dgm:prSet>
      <dgm:spPr/>
      <dgm:t>
        <a:bodyPr/>
        <a:lstStyle/>
        <a:p>
          <a:endParaRPr lang="it-IT"/>
        </a:p>
      </dgm:t>
    </dgm:pt>
    <dgm:pt modelId="{D15DBA33-FD68-4897-AF9E-057DD95E1A74}" type="pres">
      <dgm:prSet presAssocID="{668FBD10-AE56-469F-949F-CA5F19B3BD2C}" presName="connSite2" presStyleCnt="0"/>
      <dgm:spPr/>
    </dgm:pt>
  </dgm:ptLst>
  <dgm:cxnLst>
    <dgm:cxn modelId="{5F88A936-B576-42DD-AB14-021D92720D8E}" srcId="{EE9A7A5F-7CB0-4742-A57C-E080E1CA132F}" destId="{AE9BCD4C-919A-4EA1-AB0B-A6C5E0DB1EF5}" srcOrd="0" destOrd="0" parTransId="{62EEA11F-C9DD-481C-AA56-315BFA1180F5}" sibTransId="{C6CB0F1D-8F57-416F-A6BE-B4F1C2074891}"/>
    <dgm:cxn modelId="{268ADEEC-13A1-4D03-8698-6C8B2C10E949}" type="presOf" srcId="{EE9A7A5F-7CB0-4742-A57C-E080E1CA132F}" destId="{15C9CE45-427D-414E-94EB-ACC3A7B5501F}" srcOrd="0" destOrd="0" presId="urn:microsoft.com/office/officeart/2005/8/layout/hProcess4"/>
    <dgm:cxn modelId="{0F63F406-91B2-4A8B-B17A-6B4CA93F80F4}" type="presOf" srcId="{F805DAB9-2DCE-4A5D-870D-162830AB1D88}" destId="{929E93F9-88CD-4439-82E6-A80BD2EEB0AB}" srcOrd="0" destOrd="0" presId="urn:microsoft.com/office/officeart/2005/8/layout/hProcess4"/>
    <dgm:cxn modelId="{379F940F-04CC-4219-9B6B-CCAEB0E8824E}" srcId="{EE9A7A5F-7CB0-4742-A57C-E080E1CA132F}" destId="{B320E6DB-CD53-43F8-B7E3-211D198367F5}" srcOrd="1" destOrd="0" parTransId="{EAA8B3BD-B246-4E2F-8980-E777DDEB839B}" sibTransId="{D303729A-439C-43FB-A40E-70C1DADB8496}"/>
    <dgm:cxn modelId="{92301614-6E6A-4496-8CC6-F0467EC7D4B9}" srcId="{D055200B-5D65-4C4E-AF8A-335AB76595B0}" destId="{F805DAB9-2DCE-4A5D-870D-162830AB1D88}" srcOrd="0" destOrd="0" parTransId="{DF2A6272-DD7B-46C9-A2E2-8816026DB581}" sibTransId="{B47F2841-A58E-40DB-9E1B-A960A23E98D6}"/>
    <dgm:cxn modelId="{3CDF89FF-0385-4303-BFC3-CDCA30902453}" type="presOf" srcId="{BFFA1621-2ED1-482C-915C-058DA537F662}" destId="{5DCD9377-848A-4374-B785-4105FC7ACBCF}" srcOrd="0" destOrd="0" presId="urn:microsoft.com/office/officeart/2005/8/layout/hProcess4"/>
    <dgm:cxn modelId="{66A7A58F-CF1F-4185-A057-E314DB858928}" type="presOf" srcId="{DC1A47EA-E18E-4C10-891D-5292611FBE4B}" destId="{6964E467-70D3-43A7-BD6D-558EF64C533B}" srcOrd="1" destOrd="1" presId="urn:microsoft.com/office/officeart/2005/8/layout/hProcess4"/>
    <dgm:cxn modelId="{8127366F-6DB1-4408-A0AF-8FA8CCD665D8}" type="presOf" srcId="{719A279B-6651-4884-9F57-B9C026F1FE88}" destId="{257443A1-58AE-4A00-9A40-BB137D8FC4F0}" srcOrd="1" destOrd="1" presId="urn:microsoft.com/office/officeart/2005/8/layout/hProcess4"/>
    <dgm:cxn modelId="{7D733D6C-967C-4881-98E4-B8E0FFE07EE7}" type="presOf" srcId="{668FBD10-AE56-469F-949F-CA5F19B3BD2C}" destId="{BD3392D6-6A43-4074-969B-3736AD371A94}" srcOrd="0" destOrd="0" presId="urn:microsoft.com/office/officeart/2005/8/layout/hProcess4"/>
    <dgm:cxn modelId="{AA6F96A5-54C9-4688-8CFB-A32026555EBB}" type="presOf" srcId="{3DCEF1B3-2DAF-435D-9EC3-70C98C9AE9C8}" destId="{929E93F9-88CD-4439-82E6-A80BD2EEB0AB}" srcOrd="0" destOrd="3" presId="urn:microsoft.com/office/officeart/2005/8/layout/hProcess4"/>
    <dgm:cxn modelId="{B70B7FC3-8FF8-41F2-A329-D8D28BBB5458}" srcId="{EE9A7A5F-7CB0-4742-A57C-E080E1CA132F}" destId="{15F31F32-63AE-401E-B59D-CF584D930620}" srcOrd="2" destOrd="0" parTransId="{876B6D79-3ECA-4B1F-9E91-DB21E0DAB8ED}" sibTransId="{84231497-B5EE-4553-B928-94E649A13BBA}"/>
    <dgm:cxn modelId="{0802C408-F240-441D-B52B-5915DE3BDF6E}" type="presOf" srcId="{2EA34FA5-1F8E-4BAE-8A84-15B5C0E89DE8}" destId="{257443A1-58AE-4A00-9A40-BB137D8FC4F0}" srcOrd="1" destOrd="2" presId="urn:microsoft.com/office/officeart/2005/8/layout/hProcess4"/>
    <dgm:cxn modelId="{9F6E2638-FBBC-4C9B-9165-5971C8E928AD}" type="presOf" srcId="{B320E6DB-CD53-43F8-B7E3-211D198367F5}" destId="{04630DEC-CE9A-421E-8033-B9C6469278F8}" srcOrd="1" destOrd="1" presId="urn:microsoft.com/office/officeart/2005/8/layout/hProcess4"/>
    <dgm:cxn modelId="{CBA5089E-6DC3-4A83-8B20-4E3A41E5E14D}" type="presOf" srcId="{C4593C30-E3AA-452E-A852-DBDD56E24C82}" destId="{4C3AB4F9-0CD9-4F00-A438-B40263D9A018}" srcOrd="0" destOrd="0" presId="urn:microsoft.com/office/officeart/2005/8/layout/hProcess4"/>
    <dgm:cxn modelId="{6CA48D5B-4843-41AF-B887-E65C7FB036A8}" type="presOf" srcId="{35876DB3-9BD3-4BFF-8C51-7059EFC83854}" destId="{247B212D-F1D2-4DFB-9215-971D119476D5}" srcOrd="0" destOrd="0" presId="urn:microsoft.com/office/officeart/2005/8/layout/hProcess4"/>
    <dgm:cxn modelId="{AEE9EB8B-BDBB-4263-B95C-870A601E4D39}" type="presOf" srcId="{2EA34FA5-1F8E-4BAE-8A84-15B5C0E89DE8}" destId="{247B212D-F1D2-4DFB-9215-971D119476D5}" srcOrd="0" destOrd="2" presId="urn:microsoft.com/office/officeart/2005/8/layout/hProcess4"/>
    <dgm:cxn modelId="{A82B6E14-4C51-49F2-B88F-3381DCBE8A9B}" type="presOf" srcId="{AE9BCD4C-919A-4EA1-AB0B-A6C5E0DB1EF5}" destId="{903EEE98-998A-4B39-AFEB-BA6DB593529A}" srcOrd="0" destOrd="0" presId="urn:microsoft.com/office/officeart/2005/8/layout/hProcess4"/>
    <dgm:cxn modelId="{1C164DCE-A68E-4496-B3C7-F76AE67D4F0F}" type="presOf" srcId="{AE9BCD4C-919A-4EA1-AB0B-A6C5E0DB1EF5}" destId="{04630DEC-CE9A-421E-8033-B9C6469278F8}" srcOrd="1" destOrd="0" presId="urn:microsoft.com/office/officeart/2005/8/layout/hProcess4"/>
    <dgm:cxn modelId="{F159CCCF-3E08-4D73-9CC4-EA0FA6F4AB2D}" type="presOf" srcId="{35876DB3-9BD3-4BFF-8C51-7059EFC83854}" destId="{257443A1-58AE-4A00-9A40-BB137D8FC4F0}" srcOrd="1" destOrd="0" presId="urn:microsoft.com/office/officeart/2005/8/layout/hProcess4"/>
    <dgm:cxn modelId="{45251267-0114-4C1F-A0FF-D5764680728F}" srcId="{A00376E9-A0F9-4350-A9E3-C4F71F8CA43E}" destId="{8E824049-919B-408E-89A1-F555833DF415}" srcOrd="0" destOrd="0" parTransId="{0FAFFFD8-AD36-4897-A3B2-AA61ABFED86F}" sibTransId="{FB2E6420-A948-4918-A798-66C62829CB45}"/>
    <dgm:cxn modelId="{53CDF099-B8B2-4F22-B519-2998814D7B3D}" type="presOf" srcId="{A0009F57-6457-4050-AE88-80EB0747C4FF}" destId="{4C3AB4F9-0CD9-4F00-A438-B40263D9A018}" srcOrd="0" destOrd="1" presId="urn:microsoft.com/office/officeart/2005/8/layout/hProcess4"/>
    <dgm:cxn modelId="{F4E47A97-876D-48C9-8F6A-C2D59EF5B424}" type="presOf" srcId="{A0009F57-6457-4050-AE88-80EB0747C4FF}" destId="{1EE980A7-9557-4A2C-84E6-0D197294A7B2}" srcOrd="1" destOrd="1" presId="urn:microsoft.com/office/officeart/2005/8/layout/hProcess4"/>
    <dgm:cxn modelId="{1FB70E1D-A110-4146-A3BB-EFFE83F6636B}" type="presOf" srcId="{D055200B-5D65-4C4E-AF8A-335AB76595B0}" destId="{3F00FF95-A47E-4F8F-ACE5-0B97F65423CE}" srcOrd="0" destOrd="0" presId="urn:microsoft.com/office/officeart/2005/8/layout/hProcess4"/>
    <dgm:cxn modelId="{3C06C751-9539-4058-8258-D9178BFAECA0}" type="presOf" srcId="{15F31F32-63AE-401E-B59D-CF584D930620}" destId="{903EEE98-998A-4B39-AFEB-BA6DB593529A}" srcOrd="0" destOrd="2" presId="urn:microsoft.com/office/officeart/2005/8/layout/hProcess4"/>
    <dgm:cxn modelId="{3F11C27E-21CA-4624-A9A9-E93E6936188E}" type="presOf" srcId="{BD8A4CB2-2521-4AFA-8732-E1B260B882F2}" destId="{929E93F9-88CD-4439-82E6-A80BD2EEB0AB}" srcOrd="0" destOrd="2" presId="urn:microsoft.com/office/officeart/2005/8/layout/hProcess4"/>
    <dgm:cxn modelId="{05C42FBD-BB7A-4994-BB13-77E24DC30E52}" type="presOf" srcId="{B320E6DB-CD53-43F8-B7E3-211D198367F5}" destId="{903EEE98-998A-4B39-AFEB-BA6DB593529A}" srcOrd="0" destOrd="1" presId="urn:microsoft.com/office/officeart/2005/8/layout/hProcess4"/>
    <dgm:cxn modelId="{A5C3DF29-29A4-4D9B-9213-F753A67CBD3D}" type="presOf" srcId="{BD8A4CB2-2521-4AFA-8732-E1B260B882F2}" destId="{6964E467-70D3-43A7-BD6D-558EF64C533B}" srcOrd="1" destOrd="2" presId="urn:microsoft.com/office/officeart/2005/8/layout/hProcess4"/>
    <dgm:cxn modelId="{A805C0B3-B98C-4262-9EA5-C4B377C07BC5}" type="presOf" srcId="{3DCEF1B3-2DAF-435D-9EC3-70C98C9AE9C8}" destId="{6964E467-70D3-43A7-BD6D-558EF64C533B}" srcOrd="1" destOrd="3" presId="urn:microsoft.com/office/officeart/2005/8/layout/hProcess4"/>
    <dgm:cxn modelId="{2DDA31CB-2561-4BF8-8D05-388977514673}" srcId="{A00376E9-A0F9-4350-A9E3-C4F71F8CA43E}" destId="{EE9A7A5F-7CB0-4742-A57C-E080E1CA132F}" srcOrd="2" destOrd="0" parTransId="{D349FD86-83B1-4BF1-AC2D-77CB621ECD6F}" sibTransId="{FF9DDE7C-BED6-4C25-AF57-62D2C874966A}"/>
    <dgm:cxn modelId="{3D9B27C7-A0BC-45E0-BFB3-2000DFE9A791}" type="presOf" srcId="{C4593C30-E3AA-452E-A852-DBDD56E24C82}" destId="{1EE980A7-9557-4A2C-84E6-0D197294A7B2}" srcOrd="1" destOrd="0" presId="urn:microsoft.com/office/officeart/2005/8/layout/hProcess4"/>
    <dgm:cxn modelId="{1002F6A0-ABA0-4F3E-A8B7-A484B9D0B287}" srcId="{8E824049-919B-408E-89A1-F555833DF415}" destId="{35876DB3-9BD3-4BFF-8C51-7059EFC83854}" srcOrd="0" destOrd="0" parTransId="{C456BF7C-EBE9-4BD6-9310-B10B7F2AFD18}" sibTransId="{70A87454-B2C3-403D-9868-A3A4997C17FB}"/>
    <dgm:cxn modelId="{108069AF-C5E6-49EA-9031-6932DEE8C88E}" type="presOf" srcId="{8E824049-919B-408E-89A1-F555833DF415}" destId="{90FCF2BF-4185-4041-B4D8-F64049D85449}" srcOrd="0" destOrd="0" presId="urn:microsoft.com/office/officeart/2005/8/layout/hProcess4"/>
    <dgm:cxn modelId="{EAB636C2-D9FC-404C-B1DE-642B0397D49A}" srcId="{A00376E9-A0F9-4350-A9E3-C4F71F8CA43E}" destId="{668FBD10-AE56-469F-949F-CA5F19B3BD2C}" srcOrd="3" destOrd="0" parTransId="{EAA1DB10-8967-4432-AACF-143216113AAF}" sibTransId="{492CFFFE-BB4C-4A9B-965A-70C46BCA6174}"/>
    <dgm:cxn modelId="{923AF2A0-82CB-4FCC-89D7-1D0D73B4E8E5}" srcId="{D055200B-5D65-4C4E-AF8A-335AB76595B0}" destId="{DC1A47EA-E18E-4C10-891D-5292611FBE4B}" srcOrd="1" destOrd="0" parTransId="{BF758480-B705-4E70-A6B4-DD9529DAE3C4}" sibTransId="{45F33F9B-2222-406A-AE47-989296E8F5B6}"/>
    <dgm:cxn modelId="{3DA1BD17-707E-44E8-90AF-4C05D7B7E401}" type="presOf" srcId="{A00376E9-A0F9-4350-A9E3-C4F71F8CA43E}" destId="{7E5BA569-2E17-4C89-B8F8-2B424B567ECF}" srcOrd="0" destOrd="0" presId="urn:microsoft.com/office/officeart/2005/8/layout/hProcess4"/>
    <dgm:cxn modelId="{D504B7FD-1CFA-4D9F-A1DE-3C096478BFE7}" srcId="{A00376E9-A0F9-4350-A9E3-C4F71F8CA43E}" destId="{D055200B-5D65-4C4E-AF8A-335AB76595B0}" srcOrd="1" destOrd="0" parTransId="{53391C99-8012-4A39-BC48-A134192E475D}" sibTransId="{BFFA1621-2ED1-482C-915C-058DA537F662}"/>
    <dgm:cxn modelId="{070526A2-F04F-42C1-8E94-8FB99F21E62B}" srcId="{668FBD10-AE56-469F-949F-CA5F19B3BD2C}" destId="{A0009F57-6457-4050-AE88-80EB0747C4FF}" srcOrd="1" destOrd="0" parTransId="{130DEE54-53C2-477F-A443-6F78CF6EE282}" sibTransId="{7273CB19-557C-498D-A065-E09EE8C50EFF}"/>
    <dgm:cxn modelId="{F9F8502F-F0C8-4232-8308-D453F7843946}" srcId="{D055200B-5D65-4C4E-AF8A-335AB76595B0}" destId="{BD8A4CB2-2521-4AFA-8732-E1B260B882F2}" srcOrd="2" destOrd="0" parTransId="{B4438DDF-2701-497E-A0AF-F6882063F3F1}" sibTransId="{F43E1D45-B207-49EF-9348-07C7B3112FA7}"/>
    <dgm:cxn modelId="{0896B968-CEF7-4719-9010-D848CCB36118}" srcId="{8E824049-919B-408E-89A1-F555833DF415}" destId="{2EA34FA5-1F8E-4BAE-8A84-15B5C0E89DE8}" srcOrd="2" destOrd="0" parTransId="{D3334B06-96D9-424A-A657-9BE2C61CAA26}" sibTransId="{982C6ED6-B4D3-44F9-915D-1A18C9F24D24}"/>
    <dgm:cxn modelId="{4B84A786-7F51-48FF-8A82-A2920AA785B2}" type="presOf" srcId="{FF9DDE7C-BED6-4C25-AF57-62D2C874966A}" destId="{0E411C58-86ED-435D-B072-8079A7A888DE}" srcOrd="0" destOrd="0" presId="urn:microsoft.com/office/officeart/2005/8/layout/hProcess4"/>
    <dgm:cxn modelId="{837EA928-FD74-40D0-9859-A23DB48F9B46}" srcId="{8E824049-919B-408E-89A1-F555833DF415}" destId="{719A279B-6651-4884-9F57-B9C026F1FE88}" srcOrd="1" destOrd="0" parTransId="{E1AFDBD8-0DCF-44DE-91F7-E45F137A7E7C}" sibTransId="{9DB06EFA-8C4E-4B43-BAAA-3A5CC323DE02}"/>
    <dgm:cxn modelId="{07A279B8-68C1-43ED-B6B6-92654A1E3161}" srcId="{668FBD10-AE56-469F-949F-CA5F19B3BD2C}" destId="{C4593C30-E3AA-452E-A852-DBDD56E24C82}" srcOrd="0" destOrd="0" parTransId="{40F9F16A-FA0D-4B1A-BD86-075A47F1B784}" sibTransId="{9A4A90E9-97A8-43CF-9206-5CB65EDE3EE4}"/>
    <dgm:cxn modelId="{5D440FB1-48DB-4A37-AF53-550D88554BF2}" srcId="{D055200B-5D65-4C4E-AF8A-335AB76595B0}" destId="{3DCEF1B3-2DAF-435D-9EC3-70C98C9AE9C8}" srcOrd="3" destOrd="0" parTransId="{0314C1D7-B66F-4B4A-A6F5-C2FE9650D88A}" sibTransId="{4A099D55-7982-4C7E-A520-47F6B530E98C}"/>
    <dgm:cxn modelId="{E82CF0C6-B9CA-42BB-96DE-E0B5C545518F}" type="presOf" srcId="{15F31F32-63AE-401E-B59D-CF584D930620}" destId="{04630DEC-CE9A-421E-8033-B9C6469278F8}" srcOrd="1" destOrd="2" presId="urn:microsoft.com/office/officeart/2005/8/layout/hProcess4"/>
    <dgm:cxn modelId="{6B7814B5-20C5-4B27-B8B1-3E426D27473F}" type="presOf" srcId="{FB2E6420-A948-4918-A798-66C62829CB45}" destId="{24934D5B-A897-4A48-8A31-D2C5EDA74AE7}" srcOrd="0" destOrd="0" presId="urn:microsoft.com/office/officeart/2005/8/layout/hProcess4"/>
    <dgm:cxn modelId="{414B5020-8CE9-47C2-8E24-2F3DF8F2A692}" type="presOf" srcId="{DC1A47EA-E18E-4C10-891D-5292611FBE4B}" destId="{929E93F9-88CD-4439-82E6-A80BD2EEB0AB}" srcOrd="0" destOrd="1" presId="urn:microsoft.com/office/officeart/2005/8/layout/hProcess4"/>
    <dgm:cxn modelId="{CFE5F024-5C2D-4E14-ABD6-BDF373FCF157}" type="presOf" srcId="{719A279B-6651-4884-9F57-B9C026F1FE88}" destId="{247B212D-F1D2-4DFB-9215-971D119476D5}" srcOrd="0" destOrd="1" presId="urn:microsoft.com/office/officeart/2005/8/layout/hProcess4"/>
    <dgm:cxn modelId="{21FB9564-BED9-42E4-97F5-88D157B92DF9}" type="presOf" srcId="{F805DAB9-2DCE-4A5D-870D-162830AB1D88}" destId="{6964E467-70D3-43A7-BD6D-558EF64C533B}" srcOrd="1" destOrd="0" presId="urn:microsoft.com/office/officeart/2005/8/layout/hProcess4"/>
    <dgm:cxn modelId="{B7230319-2EB4-4510-B0B6-81DDA6B5BD09}" type="presParOf" srcId="{7E5BA569-2E17-4C89-B8F8-2B424B567ECF}" destId="{618142DF-8501-42B9-890E-0986E61CCD94}" srcOrd="0" destOrd="0" presId="urn:microsoft.com/office/officeart/2005/8/layout/hProcess4"/>
    <dgm:cxn modelId="{A5BAE16F-ACA3-4DCE-B5D4-05414CB83C33}" type="presParOf" srcId="{7E5BA569-2E17-4C89-B8F8-2B424B567ECF}" destId="{FF6E9692-D010-4780-A887-0612E539D7C8}" srcOrd="1" destOrd="0" presId="urn:microsoft.com/office/officeart/2005/8/layout/hProcess4"/>
    <dgm:cxn modelId="{58A3FA73-7C98-468A-81C4-ADAFF19130E6}" type="presParOf" srcId="{7E5BA569-2E17-4C89-B8F8-2B424B567ECF}" destId="{45A78150-517B-4584-9039-8739141ADC9F}" srcOrd="2" destOrd="0" presId="urn:microsoft.com/office/officeart/2005/8/layout/hProcess4"/>
    <dgm:cxn modelId="{B0921B42-5567-48DB-A458-12261FBD076C}" type="presParOf" srcId="{45A78150-517B-4584-9039-8739141ADC9F}" destId="{DFD067E4-2D1B-468B-8EB0-4DC477AD3178}" srcOrd="0" destOrd="0" presId="urn:microsoft.com/office/officeart/2005/8/layout/hProcess4"/>
    <dgm:cxn modelId="{416D0F5B-E36A-4981-8726-1BC134D83D71}" type="presParOf" srcId="{DFD067E4-2D1B-468B-8EB0-4DC477AD3178}" destId="{8FEEF1B3-0F96-43E5-A5F2-B6E226C37843}" srcOrd="0" destOrd="0" presId="urn:microsoft.com/office/officeart/2005/8/layout/hProcess4"/>
    <dgm:cxn modelId="{C6B9E506-6DC4-4ED9-8BB2-973F57207D52}" type="presParOf" srcId="{DFD067E4-2D1B-468B-8EB0-4DC477AD3178}" destId="{247B212D-F1D2-4DFB-9215-971D119476D5}" srcOrd="1" destOrd="0" presId="urn:microsoft.com/office/officeart/2005/8/layout/hProcess4"/>
    <dgm:cxn modelId="{241C1627-B290-4BEC-A6D4-C6DCAE191B05}" type="presParOf" srcId="{DFD067E4-2D1B-468B-8EB0-4DC477AD3178}" destId="{257443A1-58AE-4A00-9A40-BB137D8FC4F0}" srcOrd="2" destOrd="0" presId="urn:microsoft.com/office/officeart/2005/8/layout/hProcess4"/>
    <dgm:cxn modelId="{B4BF54A3-B591-44A1-BCE0-450E2882D26A}" type="presParOf" srcId="{DFD067E4-2D1B-468B-8EB0-4DC477AD3178}" destId="{90FCF2BF-4185-4041-B4D8-F64049D85449}" srcOrd="3" destOrd="0" presId="urn:microsoft.com/office/officeart/2005/8/layout/hProcess4"/>
    <dgm:cxn modelId="{25DD57AF-EAE2-472A-88BD-6B4AD0A35A77}" type="presParOf" srcId="{DFD067E4-2D1B-468B-8EB0-4DC477AD3178}" destId="{FBC3EDB9-BD17-4697-B83E-C1B1E9D26D49}" srcOrd="4" destOrd="0" presId="urn:microsoft.com/office/officeart/2005/8/layout/hProcess4"/>
    <dgm:cxn modelId="{89D7A604-95AB-486B-9F19-01EB1061C3F7}" type="presParOf" srcId="{45A78150-517B-4584-9039-8739141ADC9F}" destId="{24934D5B-A897-4A48-8A31-D2C5EDA74AE7}" srcOrd="1" destOrd="0" presId="urn:microsoft.com/office/officeart/2005/8/layout/hProcess4"/>
    <dgm:cxn modelId="{2C52DD8B-0F10-4B93-B343-06A2A2ACDF01}" type="presParOf" srcId="{45A78150-517B-4584-9039-8739141ADC9F}" destId="{C49311DC-9DB6-40BF-877D-6EDDA6AF4186}" srcOrd="2" destOrd="0" presId="urn:microsoft.com/office/officeart/2005/8/layout/hProcess4"/>
    <dgm:cxn modelId="{0ED2B447-D62C-401A-B010-A6EB94D9DC7A}" type="presParOf" srcId="{C49311DC-9DB6-40BF-877D-6EDDA6AF4186}" destId="{3A437A13-69EC-43AC-90E2-5D780F86303F}" srcOrd="0" destOrd="0" presId="urn:microsoft.com/office/officeart/2005/8/layout/hProcess4"/>
    <dgm:cxn modelId="{DD65D942-7CE4-4213-AD20-430104550CE1}" type="presParOf" srcId="{C49311DC-9DB6-40BF-877D-6EDDA6AF4186}" destId="{929E93F9-88CD-4439-82E6-A80BD2EEB0AB}" srcOrd="1" destOrd="0" presId="urn:microsoft.com/office/officeart/2005/8/layout/hProcess4"/>
    <dgm:cxn modelId="{6D1DCD78-C50D-46FE-B055-7236EB562AFA}" type="presParOf" srcId="{C49311DC-9DB6-40BF-877D-6EDDA6AF4186}" destId="{6964E467-70D3-43A7-BD6D-558EF64C533B}" srcOrd="2" destOrd="0" presId="urn:microsoft.com/office/officeart/2005/8/layout/hProcess4"/>
    <dgm:cxn modelId="{2C74256A-A672-4D5F-A073-5A52B0909D65}" type="presParOf" srcId="{C49311DC-9DB6-40BF-877D-6EDDA6AF4186}" destId="{3F00FF95-A47E-4F8F-ACE5-0B97F65423CE}" srcOrd="3" destOrd="0" presId="urn:microsoft.com/office/officeart/2005/8/layout/hProcess4"/>
    <dgm:cxn modelId="{D2DB8527-5363-438C-8118-41C495CFA393}" type="presParOf" srcId="{C49311DC-9DB6-40BF-877D-6EDDA6AF4186}" destId="{1190161F-98E2-4000-8B12-7032F8AAF1A8}" srcOrd="4" destOrd="0" presId="urn:microsoft.com/office/officeart/2005/8/layout/hProcess4"/>
    <dgm:cxn modelId="{AA27BC13-A83D-4F80-B57A-39E3BFC2CCEC}" type="presParOf" srcId="{45A78150-517B-4584-9039-8739141ADC9F}" destId="{5DCD9377-848A-4374-B785-4105FC7ACBCF}" srcOrd="3" destOrd="0" presId="urn:microsoft.com/office/officeart/2005/8/layout/hProcess4"/>
    <dgm:cxn modelId="{EDA114D9-A2B1-4331-8C50-BF44F0EBBFA8}" type="presParOf" srcId="{45A78150-517B-4584-9039-8739141ADC9F}" destId="{1AA6E336-3037-4932-9AC0-2D9F66430504}" srcOrd="4" destOrd="0" presId="urn:microsoft.com/office/officeart/2005/8/layout/hProcess4"/>
    <dgm:cxn modelId="{0E664A52-AB32-49F6-B716-9BEEDEE43D7F}" type="presParOf" srcId="{1AA6E336-3037-4932-9AC0-2D9F66430504}" destId="{1EB6AB72-95C6-423F-9B93-88B4871776A5}" srcOrd="0" destOrd="0" presId="urn:microsoft.com/office/officeart/2005/8/layout/hProcess4"/>
    <dgm:cxn modelId="{00D2C183-153F-43BF-A0CD-6D7F4D1F9649}" type="presParOf" srcId="{1AA6E336-3037-4932-9AC0-2D9F66430504}" destId="{903EEE98-998A-4B39-AFEB-BA6DB593529A}" srcOrd="1" destOrd="0" presId="urn:microsoft.com/office/officeart/2005/8/layout/hProcess4"/>
    <dgm:cxn modelId="{7090A150-5F30-449E-8F9E-A95AAB01DFB4}" type="presParOf" srcId="{1AA6E336-3037-4932-9AC0-2D9F66430504}" destId="{04630DEC-CE9A-421E-8033-B9C6469278F8}" srcOrd="2" destOrd="0" presId="urn:microsoft.com/office/officeart/2005/8/layout/hProcess4"/>
    <dgm:cxn modelId="{01F0476D-582B-4617-BD41-09D6D3946F18}" type="presParOf" srcId="{1AA6E336-3037-4932-9AC0-2D9F66430504}" destId="{15C9CE45-427D-414E-94EB-ACC3A7B5501F}" srcOrd="3" destOrd="0" presId="urn:microsoft.com/office/officeart/2005/8/layout/hProcess4"/>
    <dgm:cxn modelId="{0881D322-C30F-407C-8A66-CF72376AD106}" type="presParOf" srcId="{1AA6E336-3037-4932-9AC0-2D9F66430504}" destId="{EE966F5A-E44E-4F51-B876-01228047D5C5}" srcOrd="4" destOrd="0" presId="urn:microsoft.com/office/officeart/2005/8/layout/hProcess4"/>
    <dgm:cxn modelId="{98B80188-0635-4527-AEB3-0912ECD4201A}" type="presParOf" srcId="{45A78150-517B-4584-9039-8739141ADC9F}" destId="{0E411C58-86ED-435D-B072-8079A7A888DE}" srcOrd="5" destOrd="0" presId="urn:microsoft.com/office/officeart/2005/8/layout/hProcess4"/>
    <dgm:cxn modelId="{D205EAB3-6C77-45A4-859E-BDA193188124}" type="presParOf" srcId="{45A78150-517B-4584-9039-8739141ADC9F}" destId="{B8FE51B7-53B3-4D4C-B148-46A358E1A2DE}" srcOrd="6" destOrd="0" presId="urn:microsoft.com/office/officeart/2005/8/layout/hProcess4"/>
    <dgm:cxn modelId="{D253BEF2-7EDD-4BB7-A94C-D52D4ABDC633}" type="presParOf" srcId="{B8FE51B7-53B3-4D4C-B148-46A358E1A2DE}" destId="{BD9975F3-937F-45E4-B1FC-F54822181E42}" srcOrd="0" destOrd="0" presId="urn:microsoft.com/office/officeart/2005/8/layout/hProcess4"/>
    <dgm:cxn modelId="{B1A72157-6B86-4531-A3D6-AF9A79BF0A07}" type="presParOf" srcId="{B8FE51B7-53B3-4D4C-B148-46A358E1A2DE}" destId="{4C3AB4F9-0CD9-4F00-A438-B40263D9A018}" srcOrd="1" destOrd="0" presId="urn:microsoft.com/office/officeart/2005/8/layout/hProcess4"/>
    <dgm:cxn modelId="{DB69DB04-AFD5-4F2D-875B-57D4D5AFFD99}" type="presParOf" srcId="{B8FE51B7-53B3-4D4C-B148-46A358E1A2DE}" destId="{1EE980A7-9557-4A2C-84E6-0D197294A7B2}" srcOrd="2" destOrd="0" presId="urn:microsoft.com/office/officeart/2005/8/layout/hProcess4"/>
    <dgm:cxn modelId="{CFDBD81D-51D8-4A2B-9029-F5141CC8C980}" type="presParOf" srcId="{B8FE51B7-53B3-4D4C-B148-46A358E1A2DE}" destId="{BD3392D6-6A43-4074-969B-3736AD371A94}" srcOrd="3" destOrd="0" presId="urn:microsoft.com/office/officeart/2005/8/layout/hProcess4"/>
    <dgm:cxn modelId="{7A32EB30-3B4B-4382-B84C-ACE73AFF9B6E}" type="presParOf" srcId="{B8FE51B7-53B3-4D4C-B148-46A358E1A2DE}" destId="{D15DBA33-FD68-4897-AF9E-057DD95E1A74}" srcOrd="4" destOrd="0" presId="urn:microsoft.com/office/officeart/2005/8/layout/hProcess4"/>
  </dgm:cxnLst>
  <dgm:bg>
    <a:no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0376E9-A0F9-4350-A9E3-C4F71F8CA43E}"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de-DE"/>
        </a:p>
      </dgm:t>
    </dgm:pt>
    <dgm:pt modelId="{8E824049-919B-408E-89A1-F555833DF415}">
      <dgm:prSet phldrT="[Text]"/>
      <dgm:spPr>
        <a:solidFill>
          <a:srgbClr val="92D050"/>
        </a:solidFill>
      </dgm:spPr>
      <dgm:t>
        <a:bodyPr/>
        <a:lstStyle/>
        <a:p>
          <a:r>
            <a:rPr lang="de-DE" dirty="0" err="1"/>
            <a:t>Step</a:t>
          </a:r>
          <a:r>
            <a:rPr lang="de-DE" dirty="0"/>
            <a:t> 9</a:t>
          </a:r>
        </a:p>
      </dgm:t>
    </dgm:pt>
    <dgm:pt modelId="{0FAFFFD8-AD36-4897-A3B2-AA61ABFED86F}" type="parTrans" cxnId="{45251267-0114-4C1F-A0FF-D5764680728F}">
      <dgm:prSet/>
      <dgm:spPr/>
      <dgm:t>
        <a:bodyPr/>
        <a:lstStyle/>
        <a:p>
          <a:endParaRPr lang="de-DE"/>
        </a:p>
      </dgm:t>
    </dgm:pt>
    <dgm:pt modelId="{FB2E6420-A948-4918-A798-66C62829CB45}" type="sibTrans" cxnId="{45251267-0114-4C1F-A0FF-D5764680728F}">
      <dgm:prSet/>
      <dgm:spPr>
        <a:solidFill>
          <a:srgbClr val="92D050"/>
        </a:solidFill>
      </dgm:spPr>
      <dgm:t>
        <a:bodyPr/>
        <a:lstStyle/>
        <a:p>
          <a:endParaRPr lang="de-DE"/>
        </a:p>
      </dgm:t>
    </dgm:pt>
    <dgm:pt modelId="{35876DB3-9BD3-4BFF-8C51-7059EFC83854}">
      <dgm:prSet phldrT="[Text]" custT="1"/>
      <dgm:spPr>
        <a:ln>
          <a:solidFill>
            <a:srgbClr val="92D050"/>
          </a:solidFill>
        </a:ln>
      </dgm:spPr>
      <dgm:t>
        <a:bodyPr/>
        <a:lstStyle/>
        <a:p>
          <a:pPr marL="92075" indent="0">
            <a:buNone/>
          </a:pPr>
          <a:r>
            <a:rPr lang="en-US" sz="1100" dirty="0"/>
            <a:t>the solutions developed must be implemented and documented. The implementation plan may have to be successively adapted</a:t>
          </a:r>
          <a:endParaRPr lang="de-DE" sz="1100" dirty="0"/>
        </a:p>
      </dgm:t>
    </dgm:pt>
    <dgm:pt modelId="{C456BF7C-EBE9-4BD6-9310-B10B7F2AFD18}" type="parTrans" cxnId="{1002F6A0-ABA0-4F3E-A8B7-A484B9D0B287}">
      <dgm:prSet/>
      <dgm:spPr/>
      <dgm:t>
        <a:bodyPr/>
        <a:lstStyle/>
        <a:p>
          <a:endParaRPr lang="de-DE"/>
        </a:p>
      </dgm:t>
    </dgm:pt>
    <dgm:pt modelId="{70A87454-B2C3-403D-9868-A3A4997C17FB}" type="sibTrans" cxnId="{1002F6A0-ABA0-4F3E-A8B7-A484B9D0B287}">
      <dgm:prSet/>
      <dgm:spPr/>
      <dgm:t>
        <a:bodyPr/>
        <a:lstStyle/>
        <a:p>
          <a:endParaRPr lang="de-DE"/>
        </a:p>
      </dgm:t>
    </dgm:pt>
    <dgm:pt modelId="{719A279B-6651-4884-9F57-B9C026F1FE88}">
      <dgm:prSet phldrT="[Text]" custT="1"/>
      <dgm:spPr>
        <a:ln>
          <a:solidFill>
            <a:srgbClr val="92D050"/>
          </a:solidFill>
        </a:ln>
      </dgm:spPr>
      <dgm:t>
        <a:bodyPr/>
        <a:lstStyle/>
        <a:p>
          <a:pPr marL="57150" indent="0">
            <a:buFont typeface="Wingdings" panose="05000000000000000000" pitchFamily="2" charset="2"/>
            <a:buChar char="ü"/>
          </a:pPr>
          <a:r>
            <a:rPr lang="de-DE" sz="1100" dirty="0"/>
            <a:t> Brainstorming</a:t>
          </a:r>
        </a:p>
      </dgm:t>
    </dgm:pt>
    <dgm:pt modelId="{E1AFDBD8-0DCF-44DE-91F7-E45F137A7E7C}" type="parTrans" cxnId="{837EA928-FD74-40D0-9859-A23DB48F9B46}">
      <dgm:prSet/>
      <dgm:spPr/>
      <dgm:t>
        <a:bodyPr/>
        <a:lstStyle/>
        <a:p>
          <a:endParaRPr lang="de-DE"/>
        </a:p>
      </dgm:t>
    </dgm:pt>
    <dgm:pt modelId="{9DB06EFA-8C4E-4B43-BAAA-3A5CC323DE02}" type="sibTrans" cxnId="{837EA928-FD74-40D0-9859-A23DB48F9B46}">
      <dgm:prSet/>
      <dgm:spPr/>
      <dgm:t>
        <a:bodyPr/>
        <a:lstStyle/>
        <a:p>
          <a:endParaRPr lang="de-DE"/>
        </a:p>
      </dgm:t>
    </dgm:pt>
    <dgm:pt modelId="{D055200B-5D65-4C4E-AF8A-335AB76595B0}">
      <dgm:prSet phldrT="[Text]"/>
      <dgm:spPr>
        <a:solidFill>
          <a:srgbClr val="92D050"/>
        </a:solidFill>
      </dgm:spPr>
      <dgm:t>
        <a:bodyPr/>
        <a:lstStyle/>
        <a:p>
          <a:r>
            <a:rPr lang="de-DE" dirty="0" err="1"/>
            <a:t>Step</a:t>
          </a:r>
          <a:r>
            <a:rPr lang="de-DE" dirty="0"/>
            <a:t> 10</a:t>
          </a:r>
        </a:p>
      </dgm:t>
    </dgm:pt>
    <dgm:pt modelId="{53391C99-8012-4A39-BC48-A134192E475D}" type="parTrans" cxnId="{D504B7FD-1CFA-4D9F-A1DE-3C096478BFE7}">
      <dgm:prSet/>
      <dgm:spPr/>
      <dgm:t>
        <a:bodyPr/>
        <a:lstStyle/>
        <a:p>
          <a:endParaRPr lang="de-DE"/>
        </a:p>
      </dgm:t>
    </dgm:pt>
    <dgm:pt modelId="{BFFA1621-2ED1-482C-915C-058DA537F662}" type="sibTrans" cxnId="{D504B7FD-1CFA-4D9F-A1DE-3C096478BFE7}">
      <dgm:prSet/>
      <dgm:spPr>
        <a:solidFill>
          <a:srgbClr val="92D050"/>
        </a:solidFill>
      </dgm:spPr>
      <dgm:t>
        <a:bodyPr/>
        <a:lstStyle/>
        <a:p>
          <a:endParaRPr lang="de-DE"/>
        </a:p>
      </dgm:t>
    </dgm:pt>
    <dgm:pt modelId="{F805DAB9-2DCE-4A5D-870D-162830AB1D88}">
      <dgm:prSet phldrT="[Text]"/>
      <dgm:spPr>
        <a:ln>
          <a:solidFill>
            <a:srgbClr val="92D050"/>
          </a:solidFill>
        </a:ln>
      </dgm:spPr>
      <dgm:t>
        <a:bodyPr/>
        <a:lstStyle/>
        <a:p>
          <a:pPr marL="92075" indent="0">
            <a:buNone/>
          </a:pPr>
          <a:r>
            <a:rPr lang="en-US" dirty="0"/>
            <a:t>After the solutions have been implemented, the team analyses the results and documents the successes and failures</a:t>
          </a:r>
          <a:endParaRPr lang="de-DE" dirty="0"/>
        </a:p>
      </dgm:t>
    </dgm:pt>
    <dgm:pt modelId="{DF2A6272-DD7B-46C9-A2E2-8816026DB581}" type="parTrans" cxnId="{92301614-6E6A-4496-8CC6-F0467EC7D4B9}">
      <dgm:prSet/>
      <dgm:spPr/>
      <dgm:t>
        <a:bodyPr/>
        <a:lstStyle/>
        <a:p>
          <a:endParaRPr lang="de-DE"/>
        </a:p>
      </dgm:t>
    </dgm:pt>
    <dgm:pt modelId="{B47F2841-A58E-40DB-9E1B-A960A23E98D6}" type="sibTrans" cxnId="{92301614-6E6A-4496-8CC6-F0467EC7D4B9}">
      <dgm:prSet/>
      <dgm:spPr/>
      <dgm:t>
        <a:bodyPr/>
        <a:lstStyle/>
        <a:p>
          <a:endParaRPr lang="de-DE"/>
        </a:p>
      </dgm:t>
    </dgm:pt>
    <dgm:pt modelId="{DC1A47EA-E18E-4C10-891D-5292611FBE4B}">
      <dgm:prSet phldrT="[Text]"/>
      <dgm:spPr>
        <a:ln>
          <a:solidFill>
            <a:srgbClr val="92D050"/>
          </a:solidFill>
        </a:ln>
      </dgm:spPr>
      <dgm:t>
        <a:bodyPr/>
        <a:lstStyle/>
        <a:p>
          <a:pPr marL="114300" indent="0">
            <a:buFont typeface="Wingdings" panose="05000000000000000000" pitchFamily="2" charset="2"/>
            <a:buChar char="ü"/>
          </a:pPr>
          <a:r>
            <a:rPr lang="de-DE" dirty="0"/>
            <a:t> Data </a:t>
          </a:r>
          <a:r>
            <a:rPr lang="de-DE" dirty="0" err="1"/>
            <a:t>collection</a:t>
          </a:r>
          <a:endParaRPr lang="de-DE" dirty="0"/>
        </a:p>
      </dgm:t>
    </dgm:pt>
    <dgm:pt modelId="{BF758480-B705-4E70-A6B4-DD9529DAE3C4}" type="parTrans" cxnId="{923AF2A0-82CB-4FCC-89D7-1D0D73B4E8E5}">
      <dgm:prSet/>
      <dgm:spPr/>
      <dgm:t>
        <a:bodyPr/>
        <a:lstStyle/>
        <a:p>
          <a:endParaRPr lang="de-DE"/>
        </a:p>
      </dgm:t>
    </dgm:pt>
    <dgm:pt modelId="{45F33F9B-2222-406A-AE47-989296E8F5B6}" type="sibTrans" cxnId="{923AF2A0-82CB-4FCC-89D7-1D0D73B4E8E5}">
      <dgm:prSet/>
      <dgm:spPr/>
      <dgm:t>
        <a:bodyPr/>
        <a:lstStyle/>
        <a:p>
          <a:endParaRPr lang="de-DE"/>
        </a:p>
      </dgm:t>
    </dgm:pt>
    <dgm:pt modelId="{EE9A7A5F-7CB0-4742-A57C-E080E1CA132F}">
      <dgm:prSet phldrT="[Text]"/>
      <dgm:spPr>
        <a:solidFill>
          <a:srgbClr val="92D050"/>
        </a:solidFill>
      </dgm:spPr>
      <dgm:t>
        <a:bodyPr/>
        <a:lstStyle/>
        <a:p>
          <a:r>
            <a:rPr lang="de-DE" dirty="0" err="1"/>
            <a:t>Step</a:t>
          </a:r>
          <a:r>
            <a:rPr lang="de-DE" dirty="0"/>
            <a:t> 11</a:t>
          </a:r>
        </a:p>
      </dgm:t>
    </dgm:pt>
    <dgm:pt modelId="{D349FD86-83B1-4BF1-AC2D-77CB621ECD6F}" type="parTrans" cxnId="{2DDA31CB-2561-4BF8-8D05-388977514673}">
      <dgm:prSet/>
      <dgm:spPr/>
      <dgm:t>
        <a:bodyPr/>
        <a:lstStyle/>
        <a:p>
          <a:endParaRPr lang="de-DE"/>
        </a:p>
      </dgm:t>
    </dgm:pt>
    <dgm:pt modelId="{FF9DDE7C-BED6-4C25-AF57-62D2C874966A}" type="sibTrans" cxnId="{2DDA31CB-2561-4BF8-8D05-388977514673}">
      <dgm:prSet/>
      <dgm:spPr>
        <a:solidFill>
          <a:srgbClr val="92D050"/>
        </a:solidFill>
      </dgm:spPr>
      <dgm:t>
        <a:bodyPr/>
        <a:lstStyle/>
        <a:p>
          <a:endParaRPr lang="de-DE"/>
        </a:p>
      </dgm:t>
    </dgm:pt>
    <dgm:pt modelId="{AE9BCD4C-919A-4EA1-AB0B-A6C5E0DB1EF5}">
      <dgm:prSet phldrT="[Text]"/>
      <dgm:spPr>
        <a:ln>
          <a:solidFill>
            <a:srgbClr val="92D050"/>
          </a:solidFill>
        </a:ln>
      </dgm:spPr>
      <dgm:t>
        <a:bodyPr/>
        <a:lstStyle/>
        <a:p>
          <a:pPr marL="92075" indent="0">
            <a:buNone/>
          </a:pPr>
          <a:r>
            <a:rPr lang="en-US" dirty="0"/>
            <a:t>Successful implementations can be firmly integrated into company </a:t>
          </a:r>
          <a:r>
            <a:rPr lang="en-US" dirty="0" err="1"/>
            <a:t>processess</a:t>
          </a:r>
          <a:endParaRPr lang="de-DE" dirty="0"/>
        </a:p>
      </dgm:t>
    </dgm:pt>
    <dgm:pt modelId="{62EEA11F-C9DD-481C-AA56-315BFA1180F5}" type="parTrans" cxnId="{5F88A936-B576-42DD-AB14-021D92720D8E}">
      <dgm:prSet/>
      <dgm:spPr/>
      <dgm:t>
        <a:bodyPr/>
        <a:lstStyle/>
        <a:p>
          <a:endParaRPr lang="de-DE"/>
        </a:p>
      </dgm:t>
    </dgm:pt>
    <dgm:pt modelId="{C6CB0F1D-8F57-416F-A6BE-B4F1C2074891}" type="sibTrans" cxnId="{5F88A936-B576-42DD-AB14-021D92720D8E}">
      <dgm:prSet/>
      <dgm:spPr/>
      <dgm:t>
        <a:bodyPr/>
        <a:lstStyle/>
        <a:p>
          <a:endParaRPr lang="de-DE"/>
        </a:p>
      </dgm:t>
    </dgm:pt>
    <dgm:pt modelId="{B320E6DB-CD53-43F8-B7E3-211D198367F5}">
      <dgm:prSet phldrT="[Text]"/>
      <dgm:spPr>
        <a:ln>
          <a:solidFill>
            <a:srgbClr val="92D050"/>
          </a:solidFill>
        </a:ln>
      </dgm:spPr>
      <dgm:t>
        <a:bodyPr/>
        <a:lstStyle/>
        <a:p>
          <a:pPr marL="57150" indent="0">
            <a:buFont typeface="Wingdings" panose="05000000000000000000" pitchFamily="2" charset="2"/>
            <a:buChar char="ü"/>
          </a:pPr>
          <a:r>
            <a:rPr lang="de-DE" dirty="0"/>
            <a:t> Key </a:t>
          </a:r>
          <a:r>
            <a:rPr lang="de-DE" dirty="0" err="1"/>
            <a:t>figure</a:t>
          </a:r>
          <a:r>
            <a:rPr lang="de-DE" dirty="0"/>
            <a:t> </a:t>
          </a:r>
          <a:r>
            <a:rPr lang="de-DE" dirty="0" err="1"/>
            <a:t>surveys</a:t>
          </a:r>
          <a:endParaRPr lang="de-DE" dirty="0"/>
        </a:p>
      </dgm:t>
    </dgm:pt>
    <dgm:pt modelId="{EAA8B3BD-B246-4E2F-8980-E777DDEB839B}" type="parTrans" cxnId="{379F940F-04CC-4219-9B6B-CCAEB0E8824E}">
      <dgm:prSet/>
      <dgm:spPr/>
      <dgm:t>
        <a:bodyPr/>
        <a:lstStyle/>
        <a:p>
          <a:endParaRPr lang="de-DE"/>
        </a:p>
      </dgm:t>
    </dgm:pt>
    <dgm:pt modelId="{D303729A-439C-43FB-A40E-70C1DADB8496}" type="sibTrans" cxnId="{379F940F-04CC-4219-9B6B-CCAEB0E8824E}">
      <dgm:prSet/>
      <dgm:spPr/>
      <dgm:t>
        <a:bodyPr/>
        <a:lstStyle/>
        <a:p>
          <a:endParaRPr lang="de-DE"/>
        </a:p>
      </dgm:t>
    </dgm:pt>
    <dgm:pt modelId="{668FBD10-AE56-469F-949F-CA5F19B3BD2C}">
      <dgm:prSet/>
      <dgm:spPr>
        <a:solidFill>
          <a:srgbClr val="92D050"/>
        </a:solidFill>
      </dgm:spPr>
      <dgm:t>
        <a:bodyPr/>
        <a:lstStyle/>
        <a:p>
          <a:r>
            <a:rPr lang="de-DE" dirty="0" err="1"/>
            <a:t>Step</a:t>
          </a:r>
          <a:r>
            <a:rPr lang="de-DE" dirty="0"/>
            <a:t> 12</a:t>
          </a:r>
        </a:p>
      </dgm:t>
    </dgm:pt>
    <dgm:pt modelId="{EAA1DB10-8967-4432-AACF-143216113AAF}" type="parTrans" cxnId="{EAB636C2-D9FC-404C-B1DE-642B0397D49A}">
      <dgm:prSet/>
      <dgm:spPr/>
      <dgm:t>
        <a:bodyPr/>
        <a:lstStyle/>
        <a:p>
          <a:endParaRPr lang="de-DE"/>
        </a:p>
      </dgm:t>
    </dgm:pt>
    <dgm:pt modelId="{492CFFFE-BB4C-4A9B-965A-70C46BCA6174}" type="sibTrans" cxnId="{EAB636C2-D9FC-404C-B1DE-642B0397D49A}">
      <dgm:prSet/>
      <dgm:spPr/>
      <dgm:t>
        <a:bodyPr/>
        <a:lstStyle/>
        <a:p>
          <a:endParaRPr lang="de-DE"/>
        </a:p>
      </dgm:t>
    </dgm:pt>
    <dgm:pt modelId="{385ACA72-49C5-4ABE-9983-E7762BB8DE3B}">
      <dgm:prSet phldrT="[Text]"/>
      <dgm:spPr>
        <a:ln>
          <a:solidFill>
            <a:srgbClr val="92D050"/>
          </a:solidFill>
        </a:ln>
      </dgm:spPr>
      <dgm:t>
        <a:bodyPr/>
        <a:lstStyle/>
        <a:p>
          <a:pPr marL="114300" indent="0">
            <a:buFont typeface="Wingdings" panose="05000000000000000000" pitchFamily="2" charset="2"/>
            <a:buChar char="ü"/>
          </a:pPr>
          <a:r>
            <a:rPr lang="de-DE" dirty="0"/>
            <a:t>Analysis</a:t>
          </a:r>
        </a:p>
      </dgm:t>
    </dgm:pt>
    <dgm:pt modelId="{A3AEF0F8-3E45-4E82-8BEE-9340449B2B87}" type="parTrans" cxnId="{7A8F6EE0-D01C-4750-AE7E-BC85531B2784}">
      <dgm:prSet/>
      <dgm:spPr/>
      <dgm:t>
        <a:bodyPr/>
        <a:lstStyle/>
        <a:p>
          <a:endParaRPr lang="de-DE"/>
        </a:p>
      </dgm:t>
    </dgm:pt>
    <dgm:pt modelId="{014C8576-2A08-4B66-9120-B048ECF6F01D}" type="sibTrans" cxnId="{7A8F6EE0-D01C-4750-AE7E-BC85531B2784}">
      <dgm:prSet/>
      <dgm:spPr/>
      <dgm:t>
        <a:bodyPr/>
        <a:lstStyle/>
        <a:p>
          <a:endParaRPr lang="de-DE"/>
        </a:p>
      </dgm:t>
    </dgm:pt>
    <dgm:pt modelId="{E08FEDFE-D29A-4C6E-8C3E-3DDFEA6FB80D}">
      <dgm:prSet/>
      <dgm:spPr>
        <a:ln>
          <a:solidFill>
            <a:srgbClr val="92D050"/>
          </a:solidFill>
        </a:ln>
      </dgm:spPr>
      <dgm:t>
        <a:bodyPr/>
        <a:lstStyle/>
        <a:p>
          <a:pPr marL="92075" indent="0">
            <a:buNone/>
          </a:pPr>
          <a:r>
            <a:rPr lang="en-US" dirty="0"/>
            <a:t>The project is concluded in the form of a final report. This will take stock of the quality district and document the experiences from the project groups</a:t>
          </a:r>
          <a:endParaRPr lang="de-DE" dirty="0"/>
        </a:p>
      </dgm:t>
    </dgm:pt>
    <dgm:pt modelId="{24A81CB7-1627-462C-A70B-85B8B843B698}" type="parTrans" cxnId="{CE705146-DE48-4D24-866F-467F38E4C6C4}">
      <dgm:prSet/>
      <dgm:spPr/>
      <dgm:t>
        <a:bodyPr/>
        <a:lstStyle/>
        <a:p>
          <a:endParaRPr lang="de-DE"/>
        </a:p>
      </dgm:t>
    </dgm:pt>
    <dgm:pt modelId="{F2D27C04-F2ED-4FE6-9078-1A91E4430498}" type="sibTrans" cxnId="{CE705146-DE48-4D24-866F-467F38E4C6C4}">
      <dgm:prSet/>
      <dgm:spPr/>
      <dgm:t>
        <a:bodyPr/>
        <a:lstStyle/>
        <a:p>
          <a:endParaRPr lang="de-DE"/>
        </a:p>
      </dgm:t>
    </dgm:pt>
    <dgm:pt modelId="{7D08B995-FD94-4335-981E-BAA5BCE00943}">
      <dgm:prSet/>
      <dgm:spPr>
        <a:ln>
          <a:solidFill>
            <a:srgbClr val="92D050"/>
          </a:solidFill>
        </a:ln>
      </dgm:spPr>
      <dgm:t>
        <a:bodyPr/>
        <a:lstStyle/>
        <a:p>
          <a:pPr marL="92075" indent="0">
            <a:buFont typeface="Wingdings" panose="05000000000000000000" pitchFamily="2" charset="2"/>
            <a:buChar char="ü"/>
          </a:pPr>
          <a:r>
            <a:rPr lang="de-DE" dirty="0"/>
            <a:t> Reporting</a:t>
          </a:r>
        </a:p>
      </dgm:t>
    </dgm:pt>
    <dgm:pt modelId="{CD7D8E59-E61A-4D42-8883-415BAD0915E9}" type="parTrans" cxnId="{A864D9C3-CA29-46A9-9AE2-40242900C094}">
      <dgm:prSet/>
      <dgm:spPr/>
      <dgm:t>
        <a:bodyPr/>
        <a:lstStyle/>
        <a:p>
          <a:endParaRPr lang="de-DE"/>
        </a:p>
      </dgm:t>
    </dgm:pt>
    <dgm:pt modelId="{CB0EBFBA-C199-4E70-A994-C0B29B99797F}" type="sibTrans" cxnId="{A864D9C3-CA29-46A9-9AE2-40242900C094}">
      <dgm:prSet/>
      <dgm:spPr/>
      <dgm:t>
        <a:bodyPr/>
        <a:lstStyle/>
        <a:p>
          <a:endParaRPr lang="de-DE"/>
        </a:p>
      </dgm:t>
    </dgm:pt>
    <dgm:pt modelId="{7E5BA569-2E17-4C89-B8F8-2B424B567ECF}" type="pres">
      <dgm:prSet presAssocID="{A00376E9-A0F9-4350-A9E3-C4F71F8CA43E}" presName="Name0" presStyleCnt="0">
        <dgm:presLayoutVars>
          <dgm:dir/>
          <dgm:animLvl val="lvl"/>
          <dgm:resizeHandles val="exact"/>
        </dgm:presLayoutVars>
      </dgm:prSet>
      <dgm:spPr/>
      <dgm:t>
        <a:bodyPr/>
        <a:lstStyle/>
        <a:p>
          <a:endParaRPr lang="it-IT"/>
        </a:p>
      </dgm:t>
    </dgm:pt>
    <dgm:pt modelId="{618142DF-8501-42B9-890E-0986E61CCD94}" type="pres">
      <dgm:prSet presAssocID="{A00376E9-A0F9-4350-A9E3-C4F71F8CA43E}" presName="tSp" presStyleCnt="0"/>
      <dgm:spPr/>
    </dgm:pt>
    <dgm:pt modelId="{FF6E9692-D010-4780-A887-0612E539D7C8}" type="pres">
      <dgm:prSet presAssocID="{A00376E9-A0F9-4350-A9E3-C4F71F8CA43E}" presName="bSp" presStyleCnt="0"/>
      <dgm:spPr/>
    </dgm:pt>
    <dgm:pt modelId="{45A78150-517B-4584-9039-8739141ADC9F}" type="pres">
      <dgm:prSet presAssocID="{A00376E9-A0F9-4350-A9E3-C4F71F8CA43E}" presName="process" presStyleCnt="0"/>
      <dgm:spPr/>
    </dgm:pt>
    <dgm:pt modelId="{DFD067E4-2D1B-468B-8EB0-4DC477AD3178}" type="pres">
      <dgm:prSet presAssocID="{8E824049-919B-408E-89A1-F555833DF415}" presName="composite1" presStyleCnt="0"/>
      <dgm:spPr/>
    </dgm:pt>
    <dgm:pt modelId="{8FEEF1B3-0F96-43E5-A5F2-B6E226C37843}" type="pres">
      <dgm:prSet presAssocID="{8E824049-919B-408E-89A1-F555833DF415}" presName="dummyNode1" presStyleLbl="node1" presStyleIdx="0" presStyleCnt="4"/>
      <dgm:spPr/>
    </dgm:pt>
    <dgm:pt modelId="{247B212D-F1D2-4DFB-9215-971D119476D5}" type="pres">
      <dgm:prSet presAssocID="{8E824049-919B-408E-89A1-F555833DF415}" presName="childNode1" presStyleLbl="bgAcc1" presStyleIdx="0" presStyleCnt="4">
        <dgm:presLayoutVars>
          <dgm:bulletEnabled val="1"/>
        </dgm:presLayoutVars>
      </dgm:prSet>
      <dgm:spPr/>
      <dgm:t>
        <a:bodyPr/>
        <a:lstStyle/>
        <a:p>
          <a:endParaRPr lang="it-IT"/>
        </a:p>
      </dgm:t>
    </dgm:pt>
    <dgm:pt modelId="{257443A1-58AE-4A00-9A40-BB137D8FC4F0}" type="pres">
      <dgm:prSet presAssocID="{8E824049-919B-408E-89A1-F555833DF415}" presName="childNode1tx" presStyleLbl="bgAcc1" presStyleIdx="0" presStyleCnt="4">
        <dgm:presLayoutVars>
          <dgm:bulletEnabled val="1"/>
        </dgm:presLayoutVars>
      </dgm:prSet>
      <dgm:spPr/>
      <dgm:t>
        <a:bodyPr/>
        <a:lstStyle/>
        <a:p>
          <a:endParaRPr lang="it-IT"/>
        </a:p>
      </dgm:t>
    </dgm:pt>
    <dgm:pt modelId="{90FCF2BF-4185-4041-B4D8-F64049D85449}" type="pres">
      <dgm:prSet presAssocID="{8E824049-919B-408E-89A1-F555833DF415}" presName="parentNode1" presStyleLbl="node1" presStyleIdx="0" presStyleCnt="4">
        <dgm:presLayoutVars>
          <dgm:chMax val="1"/>
          <dgm:bulletEnabled val="1"/>
        </dgm:presLayoutVars>
      </dgm:prSet>
      <dgm:spPr/>
      <dgm:t>
        <a:bodyPr/>
        <a:lstStyle/>
        <a:p>
          <a:endParaRPr lang="it-IT"/>
        </a:p>
      </dgm:t>
    </dgm:pt>
    <dgm:pt modelId="{FBC3EDB9-BD17-4697-B83E-C1B1E9D26D49}" type="pres">
      <dgm:prSet presAssocID="{8E824049-919B-408E-89A1-F555833DF415}" presName="connSite1" presStyleCnt="0"/>
      <dgm:spPr/>
    </dgm:pt>
    <dgm:pt modelId="{24934D5B-A897-4A48-8A31-D2C5EDA74AE7}" type="pres">
      <dgm:prSet presAssocID="{FB2E6420-A948-4918-A798-66C62829CB45}" presName="Name9" presStyleLbl="sibTrans2D1" presStyleIdx="0" presStyleCnt="3"/>
      <dgm:spPr/>
      <dgm:t>
        <a:bodyPr/>
        <a:lstStyle/>
        <a:p>
          <a:endParaRPr lang="it-IT"/>
        </a:p>
      </dgm:t>
    </dgm:pt>
    <dgm:pt modelId="{C49311DC-9DB6-40BF-877D-6EDDA6AF4186}" type="pres">
      <dgm:prSet presAssocID="{D055200B-5D65-4C4E-AF8A-335AB76595B0}" presName="composite2" presStyleCnt="0"/>
      <dgm:spPr/>
    </dgm:pt>
    <dgm:pt modelId="{3A437A13-69EC-43AC-90E2-5D780F86303F}" type="pres">
      <dgm:prSet presAssocID="{D055200B-5D65-4C4E-AF8A-335AB76595B0}" presName="dummyNode2" presStyleLbl="node1" presStyleIdx="0" presStyleCnt="4"/>
      <dgm:spPr/>
    </dgm:pt>
    <dgm:pt modelId="{929E93F9-88CD-4439-82E6-A80BD2EEB0AB}" type="pres">
      <dgm:prSet presAssocID="{D055200B-5D65-4C4E-AF8A-335AB76595B0}" presName="childNode2" presStyleLbl="bgAcc1" presStyleIdx="1" presStyleCnt="4">
        <dgm:presLayoutVars>
          <dgm:bulletEnabled val="1"/>
        </dgm:presLayoutVars>
      </dgm:prSet>
      <dgm:spPr/>
      <dgm:t>
        <a:bodyPr/>
        <a:lstStyle/>
        <a:p>
          <a:endParaRPr lang="it-IT"/>
        </a:p>
      </dgm:t>
    </dgm:pt>
    <dgm:pt modelId="{6964E467-70D3-43A7-BD6D-558EF64C533B}" type="pres">
      <dgm:prSet presAssocID="{D055200B-5D65-4C4E-AF8A-335AB76595B0}" presName="childNode2tx" presStyleLbl="bgAcc1" presStyleIdx="1" presStyleCnt="4">
        <dgm:presLayoutVars>
          <dgm:bulletEnabled val="1"/>
        </dgm:presLayoutVars>
      </dgm:prSet>
      <dgm:spPr/>
      <dgm:t>
        <a:bodyPr/>
        <a:lstStyle/>
        <a:p>
          <a:endParaRPr lang="it-IT"/>
        </a:p>
      </dgm:t>
    </dgm:pt>
    <dgm:pt modelId="{3F00FF95-A47E-4F8F-ACE5-0B97F65423CE}" type="pres">
      <dgm:prSet presAssocID="{D055200B-5D65-4C4E-AF8A-335AB76595B0}" presName="parentNode2" presStyleLbl="node1" presStyleIdx="1" presStyleCnt="4">
        <dgm:presLayoutVars>
          <dgm:chMax val="0"/>
          <dgm:bulletEnabled val="1"/>
        </dgm:presLayoutVars>
      </dgm:prSet>
      <dgm:spPr/>
      <dgm:t>
        <a:bodyPr/>
        <a:lstStyle/>
        <a:p>
          <a:endParaRPr lang="it-IT"/>
        </a:p>
      </dgm:t>
    </dgm:pt>
    <dgm:pt modelId="{1190161F-98E2-4000-8B12-7032F8AAF1A8}" type="pres">
      <dgm:prSet presAssocID="{D055200B-5D65-4C4E-AF8A-335AB76595B0}" presName="connSite2" presStyleCnt="0"/>
      <dgm:spPr/>
    </dgm:pt>
    <dgm:pt modelId="{5DCD9377-848A-4374-B785-4105FC7ACBCF}" type="pres">
      <dgm:prSet presAssocID="{BFFA1621-2ED1-482C-915C-058DA537F662}" presName="Name18" presStyleLbl="sibTrans2D1" presStyleIdx="1" presStyleCnt="3"/>
      <dgm:spPr/>
      <dgm:t>
        <a:bodyPr/>
        <a:lstStyle/>
        <a:p>
          <a:endParaRPr lang="it-IT"/>
        </a:p>
      </dgm:t>
    </dgm:pt>
    <dgm:pt modelId="{1AA6E336-3037-4932-9AC0-2D9F66430504}" type="pres">
      <dgm:prSet presAssocID="{EE9A7A5F-7CB0-4742-A57C-E080E1CA132F}" presName="composite1" presStyleCnt="0"/>
      <dgm:spPr/>
    </dgm:pt>
    <dgm:pt modelId="{1EB6AB72-95C6-423F-9B93-88B4871776A5}" type="pres">
      <dgm:prSet presAssocID="{EE9A7A5F-7CB0-4742-A57C-E080E1CA132F}" presName="dummyNode1" presStyleLbl="node1" presStyleIdx="1" presStyleCnt="4"/>
      <dgm:spPr/>
    </dgm:pt>
    <dgm:pt modelId="{903EEE98-998A-4B39-AFEB-BA6DB593529A}" type="pres">
      <dgm:prSet presAssocID="{EE9A7A5F-7CB0-4742-A57C-E080E1CA132F}" presName="childNode1" presStyleLbl="bgAcc1" presStyleIdx="2" presStyleCnt="4">
        <dgm:presLayoutVars>
          <dgm:bulletEnabled val="1"/>
        </dgm:presLayoutVars>
      </dgm:prSet>
      <dgm:spPr/>
      <dgm:t>
        <a:bodyPr/>
        <a:lstStyle/>
        <a:p>
          <a:endParaRPr lang="it-IT"/>
        </a:p>
      </dgm:t>
    </dgm:pt>
    <dgm:pt modelId="{04630DEC-CE9A-421E-8033-B9C6469278F8}" type="pres">
      <dgm:prSet presAssocID="{EE9A7A5F-7CB0-4742-A57C-E080E1CA132F}" presName="childNode1tx" presStyleLbl="bgAcc1" presStyleIdx="2" presStyleCnt="4">
        <dgm:presLayoutVars>
          <dgm:bulletEnabled val="1"/>
        </dgm:presLayoutVars>
      </dgm:prSet>
      <dgm:spPr/>
      <dgm:t>
        <a:bodyPr/>
        <a:lstStyle/>
        <a:p>
          <a:endParaRPr lang="it-IT"/>
        </a:p>
      </dgm:t>
    </dgm:pt>
    <dgm:pt modelId="{15C9CE45-427D-414E-94EB-ACC3A7B5501F}" type="pres">
      <dgm:prSet presAssocID="{EE9A7A5F-7CB0-4742-A57C-E080E1CA132F}" presName="parentNode1" presStyleLbl="node1" presStyleIdx="2" presStyleCnt="4">
        <dgm:presLayoutVars>
          <dgm:chMax val="1"/>
          <dgm:bulletEnabled val="1"/>
        </dgm:presLayoutVars>
      </dgm:prSet>
      <dgm:spPr/>
      <dgm:t>
        <a:bodyPr/>
        <a:lstStyle/>
        <a:p>
          <a:endParaRPr lang="it-IT"/>
        </a:p>
      </dgm:t>
    </dgm:pt>
    <dgm:pt modelId="{EE966F5A-E44E-4F51-B876-01228047D5C5}" type="pres">
      <dgm:prSet presAssocID="{EE9A7A5F-7CB0-4742-A57C-E080E1CA132F}" presName="connSite1" presStyleCnt="0"/>
      <dgm:spPr/>
    </dgm:pt>
    <dgm:pt modelId="{0E411C58-86ED-435D-B072-8079A7A888DE}" type="pres">
      <dgm:prSet presAssocID="{FF9DDE7C-BED6-4C25-AF57-62D2C874966A}" presName="Name9" presStyleLbl="sibTrans2D1" presStyleIdx="2" presStyleCnt="3"/>
      <dgm:spPr/>
      <dgm:t>
        <a:bodyPr/>
        <a:lstStyle/>
        <a:p>
          <a:endParaRPr lang="it-IT"/>
        </a:p>
      </dgm:t>
    </dgm:pt>
    <dgm:pt modelId="{B8FE51B7-53B3-4D4C-B148-46A358E1A2DE}" type="pres">
      <dgm:prSet presAssocID="{668FBD10-AE56-469F-949F-CA5F19B3BD2C}" presName="composite2" presStyleCnt="0"/>
      <dgm:spPr/>
    </dgm:pt>
    <dgm:pt modelId="{BD9975F3-937F-45E4-B1FC-F54822181E42}" type="pres">
      <dgm:prSet presAssocID="{668FBD10-AE56-469F-949F-CA5F19B3BD2C}" presName="dummyNode2" presStyleLbl="node1" presStyleIdx="2" presStyleCnt="4"/>
      <dgm:spPr/>
    </dgm:pt>
    <dgm:pt modelId="{4C3AB4F9-0CD9-4F00-A438-B40263D9A018}" type="pres">
      <dgm:prSet presAssocID="{668FBD10-AE56-469F-949F-CA5F19B3BD2C}" presName="childNode2" presStyleLbl="bgAcc1" presStyleIdx="3" presStyleCnt="4">
        <dgm:presLayoutVars>
          <dgm:bulletEnabled val="1"/>
        </dgm:presLayoutVars>
      </dgm:prSet>
      <dgm:spPr/>
      <dgm:t>
        <a:bodyPr/>
        <a:lstStyle/>
        <a:p>
          <a:endParaRPr lang="it-IT"/>
        </a:p>
      </dgm:t>
    </dgm:pt>
    <dgm:pt modelId="{1EE980A7-9557-4A2C-84E6-0D197294A7B2}" type="pres">
      <dgm:prSet presAssocID="{668FBD10-AE56-469F-949F-CA5F19B3BD2C}" presName="childNode2tx" presStyleLbl="bgAcc1" presStyleIdx="3" presStyleCnt="4">
        <dgm:presLayoutVars>
          <dgm:bulletEnabled val="1"/>
        </dgm:presLayoutVars>
      </dgm:prSet>
      <dgm:spPr/>
      <dgm:t>
        <a:bodyPr/>
        <a:lstStyle/>
        <a:p>
          <a:endParaRPr lang="it-IT"/>
        </a:p>
      </dgm:t>
    </dgm:pt>
    <dgm:pt modelId="{BD3392D6-6A43-4074-969B-3736AD371A94}" type="pres">
      <dgm:prSet presAssocID="{668FBD10-AE56-469F-949F-CA5F19B3BD2C}" presName="parentNode2" presStyleLbl="node1" presStyleIdx="3" presStyleCnt="4">
        <dgm:presLayoutVars>
          <dgm:chMax val="0"/>
          <dgm:bulletEnabled val="1"/>
        </dgm:presLayoutVars>
      </dgm:prSet>
      <dgm:spPr/>
      <dgm:t>
        <a:bodyPr/>
        <a:lstStyle/>
        <a:p>
          <a:endParaRPr lang="it-IT"/>
        </a:p>
      </dgm:t>
    </dgm:pt>
    <dgm:pt modelId="{D15DBA33-FD68-4897-AF9E-057DD95E1A74}" type="pres">
      <dgm:prSet presAssocID="{668FBD10-AE56-469F-949F-CA5F19B3BD2C}" presName="connSite2" presStyleCnt="0"/>
      <dgm:spPr/>
    </dgm:pt>
  </dgm:ptLst>
  <dgm:cxnLst>
    <dgm:cxn modelId="{5F88A936-B576-42DD-AB14-021D92720D8E}" srcId="{EE9A7A5F-7CB0-4742-A57C-E080E1CA132F}" destId="{AE9BCD4C-919A-4EA1-AB0B-A6C5E0DB1EF5}" srcOrd="0" destOrd="0" parTransId="{62EEA11F-C9DD-481C-AA56-315BFA1180F5}" sibTransId="{C6CB0F1D-8F57-416F-A6BE-B4F1C2074891}"/>
    <dgm:cxn modelId="{268ADEEC-13A1-4D03-8698-6C8B2C10E949}" type="presOf" srcId="{EE9A7A5F-7CB0-4742-A57C-E080E1CA132F}" destId="{15C9CE45-427D-414E-94EB-ACC3A7B5501F}" srcOrd="0" destOrd="0" presId="urn:microsoft.com/office/officeart/2005/8/layout/hProcess4"/>
    <dgm:cxn modelId="{0F63F406-91B2-4A8B-B17A-6B4CA93F80F4}" type="presOf" srcId="{F805DAB9-2DCE-4A5D-870D-162830AB1D88}" destId="{929E93F9-88CD-4439-82E6-A80BD2EEB0AB}" srcOrd="0" destOrd="0" presId="urn:microsoft.com/office/officeart/2005/8/layout/hProcess4"/>
    <dgm:cxn modelId="{379F940F-04CC-4219-9B6B-CCAEB0E8824E}" srcId="{EE9A7A5F-7CB0-4742-A57C-E080E1CA132F}" destId="{B320E6DB-CD53-43F8-B7E3-211D198367F5}" srcOrd="1" destOrd="0" parTransId="{EAA8B3BD-B246-4E2F-8980-E777DDEB839B}" sibTransId="{D303729A-439C-43FB-A40E-70C1DADB8496}"/>
    <dgm:cxn modelId="{92301614-6E6A-4496-8CC6-F0467EC7D4B9}" srcId="{D055200B-5D65-4C4E-AF8A-335AB76595B0}" destId="{F805DAB9-2DCE-4A5D-870D-162830AB1D88}" srcOrd="0" destOrd="0" parTransId="{DF2A6272-DD7B-46C9-A2E2-8816026DB581}" sibTransId="{B47F2841-A58E-40DB-9E1B-A960A23E98D6}"/>
    <dgm:cxn modelId="{3CDF89FF-0385-4303-BFC3-CDCA30902453}" type="presOf" srcId="{BFFA1621-2ED1-482C-915C-058DA537F662}" destId="{5DCD9377-848A-4374-B785-4105FC7ACBCF}" srcOrd="0" destOrd="0" presId="urn:microsoft.com/office/officeart/2005/8/layout/hProcess4"/>
    <dgm:cxn modelId="{66A7A58F-CF1F-4185-A057-E314DB858928}" type="presOf" srcId="{DC1A47EA-E18E-4C10-891D-5292611FBE4B}" destId="{6964E467-70D3-43A7-BD6D-558EF64C533B}" srcOrd="1" destOrd="1" presId="urn:microsoft.com/office/officeart/2005/8/layout/hProcess4"/>
    <dgm:cxn modelId="{8127366F-6DB1-4408-A0AF-8FA8CCD665D8}" type="presOf" srcId="{719A279B-6651-4884-9F57-B9C026F1FE88}" destId="{257443A1-58AE-4A00-9A40-BB137D8FC4F0}" srcOrd="1" destOrd="1" presId="urn:microsoft.com/office/officeart/2005/8/layout/hProcess4"/>
    <dgm:cxn modelId="{7D733D6C-967C-4881-98E4-B8E0FFE07EE7}" type="presOf" srcId="{668FBD10-AE56-469F-949F-CA5F19B3BD2C}" destId="{BD3392D6-6A43-4074-969B-3736AD371A94}" srcOrd="0" destOrd="0" presId="urn:microsoft.com/office/officeart/2005/8/layout/hProcess4"/>
    <dgm:cxn modelId="{9F6E2638-FBBC-4C9B-9165-5971C8E928AD}" type="presOf" srcId="{B320E6DB-CD53-43F8-B7E3-211D198367F5}" destId="{04630DEC-CE9A-421E-8033-B9C6469278F8}" srcOrd="1" destOrd="1" presId="urn:microsoft.com/office/officeart/2005/8/layout/hProcess4"/>
    <dgm:cxn modelId="{6CA48D5B-4843-41AF-B887-E65C7FB036A8}" type="presOf" srcId="{35876DB3-9BD3-4BFF-8C51-7059EFC83854}" destId="{247B212D-F1D2-4DFB-9215-971D119476D5}" srcOrd="0" destOrd="0" presId="urn:microsoft.com/office/officeart/2005/8/layout/hProcess4"/>
    <dgm:cxn modelId="{A82B6E14-4C51-49F2-B88F-3381DCBE8A9B}" type="presOf" srcId="{AE9BCD4C-919A-4EA1-AB0B-A6C5E0DB1EF5}" destId="{903EEE98-998A-4B39-AFEB-BA6DB593529A}" srcOrd="0" destOrd="0" presId="urn:microsoft.com/office/officeart/2005/8/layout/hProcess4"/>
    <dgm:cxn modelId="{1C164DCE-A68E-4496-B3C7-F76AE67D4F0F}" type="presOf" srcId="{AE9BCD4C-919A-4EA1-AB0B-A6C5E0DB1EF5}" destId="{04630DEC-CE9A-421E-8033-B9C6469278F8}" srcOrd="1" destOrd="0" presId="urn:microsoft.com/office/officeart/2005/8/layout/hProcess4"/>
    <dgm:cxn modelId="{F159CCCF-3E08-4D73-9CC4-EA0FA6F4AB2D}" type="presOf" srcId="{35876DB3-9BD3-4BFF-8C51-7059EFC83854}" destId="{257443A1-58AE-4A00-9A40-BB137D8FC4F0}" srcOrd="1" destOrd="0" presId="urn:microsoft.com/office/officeart/2005/8/layout/hProcess4"/>
    <dgm:cxn modelId="{45251267-0114-4C1F-A0FF-D5764680728F}" srcId="{A00376E9-A0F9-4350-A9E3-C4F71F8CA43E}" destId="{8E824049-919B-408E-89A1-F555833DF415}" srcOrd="0" destOrd="0" parTransId="{0FAFFFD8-AD36-4897-A3B2-AA61ABFED86F}" sibTransId="{FB2E6420-A948-4918-A798-66C62829CB45}"/>
    <dgm:cxn modelId="{FC7D9D2F-3FCC-42D9-93FA-2C0DA814366B}" type="presOf" srcId="{E08FEDFE-D29A-4C6E-8C3E-3DDFEA6FB80D}" destId="{1EE980A7-9557-4A2C-84E6-0D197294A7B2}" srcOrd="1" destOrd="0" presId="urn:microsoft.com/office/officeart/2005/8/layout/hProcess4"/>
    <dgm:cxn modelId="{1FB70E1D-A110-4146-A3BB-EFFE83F6636B}" type="presOf" srcId="{D055200B-5D65-4C4E-AF8A-335AB76595B0}" destId="{3F00FF95-A47E-4F8F-ACE5-0B97F65423CE}" srcOrd="0" destOrd="0" presId="urn:microsoft.com/office/officeart/2005/8/layout/hProcess4"/>
    <dgm:cxn modelId="{05C42FBD-BB7A-4994-BB13-77E24DC30E52}" type="presOf" srcId="{B320E6DB-CD53-43F8-B7E3-211D198367F5}" destId="{903EEE98-998A-4B39-AFEB-BA6DB593529A}" srcOrd="0" destOrd="1" presId="urn:microsoft.com/office/officeart/2005/8/layout/hProcess4"/>
    <dgm:cxn modelId="{38CD8623-7BB3-4B66-9F51-2542C7A92B7A}" type="presOf" srcId="{7D08B995-FD94-4335-981E-BAA5BCE00943}" destId="{1EE980A7-9557-4A2C-84E6-0D197294A7B2}" srcOrd="1" destOrd="1" presId="urn:microsoft.com/office/officeart/2005/8/layout/hProcess4"/>
    <dgm:cxn modelId="{2DDA31CB-2561-4BF8-8D05-388977514673}" srcId="{A00376E9-A0F9-4350-A9E3-C4F71F8CA43E}" destId="{EE9A7A5F-7CB0-4742-A57C-E080E1CA132F}" srcOrd="2" destOrd="0" parTransId="{D349FD86-83B1-4BF1-AC2D-77CB621ECD6F}" sibTransId="{FF9DDE7C-BED6-4C25-AF57-62D2C874966A}"/>
    <dgm:cxn modelId="{CE705146-DE48-4D24-866F-467F38E4C6C4}" srcId="{668FBD10-AE56-469F-949F-CA5F19B3BD2C}" destId="{E08FEDFE-D29A-4C6E-8C3E-3DDFEA6FB80D}" srcOrd="0" destOrd="0" parTransId="{24A81CB7-1627-462C-A70B-85B8B843B698}" sibTransId="{F2D27C04-F2ED-4FE6-9078-1A91E4430498}"/>
    <dgm:cxn modelId="{5643F107-136B-426D-886D-6CD32EFF9EBA}" type="presOf" srcId="{7D08B995-FD94-4335-981E-BAA5BCE00943}" destId="{4C3AB4F9-0CD9-4F00-A438-B40263D9A018}" srcOrd="0" destOrd="1" presId="urn:microsoft.com/office/officeart/2005/8/layout/hProcess4"/>
    <dgm:cxn modelId="{1002F6A0-ABA0-4F3E-A8B7-A484B9D0B287}" srcId="{8E824049-919B-408E-89A1-F555833DF415}" destId="{35876DB3-9BD3-4BFF-8C51-7059EFC83854}" srcOrd="0" destOrd="0" parTransId="{C456BF7C-EBE9-4BD6-9310-B10B7F2AFD18}" sibTransId="{70A87454-B2C3-403D-9868-A3A4997C17FB}"/>
    <dgm:cxn modelId="{108069AF-C5E6-49EA-9031-6932DEE8C88E}" type="presOf" srcId="{8E824049-919B-408E-89A1-F555833DF415}" destId="{90FCF2BF-4185-4041-B4D8-F64049D85449}" srcOrd="0" destOrd="0" presId="urn:microsoft.com/office/officeart/2005/8/layout/hProcess4"/>
    <dgm:cxn modelId="{EAB636C2-D9FC-404C-B1DE-642B0397D49A}" srcId="{A00376E9-A0F9-4350-A9E3-C4F71F8CA43E}" destId="{668FBD10-AE56-469F-949F-CA5F19B3BD2C}" srcOrd="3" destOrd="0" parTransId="{EAA1DB10-8967-4432-AACF-143216113AAF}" sibTransId="{492CFFFE-BB4C-4A9B-965A-70C46BCA6174}"/>
    <dgm:cxn modelId="{A864D9C3-CA29-46A9-9AE2-40242900C094}" srcId="{668FBD10-AE56-469F-949F-CA5F19B3BD2C}" destId="{7D08B995-FD94-4335-981E-BAA5BCE00943}" srcOrd="1" destOrd="0" parTransId="{CD7D8E59-E61A-4D42-8883-415BAD0915E9}" sibTransId="{CB0EBFBA-C199-4E70-A994-C0B29B99797F}"/>
    <dgm:cxn modelId="{923AF2A0-82CB-4FCC-89D7-1D0D73B4E8E5}" srcId="{D055200B-5D65-4C4E-AF8A-335AB76595B0}" destId="{DC1A47EA-E18E-4C10-891D-5292611FBE4B}" srcOrd="1" destOrd="0" parTransId="{BF758480-B705-4E70-A6B4-DD9529DAE3C4}" sibTransId="{45F33F9B-2222-406A-AE47-989296E8F5B6}"/>
    <dgm:cxn modelId="{3DA1BD17-707E-44E8-90AF-4C05D7B7E401}" type="presOf" srcId="{A00376E9-A0F9-4350-A9E3-C4F71F8CA43E}" destId="{7E5BA569-2E17-4C89-B8F8-2B424B567ECF}" srcOrd="0" destOrd="0" presId="urn:microsoft.com/office/officeart/2005/8/layout/hProcess4"/>
    <dgm:cxn modelId="{D504B7FD-1CFA-4D9F-A1DE-3C096478BFE7}" srcId="{A00376E9-A0F9-4350-A9E3-C4F71F8CA43E}" destId="{D055200B-5D65-4C4E-AF8A-335AB76595B0}" srcOrd="1" destOrd="0" parTransId="{53391C99-8012-4A39-BC48-A134192E475D}" sibTransId="{BFFA1621-2ED1-482C-915C-058DA537F662}"/>
    <dgm:cxn modelId="{2885D1B3-FE4B-445A-87EA-6C4CE727CADA}" type="presOf" srcId="{385ACA72-49C5-4ABE-9983-E7762BB8DE3B}" destId="{929E93F9-88CD-4439-82E6-A80BD2EEB0AB}" srcOrd="0" destOrd="2" presId="urn:microsoft.com/office/officeart/2005/8/layout/hProcess4"/>
    <dgm:cxn modelId="{4B84A786-7F51-48FF-8A82-A2920AA785B2}" type="presOf" srcId="{FF9DDE7C-BED6-4C25-AF57-62D2C874966A}" destId="{0E411C58-86ED-435D-B072-8079A7A888DE}" srcOrd="0" destOrd="0" presId="urn:microsoft.com/office/officeart/2005/8/layout/hProcess4"/>
    <dgm:cxn modelId="{837EA928-FD74-40D0-9859-A23DB48F9B46}" srcId="{8E824049-919B-408E-89A1-F555833DF415}" destId="{719A279B-6651-4884-9F57-B9C026F1FE88}" srcOrd="1" destOrd="0" parTransId="{E1AFDBD8-0DCF-44DE-91F7-E45F137A7E7C}" sibTransId="{9DB06EFA-8C4E-4B43-BAAA-3A5CC323DE02}"/>
    <dgm:cxn modelId="{1CD47AFF-EE7F-4595-8CBE-05C037434CDA}" type="presOf" srcId="{385ACA72-49C5-4ABE-9983-E7762BB8DE3B}" destId="{6964E467-70D3-43A7-BD6D-558EF64C533B}" srcOrd="1" destOrd="2" presId="urn:microsoft.com/office/officeart/2005/8/layout/hProcess4"/>
    <dgm:cxn modelId="{6B7814B5-20C5-4B27-B8B1-3E426D27473F}" type="presOf" srcId="{FB2E6420-A948-4918-A798-66C62829CB45}" destId="{24934D5B-A897-4A48-8A31-D2C5EDA74AE7}" srcOrd="0" destOrd="0" presId="urn:microsoft.com/office/officeart/2005/8/layout/hProcess4"/>
    <dgm:cxn modelId="{414B5020-8CE9-47C2-8E24-2F3DF8F2A692}" type="presOf" srcId="{DC1A47EA-E18E-4C10-891D-5292611FBE4B}" destId="{929E93F9-88CD-4439-82E6-A80BD2EEB0AB}" srcOrd="0" destOrd="1" presId="urn:microsoft.com/office/officeart/2005/8/layout/hProcess4"/>
    <dgm:cxn modelId="{7A8F6EE0-D01C-4750-AE7E-BC85531B2784}" srcId="{D055200B-5D65-4C4E-AF8A-335AB76595B0}" destId="{385ACA72-49C5-4ABE-9983-E7762BB8DE3B}" srcOrd="2" destOrd="0" parTransId="{A3AEF0F8-3E45-4E82-8BEE-9340449B2B87}" sibTransId="{014C8576-2A08-4B66-9120-B048ECF6F01D}"/>
    <dgm:cxn modelId="{CFE5F024-5C2D-4E14-ABD6-BDF373FCF157}" type="presOf" srcId="{719A279B-6651-4884-9F57-B9C026F1FE88}" destId="{247B212D-F1D2-4DFB-9215-971D119476D5}" srcOrd="0" destOrd="1" presId="urn:microsoft.com/office/officeart/2005/8/layout/hProcess4"/>
    <dgm:cxn modelId="{21FB9564-BED9-42E4-97F5-88D157B92DF9}" type="presOf" srcId="{F805DAB9-2DCE-4A5D-870D-162830AB1D88}" destId="{6964E467-70D3-43A7-BD6D-558EF64C533B}" srcOrd="1" destOrd="0" presId="urn:microsoft.com/office/officeart/2005/8/layout/hProcess4"/>
    <dgm:cxn modelId="{7CEE1146-DEE4-4641-9C61-18003A2ECE3E}" type="presOf" srcId="{E08FEDFE-D29A-4C6E-8C3E-3DDFEA6FB80D}" destId="{4C3AB4F9-0CD9-4F00-A438-B40263D9A018}" srcOrd="0" destOrd="0" presId="urn:microsoft.com/office/officeart/2005/8/layout/hProcess4"/>
    <dgm:cxn modelId="{B7230319-2EB4-4510-B0B6-81DDA6B5BD09}" type="presParOf" srcId="{7E5BA569-2E17-4C89-B8F8-2B424B567ECF}" destId="{618142DF-8501-42B9-890E-0986E61CCD94}" srcOrd="0" destOrd="0" presId="urn:microsoft.com/office/officeart/2005/8/layout/hProcess4"/>
    <dgm:cxn modelId="{A5BAE16F-ACA3-4DCE-B5D4-05414CB83C33}" type="presParOf" srcId="{7E5BA569-2E17-4C89-B8F8-2B424B567ECF}" destId="{FF6E9692-D010-4780-A887-0612E539D7C8}" srcOrd="1" destOrd="0" presId="urn:microsoft.com/office/officeart/2005/8/layout/hProcess4"/>
    <dgm:cxn modelId="{58A3FA73-7C98-468A-81C4-ADAFF19130E6}" type="presParOf" srcId="{7E5BA569-2E17-4C89-B8F8-2B424B567ECF}" destId="{45A78150-517B-4584-9039-8739141ADC9F}" srcOrd="2" destOrd="0" presId="urn:microsoft.com/office/officeart/2005/8/layout/hProcess4"/>
    <dgm:cxn modelId="{B0921B42-5567-48DB-A458-12261FBD076C}" type="presParOf" srcId="{45A78150-517B-4584-9039-8739141ADC9F}" destId="{DFD067E4-2D1B-468B-8EB0-4DC477AD3178}" srcOrd="0" destOrd="0" presId="urn:microsoft.com/office/officeart/2005/8/layout/hProcess4"/>
    <dgm:cxn modelId="{416D0F5B-E36A-4981-8726-1BC134D83D71}" type="presParOf" srcId="{DFD067E4-2D1B-468B-8EB0-4DC477AD3178}" destId="{8FEEF1B3-0F96-43E5-A5F2-B6E226C37843}" srcOrd="0" destOrd="0" presId="urn:microsoft.com/office/officeart/2005/8/layout/hProcess4"/>
    <dgm:cxn modelId="{C6B9E506-6DC4-4ED9-8BB2-973F57207D52}" type="presParOf" srcId="{DFD067E4-2D1B-468B-8EB0-4DC477AD3178}" destId="{247B212D-F1D2-4DFB-9215-971D119476D5}" srcOrd="1" destOrd="0" presId="urn:microsoft.com/office/officeart/2005/8/layout/hProcess4"/>
    <dgm:cxn modelId="{241C1627-B290-4BEC-A6D4-C6DCAE191B05}" type="presParOf" srcId="{DFD067E4-2D1B-468B-8EB0-4DC477AD3178}" destId="{257443A1-58AE-4A00-9A40-BB137D8FC4F0}" srcOrd="2" destOrd="0" presId="urn:microsoft.com/office/officeart/2005/8/layout/hProcess4"/>
    <dgm:cxn modelId="{B4BF54A3-B591-44A1-BCE0-450E2882D26A}" type="presParOf" srcId="{DFD067E4-2D1B-468B-8EB0-4DC477AD3178}" destId="{90FCF2BF-4185-4041-B4D8-F64049D85449}" srcOrd="3" destOrd="0" presId="urn:microsoft.com/office/officeart/2005/8/layout/hProcess4"/>
    <dgm:cxn modelId="{25DD57AF-EAE2-472A-88BD-6B4AD0A35A77}" type="presParOf" srcId="{DFD067E4-2D1B-468B-8EB0-4DC477AD3178}" destId="{FBC3EDB9-BD17-4697-B83E-C1B1E9D26D49}" srcOrd="4" destOrd="0" presId="urn:microsoft.com/office/officeart/2005/8/layout/hProcess4"/>
    <dgm:cxn modelId="{89D7A604-95AB-486B-9F19-01EB1061C3F7}" type="presParOf" srcId="{45A78150-517B-4584-9039-8739141ADC9F}" destId="{24934D5B-A897-4A48-8A31-D2C5EDA74AE7}" srcOrd="1" destOrd="0" presId="urn:microsoft.com/office/officeart/2005/8/layout/hProcess4"/>
    <dgm:cxn modelId="{2C52DD8B-0F10-4B93-B343-06A2A2ACDF01}" type="presParOf" srcId="{45A78150-517B-4584-9039-8739141ADC9F}" destId="{C49311DC-9DB6-40BF-877D-6EDDA6AF4186}" srcOrd="2" destOrd="0" presId="urn:microsoft.com/office/officeart/2005/8/layout/hProcess4"/>
    <dgm:cxn modelId="{0ED2B447-D62C-401A-B010-A6EB94D9DC7A}" type="presParOf" srcId="{C49311DC-9DB6-40BF-877D-6EDDA6AF4186}" destId="{3A437A13-69EC-43AC-90E2-5D780F86303F}" srcOrd="0" destOrd="0" presId="urn:microsoft.com/office/officeart/2005/8/layout/hProcess4"/>
    <dgm:cxn modelId="{DD65D942-7CE4-4213-AD20-430104550CE1}" type="presParOf" srcId="{C49311DC-9DB6-40BF-877D-6EDDA6AF4186}" destId="{929E93F9-88CD-4439-82E6-A80BD2EEB0AB}" srcOrd="1" destOrd="0" presId="urn:microsoft.com/office/officeart/2005/8/layout/hProcess4"/>
    <dgm:cxn modelId="{6D1DCD78-C50D-46FE-B055-7236EB562AFA}" type="presParOf" srcId="{C49311DC-9DB6-40BF-877D-6EDDA6AF4186}" destId="{6964E467-70D3-43A7-BD6D-558EF64C533B}" srcOrd="2" destOrd="0" presId="urn:microsoft.com/office/officeart/2005/8/layout/hProcess4"/>
    <dgm:cxn modelId="{2C74256A-A672-4D5F-A073-5A52B0909D65}" type="presParOf" srcId="{C49311DC-9DB6-40BF-877D-6EDDA6AF4186}" destId="{3F00FF95-A47E-4F8F-ACE5-0B97F65423CE}" srcOrd="3" destOrd="0" presId="urn:microsoft.com/office/officeart/2005/8/layout/hProcess4"/>
    <dgm:cxn modelId="{D2DB8527-5363-438C-8118-41C495CFA393}" type="presParOf" srcId="{C49311DC-9DB6-40BF-877D-6EDDA6AF4186}" destId="{1190161F-98E2-4000-8B12-7032F8AAF1A8}" srcOrd="4" destOrd="0" presId="urn:microsoft.com/office/officeart/2005/8/layout/hProcess4"/>
    <dgm:cxn modelId="{AA27BC13-A83D-4F80-B57A-39E3BFC2CCEC}" type="presParOf" srcId="{45A78150-517B-4584-9039-8739141ADC9F}" destId="{5DCD9377-848A-4374-B785-4105FC7ACBCF}" srcOrd="3" destOrd="0" presId="urn:microsoft.com/office/officeart/2005/8/layout/hProcess4"/>
    <dgm:cxn modelId="{EDA114D9-A2B1-4331-8C50-BF44F0EBBFA8}" type="presParOf" srcId="{45A78150-517B-4584-9039-8739141ADC9F}" destId="{1AA6E336-3037-4932-9AC0-2D9F66430504}" srcOrd="4" destOrd="0" presId="urn:microsoft.com/office/officeart/2005/8/layout/hProcess4"/>
    <dgm:cxn modelId="{0E664A52-AB32-49F6-B716-9BEEDEE43D7F}" type="presParOf" srcId="{1AA6E336-3037-4932-9AC0-2D9F66430504}" destId="{1EB6AB72-95C6-423F-9B93-88B4871776A5}" srcOrd="0" destOrd="0" presId="urn:microsoft.com/office/officeart/2005/8/layout/hProcess4"/>
    <dgm:cxn modelId="{00D2C183-153F-43BF-A0CD-6D7F4D1F9649}" type="presParOf" srcId="{1AA6E336-3037-4932-9AC0-2D9F66430504}" destId="{903EEE98-998A-4B39-AFEB-BA6DB593529A}" srcOrd="1" destOrd="0" presId="urn:microsoft.com/office/officeart/2005/8/layout/hProcess4"/>
    <dgm:cxn modelId="{7090A150-5F30-449E-8F9E-A95AAB01DFB4}" type="presParOf" srcId="{1AA6E336-3037-4932-9AC0-2D9F66430504}" destId="{04630DEC-CE9A-421E-8033-B9C6469278F8}" srcOrd="2" destOrd="0" presId="urn:microsoft.com/office/officeart/2005/8/layout/hProcess4"/>
    <dgm:cxn modelId="{01F0476D-582B-4617-BD41-09D6D3946F18}" type="presParOf" srcId="{1AA6E336-3037-4932-9AC0-2D9F66430504}" destId="{15C9CE45-427D-414E-94EB-ACC3A7B5501F}" srcOrd="3" destOrd="0" presId="urn:microsoft.com/office/officeart/2005/8/layout/hProcess4"/>
    <dgm:cxn modelId="{0881D322-C30F-407C-8A66-CF72376AD106}" type="presParOf" srcId="{1AA6E336-3037-4932-9AC0-2D9F66430504}" destId="{EE966F5A-E44E-4F51-B876-01228047D5C5}" srcOrd="4" destOrd="0" presId="urn:microsoft.com/office/officeart/2005/8/layout/hProcess4"/>
    <dgm:cxn modelId="{98B80188-0635-4527-AEB3-0912ECD4201A}" type="presParOf" srcId="{45A78150-517B-4584-9039-8739141ADC9F}" destId="{0E411C58-86ED-435D-B072-8079A7A888DE}" srcOrd="5" destOrd="0" presId="urn:microsoft.com/office/officeart/2005/8/layout/hProcess4"/>
    <dgm:cxn modelId="{D205EAB3-6C77-45A4-859E-BDA193188124}" type="presParOf" srcId="{45A78150-517B-4584-9039-8739141ADC9F}" destId="{B8FE51B7-53B3-4D4C-B148-46A358E1A2DE}" srcOrd="6" destOrd="0" presId="urn:microsoft.com/office/officeart/2005/8/layout/hProcess4"/>
    <dgm:cxn modelId="{D253BEF2-7EDD-4BB7-A94C-D52D4ABDC633}" type="presParOf" srcId="{B8FE51B7-53B3-4D4C-B148-46A358E1A2DE}" destId="{BD9975F3-937F-45E4-B1FC-F54822181E42}" srcOrd="0" destOrd="0" presId="urn:microsoft.com/office/officeart/2005/8/layout/hProcess4"/>
    <dgm:cxn modelId="{B1A72157-6B86-4531-A3D6-AF9A79BF0A07}" type="presParOf" srcId="{B8FE51B7-53B3-4D4C-B148-46A358E1A2DE}" destId="{4C3AB4F9-0CD9-4F00-A438-B40263D9A018}" srcOrd="1" destOrd="0" presId="urn:microsoft.com/office/officeart/2005/8/layout/hProcess4"/>
    <dgm:cxn modelId="{DB69DB04-AFD5-4F2D-875B-57D4D5AFFD99}" type="presParOf" srcId="{B8FE51B7-53B3-4D4C-B148-46A358E1A2DE}" destId="{1EE980A7-9557-4A2C-84E6-0D197294A7B2}" srcOrd="2" destOrd="0" presId="urn:microsoft.com/office/officeart/2005/8/layout/hProcess4"/>
    <dgm:cxn modelId="{CFDBD81D-51D8-4A2B-9029-F5141CC8C980}" type="presParOf" srcId="{B8FE51B7-53B3-4D4C-B148-46A358E1A2DE}" destId="{BD3392D6-6A43-4074-969B-3736AD371A94}" srcOrd="3" destOrd="0" presId="urn:microsoft.com/office/officeart/2005/8/layout/hProcess4"/>
    <dgm:cxn modelId="{7A32EB30-3B4B-4382-B84C-ACE73AFF9B6E}" type="presParOf" srcId="{B8FE51B7-53B3-4D4C-B148-46A358E1A2DE}" destId="{D15DBA33-FD68-4897-AF9E-057DD95E1A74}" srcOrd="4" destOrd="0" presId="urn:microsoft.com/office/officeart/2005/8/layout/h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D41A43-DE54-4B97-ADA6-6D18FAD1CDB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de-DE"/>
        </a:p>
      </dgm:t>
    </dgm:pt>
    <dgm:pt modelId="{FB5BE894-43FC-41B4-BC45-83B5FB2A7F17}">
      <dgm:prSet phldrT="[Text]"/>
      <dgm:spPr>
        <a:solidFill>
          <a:srgbClr val="FA9106"/>
        </a:solidFill>
        <a:ln>
          <a:solidFill>
            <a:srgbClr val="FA9106"/>
          </a:solidFill>
        </a:ln>
      </dgm:spPr>
      <dgm:t>
        <a:bodyPr/>
        <a:lstStyle/>
        <a:p>
          <a:r>
            <a:rPr lang="de-DE" dirty="0" err="1"/>
            <a:t>Observe</a:t>
          </a:r>
          <a:endParaRPr lang="de-DE" dirty="0"/>
        </a:p>
      </dgm:t>
    </dgm:pt>
    <dgm:pt modelId="{8908457F-B9B5-4EED-A22F-5D71E0E0C246}" type="parTrans" cxnId="{51D27B89-569C-4779-AE8C-6167DFCE9585}">
      <dgm:prSet/>
      <dgm:spPr/>
      <dgm:t>
        <a:bodyPr/>
        <a:lstStyle/>
        <a:p>
          <a:endParaRPr lang="de-DE"/>
        </a:p>
      </dgm:t>
    </dgm:pt>
    <dgm:pt modelId="{6315FAFB-017B-44E5-89C1-8EC600DBDE91}" type="sibTrans" cxnId="{51D27B89-569C-4779-AE8C-6167DFCE9585}">
      <dgm:prSet/>
      <dgm:spPr/>
      <dgm:t>
        <a:bodyPr/>
        <a:lstStyle/>
        <a:p>
          <a:endParaRPr lang="de-DE"/>
        </a:p>
      </dgm:t>
    </dgm:pt>
    <dgm:pt modelId="{22E294AB-6077-457A-9CCD-299BF9B66377}">
      <dgm:prSet phldrT="[Text]"/>
      <dgm:spPr>
        <a:ln>
          <a:solidFill>
            <a:srgbClr val="FA9106"/>
          </a:solidFill>
        </a:ln>
      </dgm:spPr>
      <dgm:t>
        <a:bodyPr/>
        <a:lstStyle/>
        <a:p>
          <a:pPr marL="92075" indent="0">
            <a:buNone/>
          </a:pPr>
          <a:r>
            <a:rPr lang="en-US" dirty="0"/>
            <a:t>Keep written notes well in advance of the appraisal, e.g. during an improvement project, in order to evaluate the performance and </a:t>
          </a:r>
          <a:r>
            <a:rPr lang="en-US" dirty="0" err="1"/>
            <a:t>behaviour</a:t>
          </a:r>
          <a:r>
            <a:rPr lang="en-US" dirty="0"/>
            <a:t> of your employees as systematically as possible and to be able to prove it during the appraisal interview. Use the notes, for example, to refer to the "reliability", the "work commitment", the "work </a:t>
          </a:r>
          <a:r>
            <a:rPr lang="en-US" dirty="0" err="1"/>
            <a:t>behaviour</a:t>
          </a:r>
          <a:r>
            <a:rPr lang="en-US" dirty="0"/>
            <a:t> in different work situations", the "cooperation" or the like of your employees. of your employees. In this way, you avoid that your assessment is only based on impressions shortly before your appraisal interview.</a:t>
          </a:r>
          <a:endParaRPr lang="de-DE" dirty="0"/>
        </a:p>
      </dgm:t>
    </dgm:pt>
    <dgm:pt modelId="{8155C696-5403-400F-8785-9A8A39FC778A}" type="parTrans" cxnId="{A864E946-2125-41D9-B270-3A71E9686B1C}">
      <dgm:prSet/>
      <dgm:spPr/>
      <dgm:t>
        <a:bodyPr/>
        <a:lstStyle/>
        <a:p>
          <a:endParaRPr lang="de-DE"/>
        </a:p>
      </dgm:t>
    </dgm:pt>
    <dgm:pt modelId="{A6A8407D-5C5D-4731-ADA6-7E55470F6C99}" type="sibTrans" cxnId="{A864E946-2125-41D9-B270-3A71E9686B1C}">
      <dgm:prSet/>
      <dgm:spPr/>
      <dgm:t>
        <a:bodyPr/>
        <a:lstStyle/>
        <a:p>
          <a:endParaRPr lang="de-DE"/>
        </a:p>
      </dgm:t>
    </dgm:pt>
    <dgm:pt modelId="{72BCCBCD-E189-47DF-8757-48CE17C575F2}">
      <dgm:prSet phldrT="[Text]"/>
      <dgm:spPr>
        <a:ln>
          <a:solidFill>
            <a:srgbClr val="FA9106"/>
          </a:solidFill>
        </a:ln>
      </dgm:spPr>
      <dgm:t>
        <a:bodyPr/>
        <a:lstStyle/>
        <a:p>
          <a:pPr marL="92075" indent="0">
            <a:buNone/>
          </a:pPr>
          <a:r>
            <a:rPr lang="en-US" dirty="0"/>
            <a:t>Keep a small notebook for your notes, which you always carry with you. In the best case, you can refer to concrete facts for your assessment. Therefore, always document these events as soon as possible.</a:t>
          </a:r>
          <a:endParaRPr lang="de-DE" dirty="0"/>
        </a:p>
      </dgm:t>
    </dgm:pt>
    <dgm:pt modelId="{AF8CC8FB-DF7C-4F74-B600-0518075FB57D}" type="parTrans" cxnId="{87679D9B-728F-4666-9EBC-207097893304}">
      <dgm:prSet/>
      <dgm:spPr/>
      <dgm:t>
        <a:bodyPr/>
        <a:lstStyle/>
        <a:p>
          <a:endParaRPr lang="de-DE"/>
        </a:p>
      </dgm:t>
    </dgm:pt>
    <dgm:pt modelId="{11E3EE4B-2287-42DC-A334-C44C86210E6A}" type="sibTrans" cxnId="{87679D9B-728F-4666-9EBC-207097893304}">
      <dgm:prSet/>
      <dgm:spPr/>
      <dgm:t>
        <a:bodyPr/>
        <a:lstStyle/>
        <a:p>
          <a:endParaRPr lang="de-DE"/>
        </a:p>
      </dgm:t>
    </dgm:pt>
    <dgm:pt modelId="{EB663E7C-61C6-4DE7-AC40-AD03C46D69F4}" type="pres">
      <dgm:prSet presAssocID="{BDD41A43-DE54-4B97-ADA6-6D18FAD1CDBF}" presName="linearFlow" presStyleCnt="0">
        <dgm:presLayoutVars>
          <dgm:dir/>
          <dgm:animLvl val="lvl"/>
          <dgm:resizeHandles val="exact"/>
        </dgm:presLayoutVars>
      </dgm:prSet>
      <dgm:spPr/>
      <dgm:t>
        <a:bodyPr/>
        <a:lstStyle/>
        <a:p>
          <a:endParaRPr lang="it-IT"/>
        </a:p>
      </dgm:t>
    </dgm:pt>
    <dgm:pt modelId="{2DDB75C5-3BD2-4B1F-B47A-D7A65293280A}" type="pres">
      <dgm:prSet presAssocID="{FB5BE894-43FC-41B4-BC45-83B5FB2A7F17}" presName="composite" presStyleCnt="0"/>
      <dgm:spPr/>
    </dgm:pt>
    <dgm:pt modelId="{B553EC22-1872-4D4C-99F8-D1AA8C1AD560}" type="pres">
      <dgm:prSet presAssocID="{FB5BE894-43FC-41B4-BC45-83B5FB2A7F17}" presName="parentText" presStyleLbl="alignNode1" presStyleIdx="0" presStyleCnt="1">
        <dgm:presLayoutVars>
          <dgm:chMax val="1"/>
          <dgm:bulletEnabled val="1"/>
        </dgm:presLayoutVars>
      </dgm:prSet>
      <dgm:spPr/>
      <dgm:t>
        <a:bodyPr/>
        <a:lstStyle/>
        <a:p>
          <a:endParaRPr lang="it-IT"/>
        </a:p>
      </dgm:t>
    </dgm:pt>
    <dgm:pt modelId="{ABB817C7-719B-4554-AFC4-611A88EEFC45}" type="pres">
      <dgm:prSet presAssocID="{FB5BE894-43FC-41B4-BC45-83B5FB2A7F17}" presName="descendantText" presStyleLbl="alignAcc1" presStyleIdx="0" presStyleCnt="1">
        <dgm:presLayoutVars>
          <dgm:bulletEnabled val="1"/>
        </dgm:presLayoutVars>
      </dgm:prSet>
      <dgm:spPr/>
      <dgm:t>
        <a:bodyPr/>
        <a:lstStyle/>
        <a:p>
          <a:endParaRPr lang="it-IT"/>
        </a:p>
      </dgm:t>
    </dgm:pt>
  </dgm:ptLst>
  <dgm:cxnLst>
    <dgm:cxn modelId="{D7BE7094-DA1A-41AA-A64C-615D3771919C}" type="presOf" srcId="{BDD41A43-DE54-4B97-ADA6-6D18FAD1CDBF}" destId="{EB663E7C-61C6-4DE7-AC40-AD03C46D69F4}" srcOrd="0" destOrd="0" presId="urn:microsoft.com/office/officeart/2005/8/layout/chevron2"/>
    <dgm:cxn modelId="{51D27B89-569C-4779-AE8C-6167DFCE9585}" srcId="{BDD41A43-DE54-4B97-ADA6-6D18FAD1CDBF}" destId="{FB5BE894-43FC-41B4-BC45-83B5FB2A7F17}" srcOrd="0" destOrd="0" parTransId="{8908457F-B9B5-4EED-A22F-5D71E0E0C246}" sibTransId="{6315FAFB-017B-44E5-89C1-8EC600DBDE91}"/>
    <dgm:cxn modelId="{87679D9B-728F-4666-9EBC-207097893304}" srcId="{FB5BE894-43FC-41B4-BC45-83B5FB2A7F17}" destId="{72BCCBCD-E189-47DF-8757-48CE17C575F2}" srcOrd="1" destOrd="0" parTransId="{AF8CC8FB-DF7C-4F74-B600-0518075FB57D}" sibTransId="{11E3EE4B-2287-42DC-A334-C44C86210E6A}"/>
    <dgm:cxn modelId="{A864E946-2125-41D9-B270-3A71E9686B1C}" srcId="{FB5BE894-43FC-41B4-BC45-83B5FB2A7F17}" destId="{22E294AB-6077-457A-9CCD-299BF9B66377}" srcOrd="0" destOrd="0" parTransId="{8155C696-5403-400F-8785-9A8A39FC778A}" sibTransId="{A6A8407D-5C5D-4731-ADA6-7E55470F6C99}"/>
    <dgm:cxn modelId="{3741DAE5-5016-44FC-8E12-871B712F6D05}" type="presOf" srcId="{72BCCBCD-E189-47DF-8757-48CE17C575F2}" destId="{ABB817C7-719B-4554-AFC4-611A88EEFC45}" srcOrd="0" destOrd="1" presId="urn:microsoft.com/office/officeart/2005/8/layout/chevron2"/>
    <dgm:cxn modelId="{407FDC36-E93D-408F-8563-70670C5A46DB}" type="presOf" srcId="{FB5BE894-43FC-41B4-BC45-83B5FB2A7F17}" destId="{B553EC22-1872-4D4C-99F8-D1AA8C1AD560}" srcOrd="0" destOrd="0" presId="urn:microsoft.com/office/officeart/2005/8/layout/chevron2"/>
    <dgm:cxn modelId="{EF9639D4-6D61-4EA4-B7E3-D64CC1E6B5C3}" type="presOf" srcId="{22E294AB-6077-457A-9CCD-299BF9B66377}" destId="{ABB817C7-719B-4554-AFC4-611A88EEFC45}" srcOrd="0" destOrd="0" presId="urn:microsoft.com/office/officeart/2005/8/layout/chevron2"/>
    <dgm:cxn modelId="{59DB6361-D05C-4C1C-B6F5-EAA56CF6CFA3}" type="presParOf" srcId="{EB663E7C-61C6-4DE7-AC40-AD03C46D69F4}" destId="{2DDB75C5-3BD2-4B1F-B47A-D7A65293280A}" srcOrd="0" destOrd="0" presId="urn:microsoft.com/office/officeart/2005/8/layout/chevron2"/>
    <dgm:cxn modelId="{CD2517AF-EC81-4EC0-BD41-CFFCDF18A66C}" type="presParOf" srcId="{2DDB75C5-3BD2-4B1F-B47A-D7A65293280A}" destId="{B553EC22-1872-4D4C-99F8-D1AA8C1AD560}" srcOrd="0" destOrd="0" presId="urn:microsoft.com/office/officeart/2005/8/layout/chevron2"/>
    <dgm:cxn modelId="{E33C1410-5946-46D5-A76F-A53CCE2CAE29}" type="presParOf" srcId="{2DDB75C5-3BD2-4B1F-B47A-D7A65293280A}" destId="{ABB817C7-719B-4554-AFC4-611A88EEFC45}"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D41A43-DE54-4B97-ADA6-6D18FAD1CDB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de-DE"/>
        </a:p>
      </dgm:t>
    </dgm:pt>
    <dgm:pt modelId="{FB5BE894-43FC-41B4-BC45-83B5FB2A7F17}">
      <dgm:prSet phldrT="[Text]"/>
      <dgm:spPr>
        <a:solidFill>
          <a:srgbClr val="FA9106"/>
        </a:solidFill>
        <a:ln>
          <a:solidFill>
            <a:srgbClr val="FA9106"/>
          </a:solidFill>
        </a:ln>
      </dgm:spPr>
      <dgm:t>
        <a:bodyPr/>
        <a:lstStyle/>
        <a:p>
          <a:r>
            <a:rPr lang="de-DE" dirty="0" err="1"/>
            <a:t>Assess</a:t>
          </a:r>
          <a:endParaRPr lang="de-DE" dirty="0"/>
        </a:p>
      </dgm:t>
    </dgm:pt>
    <dgm:pt modelId="{8908457F-B9B5-4EED-A22F-5D71E0E0C246}" type="parTrans" cxnId="{51D27B89-569C-4779-AE8C-6167DFCE9585}">
      <dgm:prSet/>
      <dgm:spPr/>
      <dgm:t>
        <a:bodyPr/>
        <a:lstStyle/>
        <a:p>
          <a:endParaRPr lang="de-DE"/>
        </a:p>
      </dgm:t>
    </dgm:pt>
    <dgm:pt modelId="{6315FAFB-017B-44E5-89C1-8EC600DBDE91}" type="sibTrans" cxnId="{51D27B89-569C-4779-AE8C-6167DFCE9585}">
      <dgm:prSet/>
      <dgm:spPr/>
      <dgm:t>
        <a:bodyPr/>
        <a:lstStyle/>
        <a:p>
          <a:endParaRPr lang="de-DE"/>
        </a:p>
      </dgm:t>
    </dgm:pt>
    <dgm:pt modelId="{22E294AB-6077-457A-9CCD-299BF9B66377}">
      <dgm:prSet phldrT="[Text]"/>
      <dgm:spPr>
        <a:ln>
          <a:solidFill>
            <a:srgbClr val="FA9106"/>
          </a:solidFill>
        </a:ln>
      </dgm:spPr>
      <dgm:t>
        <a:bodyPr/>
        <a:lstStyle/>
        <a:p>
          <a:pPr marL="92075" indent="0">
            <a:buNone/>
          </a:pPr>
          <a:r>
            <a:rPr lang="en-US" dirty="0"/>
            <a:t>Look at your notes carefully before the appraisal interview so that you do not have to refer to them during the interview. Note: It is not evidence you are keeping, but your personal memory aid for a fairer appraisal of your employees.</a:t>
          </a:r>
          <a:endParaRPr lang="de-DE" dirty="0"/>
        </a:p>
      </dgm:t>
    </dgm:pt>
    <dgm:pt modelId="{8155C696-5403-400F-8785-9A8A39FC778A}" type="parTrans" cxnId="{A864E946-2125-41D9-B270-3A71E9686B1C}">
      <dgm:prSet/>
      <dgm:spPr/>
      <dgm:t>
        <a:bodyPr/>
        <a:lstStyle/>
        <a:p>
          <a:endParaRPr lang="de-DE"/>
        </a:p>
      </dgm:t>
    </dgm:pt>
    <dgm:pt modelId="{A6A8407D-5C5D-4731-ADA6-7E55470F6C99}" type="sibTrans" cxnId="{A864E946-2125-41D9-B270-3A71E9686B1C}">
      <dgm:prSet/>
      <dgm:spPr/>
      <dgm:t>
        <a:bodyPr/>
        <a:lstStyle/>
        <a:p>
          <a:endParaRPr lang="de-DE"/>
        </a:p>
      </dgm:t>
    </dgm:pt>
    <dgm:pt modelId="{EB663E7C-61C6-4DE7-AC40-AD03C46D69F4}" type="pres">
      <dgm:prSet presAssocID="{BDD41A43-DE54-4B97-ADA6-6D18FAD1CDBF}" presName="linearFlow" presStyleCnt="0">
        <dgm:presLayoutVars>
          <dgm:dir/>
          <dgm:animLvl val="lvl"/>
          <dgm:resizeHandles val="exact"/>
        </dgm:presLayoutVars>
      </dgm:prSet>
      <dgm:spPr/>
      <dgm:t>
        <a:bodyPr/>
        <a:lstStyle/>
        <a:p>
          <a:endParaRPr lang="it-IT"/>
        </a:p>
      </dgm:t>
    </dgm:pt>
    <dgm:pt modelId="{2DDB75C5-3BD2-4B1F-B47A-D7A65293280A}" type="pres">
      <dgm:prSet presAssocID="{FB5BE894-43FC-41B4-BC45-83B5FB2A7F17}" presName="composite" presStyleCnt="0"/>
      <dgm:spPr/>
    </dgm:pt>
    <dgm:pt modelId="{B553EC22-1872-4D4C-99F8-D1AA8C1AD560}" type="pres">
      <dgm:prSet presAssocID="{FB5BE894-43FC-41B4-BC45-83B5FB2A7F17}" presName="parentText" presStyleLbl="alignNode1" presStyleIdx="0" presStyleCnt="1">
        <dgm:presLayoutVars>
          <dgm:chMax val="1"/>
          <dgm:bulletEnabled val="1"/>
        </dgm:presLayoutVars>
      </dgm:prSet>
      <dgm:spPr/>
      <dgm:t>
        <a:bodyPr/>
        <a:lstStyle/>
        <a:p>
          <a:endParaRPr lang="it-IT"/>
        </a:p>
      </dgm:t>
    </dgm:pt>
    <dgm:pt modelId="{ABB817C7-719B-4554-AFC4-611A88EEFC45}" type="pres">
      <dgm:prSet presAssocID="{FB5BE894-43FC-41B4-BC45-83B5FB2A7F17}" presName="descendantText" presStyleLbl="alignAcc1" presStyleIdx="0" presStyleCnt="1">
        <dgm:presLayoutVars>
          <dgm:bulletEnabled val="1"/>
        </dgm:presLayoutVars>
      </dgm:prSet>
      <dgm:spPr/>
      <dgm:t>
        <a:bodyPr/>
        <a:lstStyle/>
        <a:p>
          <a:endParaRPr lang="it-IT"/>
        </a:p>
      </dgm:t>
    </dgm:pt>
  </dgm:ptLst>
  <dgm:cxnLst>
    <dgm:cxn modelId="{D7BE7094-DA1A-41AA-A64C-615D3771919C}" type="presOf" srcId="{BDD41A43-DE54-4B97-ADA6-6D18FAD1CDBF}" destId="{EB663E7C-61C6-4DE7-AC40-AD03C46D69F4}" srcOrd="0" destOrd="0" presId="urn:microsoft.com/office/officeart/2005/8/layout/chevron2"/>
    <dgm:cxn modelId="{51D27B89-569C-4779-AE8C-6167DFCE9585}" srcId="{BDD41A43-DE54-4B97-ADA6-6D18FAD1CDBF}" destId="{FB5BE894-43FC-41B4-BC45-83B5FB2A7F17}" srcOrd="0" destOrd="0" parTransId="{8908457F-B9B5-4EED-A22F-5D71E0E0C246}" sibTransId="{6315FAFB-017B-44E5-89C1-8EC600DBDE91}"/>
    <dgm:cxn modelId="{A864E946-2125-41D9-B270-3A71E9686B1C}" srcId="{FB5BE894-43FC-41B4-BC45-83B5FB2A7F17}" destId="{22E294AB-6077-457A-9CCD-299BF9B66377}" srcOrd="0" destOrd="0" parTransId="{8155C696-5403-400F-8785-9A8A39FC778A}" sibTransId="{A6A8407D-5C5D-4731-ADA6-7E55470F6C99}"/>
    <dgm:cxn modelId="{407FDC36-E93D-408F-8563-70670C5A46DB}" type="presOf" srcId="{FB5BE894-43FC-41B4-BC45-83B5FB2A7F17}" destId="{B553EC22-1872-4D4C-99F8-D1AA8C1AD560}" srcOrd="0" destOrd="0" presId="urn:microsoft.com/office/officeart/2005/8/layout/chevron2"/>
    <dgm:cxn modelId="{EF9639D4-6D61-4EA4-B7E3-D64CC1E6B5C3}" type="presOf" srcId="{22E294AB-6077-457A-9CCD-299BF9B66377}" destId="{ABB817C7-719B-4554-AFC4-611A88EEFC45}" srcOrd="0" destOrd="0" presId="urn:microsoft.com/office/officeart/2005/8/layout/chevron2"/>
    <dgm:cxn modelId="{59DB6361-D05C-4C1C-B6F5-EAA56CF6CFA3}" type="presParOf" srcId="{EB663E7C-61C6-4DE7-AC40-AD03C46D69F4}" destId="{2DDB75C5-3BD2-4B1F-B47A-D7A65293280A}" srcOrd="0" destOrd="0" presId="urn:microsoft.com/office/officeart/2005/8/layout/chevron2"/>
    <dgm:cxn modelId="{CD2517AF-EC81-4EC0-BD41-CFFCDF18A66C}" type="presParOf" srcId="{2DDB75C5-3BD2-4B1F-B47A-D7A65293280A}" destId="{B553EC22-1872-4D4C-99F8-D1AA8C1AD560}" srcOrd="0" destOrd="0" presId="urn:microsoft.com/office/officeart/2005/8/layout/chevron2"/>
    <dgm:cxn modelId="{E33C1410-5946-46D5-A76F-A53CCE2CAE29}" type="presParOf" srcId="{2DDB75C5-3BD2-4B1F-B47A-D7A65293280A}" destId="{ABB817C7-719B-4554-AFC4-611A88EEFC45}"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DD41A43-DE54-4B97-ADA6-6D18FAD1CDB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de-DE"/>
        </a:p>
      </dgm:t>
    </dgm:pt>
    <dgm:pt modelId="{FB5BE894-43FC-41B4-BC45-83B5FB2A7F17}">
      <dgm:prSet phldrT="[Text]"/>
      <dgm:spPr>
        <a:solidFill>
          <a:srgbClr val="FA9106"/>
        </a:solidFill>
        <a:ln>
          <a:solidFill>
            <a:srgbClr val="FA9106"/>
          </a:solidFill>
        </a:ln>
      </dgm:spPr>
      <dgm:t>
        <a:bodyPr/>
        <a:lstStyle/>
        <a:p>
          <a:r>
            <a:rPr lang="de-DE" dirty="0"/>
            <a:t>Talk </a:t>
          </a:r>
          <a:r>
            <a:rPr lang="de-DE" dirty="0" err="1"/>
            <a:t>through</a:t>
          </a:r>
          <a:endParaRPr lang="de-DE" dirty="0"/>
        </a:p>
      </dgm:t>
    </dgm:pt>
    <dgm:pt modelId="{8908457F-B9B5-4EED-A22F-5D71E0E0C246}" type="parTrans" cxnId="{51D27B89-569C-4779-AE8C-6167DFCE9585}">
      <dgm:prSet/>
      <dgm:spPr/>
      <dgm:t>
        <a:bodyPr/>
        <a:lstStyle/>
        <a:p>
          <a:endParaRPr lang="de-DE"/>
        </a:p>
      </dgm:t>
    </dgm:pt>
    <dgm:pt modelId="{6315FAFB-017B-44E5-89C1-8EC600DBDE91}" type="sibTrans" cxnId="{51D27B89-569C-4779-AE8C-6167DFCE9585}">
      <dgm:prSet/>
      <dgm:spPr/>
      <dgm:t>
        <a:bodyPr/>
        <a:lstStyle/>
        <a:p>
          <a:endParaRPr lang="de-DE"/>
        </a:p>
      </dgm:t>
    </dgm:pt>
    <dgm:pt modelId="{22E294AB-6077-457A-9CCD-299BF9B66377}">
      <dgm:prSet phldrT="[Text]"/>
      <dgm:spPr>
        <a:ln>
          <a:solidFill>
            <a:srgbClr val="FA9106"/>
          </a:solidFill>
        </a:ln>
      </dgm:spPr>
      <dgm:t>
        <a:bodyPr/>
        <a:lstStyle/>
        <a:p>
          <a:pPr marL="92075" indent="0">
            <a:buNone/>
          </a:pPr>
          <a:r>
            <a:rPr lang="en-US" dirty="0"/>
            <a:t>Always discuss the appraisal with the respective employee and record the result of the discussion. So that your employee is not blindsided at some point when he or she receives an assessment that does not seem comprehensible to him or her, you should talk openly about it with him or her. This discussion will also serve to plan your future staff deployment for improvement projects. Ask yourself:</a:t>
          </a:r>
          <a:endParaRPr lang="de-DE" dirty="0"/>
        </a:p>
      </dgm:t>
    </dgm:pt>
    <dgm:pt modelId="{8155C696-5403-400F-8785-9A8A39FC778A}" type="parTrans" cxnId="{A864E946-2125-41D9-B270-3A71E9686B1C}">
      <dgm:prSet/>
      <dgm:spPr/>
      <dgm:t>
        <a:bodyPr/>
        <a:lstStyle/>
        <a:p>
          <a:endParaRPr lang="de-DE"/>
        </a:p>
      </dgm:t>
    </dgm:pt>
    <dgm:pt modelId="{A6A8407D-5C5D-4731-ADA6-7E55470F6C99}" type="sibTrans" cxnId="{A864E946-2125-41D9-B270-3A71E9686B1C}">
      <dgm:prSet/>
      <dgm:spPr/>
      <dgm:t>
        <a:bodyPr/>
        <a:lstStyle/>
        <a:p>
          <a:endParaRPr lang="de-DE"/>
        </a:p>
      </dgm:t>
    </dgm:pt>
    <dgm:pt modelId="{A148D808-83C1-4F5A-B016-9F6F0385F67C}">
      <dgm:prSet phldrT="[Text]"/>
      <dgm:spPr>
        <a:ln>
          <a:solidFill>
            <a:srgbClr val="FA9106"/>
          </a:solidFill>
        </a:ln>
      </dgm:spPr>
      <dgm:t>
        <a:bodyPr/>
        <a:lstStyle/>
        <a:p>
          <a:pPr marL="442913" indent="-266700">
            <a:buFont typeface="Wingdings" panose="05000000000000000000" pitchFamily="2" charset="2"/>
            <a:buChar char="ü"/>
          </a:pPr>
          <a:r>
            <a:rPr lang="en-US" dirty="0"/>
            <a:t>"How can I promote my employee better?" </a:t>
          </a:r>
          <a:endParaRPr lang="de-DE" dirty="0"/>
        </a:p>
      </dgm:t>
    </dgm:pt>
    <dgm:pt modelId="{AB486D72-4189-4EF6-9F9F-0AF2356D566C}" type="parTrans" cxnId="{F427EFD5-623F-4E5A-81B7-BC882B6F566B}">
      <dgm:prSet/>
      <dgm:spPr/>
      <dgm:t>
        <a:bodyPr/>
        <a:lstStyle/>
        <a:p>
          <a:endParaRPr lang="de-DE"/>
        </a:p>
      </dgm:t>
    </dgm:pt>
    <dgm:pt modelId="{91BF9D25-83C4-4903-A19E-D289A59F1A24}" type="sibTrans" cxnId="{F427EFD5-623F-4E5A-81B7-BC882B6F566B}">
      <dgm:prSet/>
      <dgm:spPr/>
      <dgm:t>
        <a:bodyPr/>
        <a:lstStyle/>
        <a:p>
          <a:endParaRPr lang="de-DE"/>
        </a:p>
      </dgm:t>
    </dgm:pt>
    <dgm:pt modelId="{B1038A4F-11E4-4B2E-8AA1-233DF9279AE8}">
      <dgm:prSet phldrT="[Text]"/>
      <dgm:spPr>
        <a:ln>
          <a:solidFill>
            <a:srgbClr val="FA9106"/>
          </a:solidFill>
        </a:ln>
      </dgm:spPr>
      <dgm:t>
        <a:bodyPr/>
        <a:lstStyle/>
        <a:p>
          <a:pPr marL="442913" indent="-266700">
            <a:buFont typeface="Wingdings" panose="05000000000000000000" pitchFamily="2" charset="2"/>
            <a:buChar char="ü"/>
          </a:pPr>
          <a:r>
            <a:rPr lang="en-US" dirty="0"/>
            <a:t>"How does he envisage eliminating his weaknesses?</a:t>
          </a:r>
          <a:endParaRPr lang="de-DE" dirty="0"/>
        </a:p>
      </dgm:t>
    </dgm:pt>
    <dgm:pt modelId="{F9F520AD-3BC0-48FD-8187-200879FE2BB6}" type="parTrans" cxnId="{3A0E9D2A-2CA3-4221-91C5-07E39291BC60}">
      <dgm:prSet/>
      <dgm:spPr/>
      <dgm:t>
        <a:bodyPr/>
        <a:lstStyle/>
        <a:p>
          <a:endParaRPr lang="de-DE"/>
        </a:p>
      </dgm:t>
    </dgm:pt>
    <dgm:pt modelId="{D1C1260C-9E68-44ED-958D-64116BEB8359}" type="sibTrans" cxnId="{3A0E9D2A-2CA3-4221-91C5-07E39291BC60}">
      <dgm:prSet/>
      <dgm:spPr/>
      <dgm:t>
        <a:bodyPr/>
        <a:lstStyle/>
        <a:p>
          <a:endParaRPr lang="de-DE"/>
        </a:p>
      </dgm:t>
    </dgm:pt>
    <dgm:pt modelId="{EB663E7C-61C6-4DE7-AC40-AD03C46D69F4}" type="pres">
      <dgm:prSet presAssocID="{BDD41A43-DE54-4B97-ADA6-6D18FAD1CDBF}" presName="linearFlow" presStyleCnt="0">
        <dgm:presLayoutVars>
          <dgm:dir/>
          <dgm:animLvl val="lvl"/>
          <dgm:resizeHandles val="exact"/>
        </dgm:presLayoutVars>
      </dgm:prSet>
      <dgm:spPr/>
      <dgm:t>
        <a:bodyPr/>
        <a:lstStyle/>
        <a:p>
          <a:endParaRPr lang="it-IT"/>
        </a:p>
      </dgm:t>
    </dgm:pt>
    <dgm:pt modelId="{2DDB75C5-3BD2-4B1F-B47A-D7A65293280A}" type="pres">
      <dgm:prSet presAssocID="{FB5BE894-43FC-41B4-BC45-83B5FB2A7F17}" presName="composite" presStyleCnt="0"/>
      <dgm:spPr/>
    </dgm:pt>
    <dgm:pt modelId="{B553EC22-1872-4D4C-99F8-D1AA8C1AD560}" type="pres">
      <dgm:prSet presAssocID="{FB5BE894-43FC-41B4-BC45-83B5FB2A7F17}" presName="parentText" presStyleLbl="alignNode1" presStyleIdx="0" presStyleCnt="1">
        <dgm:presLayoutVars>
          <dgm:chMax val="1"/>
          <dgm:bulletEnabled val="1"/>
        </dgm:presLayoutVars>
      </dgm:prSet>
      <dgm:spPr/>
      <dgm:t>
        <a:bodyPr/>
        <a:lstStyle/>
        <a:p>
          <a:endParaRPr lang="it-IT"/>
        </a:p>
      </dgm:t>
    </dgm:pt>
    <dgm:pt modelId="{ABB817C7-719B-4554-AFC4-611A88EEFC45}" type="pres">
      <dgm:prSet presAssocID="{FB5BE894-43FC-41B4-BC45-83B5FB2A7F17}" presName="descendantText" presStyleLbl="alignAcc1" presStyleIdx="0" presStyleCnt="1">
        <dgm:presLayoutVars>
          <dgm:bulletEnabled val="1"/>
        </dgm:presLayoutVars>
      </dgm:prSet>
      <dgm:spPr/>
      <dgm:t>
        <a:bodyPr/>
        <a:lstStyle/>
        <a:p>
          <a:endParaRPr lang="it-IT"/>
        </a:p>
      </dgm:t>
    </dgm:pt>
  </dgm:ptLst>
  <dgm:cxnLst>
    <dgm:cxn modelId="{F427EFD5-623F-4E5A-81B7-BC882B6F566B}" srcId="{FB5BE894-43FC-41B4-BC45-83B5FB2A7F17}" destId="{A148D808-83C1-4F5A-B016-9F6F0385F67C}" srcOrd="1" destOrd="0" parTransId="{AB486D72-4189-4EF6-9F9F-0AF2356D566C}" sibTransId="{91BF9D25-83C4-4903-A19E-D289A59F1A24}"/>
    <dgm:cxn modelId="{A864E946-2125-41D9-B270-3A71E9686B1C}" srcId="{FB5BE894-43FC-41B4-BC45-83B5FB2A7F17}" destId="{22E294AB-6077-457A-9CCD-299BF9B66377}" srcOrd="0" destOrd="0" parTransId="{8155C696-5403-400F-8785-9A8A39FC778A}" sibTransId="{A6A8407D-5C5D-4731-ADA6-7E55470F6C99}"/>
    <dgm:cxn modelId="{DF7B8255-C184-431F-AE49-1585C7DD3C45}" type="presOf" srcId="{A148D808-83C1-4F5A-B016-9F6F0385F67C}" destId="{ABB817C7-719B-4554-AFC4-611A88EEFC45}" srcOrd="0" destOrd="1" presId="urn:microsoft.com/office/officeart/2005/8/layout/chevron2"/>
    <dgm:cxn modelId="{51D27B89-569C-4779-AE8C-6167DFCE9585}" srcId="{BDD41A43-DE54-4B97-ADA6-6D18FAD1CDBF}" destId="{FB5BE894-43FC-41B4-BC45-83B5FB2A7F17}" srcOrd="0" destOrd="0" parTransId="{8908457F-B9B5-4EED-A22F-5D71E0E0C246}" sibTransId="{6315FAFB-017B-44E5-89C1-8EC600DBDE91}"/>
    <dgm:cxn modelId="{3A0E9D2A-2CA3-4221-91C5-07E39291BC60}" srcId="{FB5BE894-43FC-41B4-BC45-83B5FB2A7F17}" destId="{B1038A4F-11E4-4B2E-8AA1-233DF9279AE8}" srcOrd="2" destOrd="0" parTransId="{F9F520AD-3BC0-48FD-8187-200879FE2BB6}" sibTransId="{D1C1260C-9E68-44ED-958D-64116BEB8359}"/>
    <dgm:cxn modelId="{407FDC36-E93D-408F-8563-70670C5A46DB}" type="presOf" srcId="{FB5BE894-43FC-41B4-BC45-83B5FB2A7F17}" destId="{B553EC22-1872-4D4C-99F8-D1AA8C1AD560}" srcOrd="0" destOrd="0" presId="urn:microsoft.com/office/officeart/2005/8/layout/chevron2"/>
    <dgm:cxn modelId="{EF9639D4-6D61-4EA4-B7E3-D64CC1E6B5C3}" type="presOf" srcId="{22E294AB-6077-457A-9CCD-299BF9B66377}" destId="{ABB817C7-719B-4554-AFC4-611A88EEFC45}" srcOrd="0" destOrd="0" presId="urn:microsoft.com/office/officeart/2005/8/layout/chevron2"/>
    <dgm:cxn modelId="{6705A2D4-BCC9-4DAB-9B94-487EBCCAA607}" type="presOf" srcId="{B1038A4F-11E4-4B2E-8AA1-233DF9279AE8}" destId="{ABB817C7-719B-4554-AFC4-611A88EEFC45}" srcOrd="0" destOrd="2" presId="urn:microsoft.com/office/officeart/2005/8/layout/chevron2"/>
    <dgm:cxn modelId="{D7BE7094-DA1A-41AA-A64C-615D3771919C}" type="presOf" srcId="{BDD41A43-DE54-4B97-ADA6-6D18FAD1CDBF}" destId="{EB663E7C-61C6-4DE7-AC40-AD03C46D69F4}" srcOrd="0" destOrd="0" presId="urn:microsoft.com/office/officeart/2005/8/layout/chevron2"/>
    <dgm:cxn modelId="{59DB6361-D05C-4C1C-B6F5-EAA56CF6CFA3}" type="presParOf" srcId="{EB663E7C-61C6-4DE7-AC40-AD03C46D69F4}" destId="{2DDB75C5-3BD2-4B1F-B47A-D7A65293280A}" srcOrd="0" destOrd="0" presId="urn:microsoft.com/office/officeart/2005/8/layout/chevron2"/>
    <dgm:cxn modelId="{CD2517AF-EC81-4EC0-BD41-CFFCDF18A66C}" type="presParOf" srcId="{2DDB75C5-3BD2-4B1F-B47A-D7A65293280A}" destId="{B553EC22-1872-4D4C-99F8-D1AA8C1AD560}" srcOrd="0" destOrd="0" presId="urn:microsoft.com/office/officeart/2005/8/layout/chevron2"/>
    <dgm:cxn modelId="{E33C1410-5946-46D5-A76F-A53CCE2CAE29}" type="presParOf" srcId="{2DDB75C5-3BD2-4B1F-B47A-D7A65293280A}" destId="{ABB817C7-719B-4554-AFC4-611A88EEFC45}"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DD41A43-DE54-4B97-ADA6-6D18FAD1CDB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de-DE"/>
        </a:p>
      </dgm:t>
    </dgm:pt>
    <dgm:pt modelId="{FB5BE894-43FC-41B4-BC45-83B5FB2A7F17}">
      <dgm:prSet phldrT="[Text]"/>
      <dgm:spPr>
        <a:solidFill>
          <a:srgbClr val="FA9106"/>
        </a:solidFill>
        <a:ln>
          <a:solidFill>
            <a:srgbClr val="FA9106"/>
          </a:solidFill>
        </a:ln>
      </dgm:spPr>
      <dgm:t>
        <a:bodyPr/>
        <a:lstStyle/>
        <a:p>
          <a:r>
            <a:rPr lang="de-DE" dirty="0"/>
            <a:t>Talk </a:t>
          </a:r>
          <a:r>
            <a:rPr lang="de-DE" dirty="0" err="1"/>
            <a:t>through</a:t>
          </a:r>
          <a:endParaRPr lang="de-DE" dirty="0"/>
        </a:p>
      </dgm:t>
    </dgm:pt>
    <dgm:pt modelId="{8908457F-B9B5-4EED-A22F-5D71E0E0C246}" type="parTrans" cxnId="{51D27B89-569C-4779-AE8C-6167DFCE9585}">
      <dgm:prSet/>
      <dgm:spPr/>
      <dgm:t>
        <a:bodyPr/>
        <a:lstStyle/>
        <a:p>
          <a:endParaRPr lang="de-DE"/>
        </a:p>
      </dgm:t>
    </dgm:pt>
    <dgm:pt modelId="{6315FAFB-017B-44E5-89C1-8EC600DBDE91}" type="sibTrans" cxnId="{51D27B89-569C-4779-AE8C-6167DFCE9585}">
      <dgm:prSet/>
      <dgm:spPr/>
      <dgm:t>
        <a:bodyPr/>
        <a:lstStyle/>
        <a:p>
          <a:endParaRPr lang="de-DE"/>
        </a:p>
      </dgm:t>
    </dgm:pt>
    <dgm:pt modelId="{22E294AB-6077-457A-9CCD-299BF9B66377}">
      <dgm:prSet phldrT="[Text]"/>
      <dgm:spPr>
        <a:ln>
          <a:solidFill>
            <a:srgbClr val="FA9106"/>
          </a:solidFill>
        </a:ln>
      </dgm:spPr>
      <dgm:t>
        <a:bodyPr/>
        <a:lstStyle/>
        <a:p>
          <a:pPr marL="92075" indent="0">
            <a:buNone/>
          </a:pPr>
          <a:r>
            <a:rPr lang="en-US" dirty="0"/>
            <a:t>Always discuss the appraisal with the respective employee and record the result of the discussion. So that your employee is not blindsided at some point when he or she receives an assessment that does not seem comprehensible to him or her, you should talk openly about it with him or her. This discussion will also serve to plan your future staff deployment for improvement projects. Ask yourself:</a:t>
          </a:r>
          <a:endParaRPr lang="de-DE" dirty="0"/>
        </a:p>
      </dgm:t>
    </dgm:pt>
    <dgm:pt modelId="{8155C696-5403-400F-8785-9A8A39FC778A}" type="parTrans" cxnId="{A864E946-2125-41D9-B270-3A71E9686B1C}">
      <dgm:prSet/>
      <dgm:spPr/>
      <dgm:t>
        <a:bodyPr/>
        <a:lstStyle/>
        <a:p>
          <a:endParaRPr lang="de-DE"/>
        </a:p>
      </dgm:t>
    </dgm:pt>
    <dgm:pt modelId="{A6A8407D-5C5D-4731-ADA6-7E55470F6C99}" type="sibTrans" cxnId="{A864E946-2125-41D9-B270-3A71E9686B1C}">
      <dgm:prSet/>
      <dgm:spPr/>
      <dgm:t>
        <a:bodyPr/>
        <a:lstStyle/>
        <a:p>
          <a:endParaRPr lang="de-DE"/>
        </a:p>
      </dgm:t>
    </dgm:pt>
    <dgm:pt modelId="{A148D808-83C1-4F5A-B016-9F6F0385F67C}">
      <dgm:prSet phldrT="[Text]"/>
      <dgm:spPr>
        <a:ln>
          <a:solidFill>
            <a:srgbClr val="FA9106"/>
          </a:solidFill>
        </a:ln>
      </dgm:spPr>
      <dgm:t>
        <a:bodyPr/>
        <a:lstStyle/>
        <a:p>
          <a:pPr marL="442913" indent="-266700">
            <a:buFont typeface="Wingdings" panose="05000000000000000000" pitchFamily="2" charset="2"/>
            <a:buChar char="ü"/>
          </a:pPr>
          <a:r>
            <a:rPr lang="en-US" dirty="0"/>
            <a:t>"How can I promote my employee better?" </a:t>
          </a:r>
          <a:endParaRPr lang="de-DE" dirty="0"/>
        </a:p>
      </dgm:t>
    </dgm:pt>
    <dgm:pt modelId="{AB486D72-4189-4EF6-9F9F-0AF2356D566C}" type="parTrans" cxnId="{F427EFD5-623F-4E5A-81B7-BC882B6F566B}">
      <dgm:prSet/>
      <dgm:spPr/>
      <dgm:t>
        <a:bodyPr/>
        <a:lstStyle/>
        <a:p>
          <a:endParaRPr lang="de-DE"/>
        </a:p>
      </dgm:t>
    </dgm:pt>
    <dgm:pt modelId="{91BF9D25-83C4-4903-A19E-D289A59F1A24}" type="sibTrans" cxnId="{F427EFD5-623F-4E5A-81B7-BC882B6F566B}">
      <dgm:prSet/>
      <dgm:spPr/>
      <dgm:t>
        <a:bodyPr/>
        <a:lstStyle/>
        <a:p>
          <a:endParaRPr lang="de-DE"/>
        </a:p>
      </dgm:t>
    </dgm:pt>
    <dgm:pt modelId="{B1038A4F-11E4-4B2E-8AA1-233DF9279AE8}">
      <dgm:prSet phldrT="[Text]"/>
      <dgm:spPr>
        <a:ln>
          <a:solidFill>
            <a:srgbClr val="FA9106"/>
          </a:solidFill>
        </a:ln>
      </dgm:spPr>
      <dgm:t>
        <a:bodyPr/>
        <a:lstStyle/>
        <a:p>
          <a:pPr marL="442913" indent="-266700">
            <a:buFont typeface="Wingdings" panose="05000000000000000000" pitchFamily="2" charset="2"/>
            <a:buChar char="ü"/>
          </a:pPr>
          <a:r>
            <a:rPr lang="en-US" dirty="0"/>
            <a:t>"How does he envisage eliminating his weaknesses?</a:t>
          </a:r>
          <a:endParaRPr lang="de-DE" dirty="0"/>
        </a:p>
      </dgm:t>
    </dgm:pt>
    <dgm:pt modelId="{F9F520AD-3BC0-48FD-8187-200879FE2BB6}" type="parTrans" cxnId="{3A0E9D2A-2CA3-4221-91C5-07E39291BC60}">
      <dgm:prSet/>
      <dgm:spPr/>
      <dgm:t>
        <a:bodyPr/>
        <a:lstStyle/>
        <a:p>
          <a:endParaRPr lang="de-DE"/>
        </a:p>
      </dgm:t>
    </dgm:pt>
    <dgm:pt modelId="{D1C1260C-9E68-44ED-958D-64116BEB8359}" type="sibTrans" cxnId="{3A0E9D2A-2CA3-4221-91C5-07E39291BC60}">
      <dgm:prSet/>
      <dgm:spPr/>
      <dgm:t>
        <a:bodyPr/>
        <a:lstStyle/>
        <a:p>
          <a:endParaRPr lang="de-DE"/>
        </a:p>
      </dgm:t>
    </dgm:pt>
    <dgm:pt modelId="{EB663E7C-61C6-4DE7-AC40-AD03C46D69F4}" type="pres">
      <dgm:prSet presAssocID="{BDD41A43-DE54-4B97-ADA6-6D18FAD1CDBF}" presName="linearFlow" presStyleCnt="0">
        <dgm:presLayoutVars>
          <dgm:dir/>
          <dgm:animLvl val="lvl"/>
          <dgm:resizeHandles val="exact"/>
        </dgm:presLayoutVars>
      </dgm:prSet>
      <dgm:spPr/>
      <dgm:t>
        <a:bodyPr/>
        <a:lstStyle/>
        <a:p>
          <a:endParaRPr lang="it-IT"/>
        </a:p>
      </dgm:t>
    </dgm:pt>
    <dgm:pt modelId="{2DDB75C5-3BD2-4B1F-B47A-D7A65293280A}" type="pres">
      <dgm:prSet presAssocID="{FB5BE894-43FC-41B4-BC45-83B5FB2A7F17}" presName="composite" presStyleCnt="0"/>
      <dgm:spPr/>
    </dgm:pt>
    <dgm:pt modelId="{B553EC22-1872-4D4C-99F8-D1AA8C1AD560}" type="pres">
      <dgm:prSet presAssocID="{FB5BE894-43FC-41B4-BC45-83B5FB2A7F17}" presName="parentText" presStyleLbl="alignNode1" presStyleIdx="0" presStyleCnt="1">
        <dgm:presLayoutVars>
          <dgm:chMax val="1"/>
          <dgm:bulletEnabled val="1"/>
        </dgm:presLayoutVars>
      </dgm:prSet>
      <dgm:spPr/>
      <dgm:t>
        <a:bodyPr/>
        <a:lstStyle/>
        <a:p>
          <a:endParaRPr lang="it-IT"/>
        </a:p>
      </dgm:t>
    </dgm:pt>
    <dgm:pt modelId="{ABB817C7-719B-4554-AFC4-611A88EEFC45}" type="pres">
      <dgm:prSet presAssocID="{FB5BE894-43FC-41B4-BC45-83B5FB2A7F17}" presName="descendantText" presStyleLbl="alignAcc1" presStyleIdx="0" presStyleCnt="1">
        <dgm:presLayoutVars>
          <dgm:bulletEnabled val="1"/>
        </dgm:presLayoutVars>
      </dgm:prSet>
      <dgm:spPr/>
      <dgm:t>
        <a:bodyPr/>
        <a:lstStyle/>
        <a:p>
          <a:endParaRPr lang="it-IT"/>
        </a:p>
      </dgm:t>
    </dgm:pt>
  </dgm:ptLst>
  <dgm:cxnLst>
    <dgm:cxn modelId="{F427EFD5-623F-4E5A-81B7-BC882B6F566B}" srcId="{FB5BE894-43FC-41B4-BC45-83B5FB2A7F17}" destId="{A148D808-83C1-4F5A-B016-9F6F0385F67C}" srcOrd="1" destOrd="0" parTransId="{AB486D72-4189-4EF6-9F9F-0AF2356D566C}" sibTransId="{91BF9D25-83C4-4903-A19E-D289A59F1A24}"/>
    <dgm:cxn modelId="{A864E946-2125-41D9-B270-3A71E9686B1C}" srcId="{FB5BE894-43FC-41B4-BC45-83B5FB2A7F17}" destId="{22E294AB-6077-457A-9CCD-299BF9B66377}" srcOrd="0" destOrd="0" parTransId="{8155C696-5403-400F-8785-9A8A39FC778A}" sibTransId="{A6A8407D-5C5D-4731-ADA6-7E55470F6C99}"/>
    <dgm:cxn modelId="{DF7B8255-C184-431F-AE49-1585C7DD3C45}" type="presOf" srcId="{A148D808-83C1-4F5A-B016-9F6F0385F67C}" destId="{ABB817C7-719B-4554-AFC4-611A88EEFC45}" srcOrd="0" destOrd="1" presId="urn:microsoft.com/office/officeart/2005/8/layout/chevron2"/>
    <dgm:cxn modelId="{51D27B89-569C-4779-AE8C-6167DFCE9585}" srcId="{BDD41A43-DE54-4B97-ADA6-6D18FAD1CDBF}" destId="{FB5BE894-43FC-41B4-BC45-83B5FB2A7F17}" srcOrd="0" destOrd="0" parTransId="{8908457F-B9B5-4EED-A22F-5D71E0E0C246}" sibTransId="{6315FAFB-017B-44E5-89C1-8EC600DBDE91}"/>
    <dgm:cxn modelId="{3A0E9D2A-2CA3-4221-91C5-07E39291BC60}" srcId="{FB5BE894-43FC-41B4-BC45-83B5FB2A7F17}" destId="{B1038A4F-11E4-4B2E-8AA1-233DF9279AE8}" srcOrd="2" destOrd="0" parTransId="{F9F520AD-3BC0-48FD-8187-200879FE2BB6}" sibTransId="{D1C1260C-9E68-44ED-958D-64116BEB8359}"/>
    <dgm:cxn modelId="{407FDC36-E93D-408F-8563-70670C5A46DB}" type="presOf" srcId="{FB5BE894-43FC-41B4-BC45-83B5FB2A7F17}" destId="{B553EC22-1872-4D4C-99F8-D1AA8C1AD560}" srcOrd="0" destOrd="0" presId="urn:microsoft.com/office/officeart/2005/8/layout/chevron2"/>
    <dgm:cxn modelId="{EF9639D4-6D61-4EA4-B7E3-D64CC1E6B5C3}" type="presOf" srcId="{22E294AB-6077-457A-9CCD-299BF9B66377}" destId="{ABB817C7-719B-4554-AFC4-611A88EEFC45}" srcOrd="0" destOrd="0" presId="urn:microsoft.com/office/officeart/2005/8/layout/chevron2"/>
    <dgm:cxn modelId="{6705A2D4-BCC9-4DAB-9B94-487EBCCAA607}" type="presOf" srcId="{B1038A4F-11E4-4B2E-8AA1-233DF9279AE8}" destId="{ABB817C7-719B-4554-AFC4-611A88EEFC45}" srcOrd="0" destOrd="2" presId="urn:microsoft.com/office/officeart/2005/8/layout/chevron2"/>
    <dgm:cxn modelId="{D7BE7094-DA1A-41AA-A64C-615D3771919C}" type="presOf" srcId="{BDD41A43-DE54-4B97-ADA6-6D18FAD1CDBF}" destId="{EB663E7C-61C6-4DE7-AC40-AD03C46D69F4}" srcOrd="0" destOrd="0" presId="urn:microsoft.com/office/officeart/2005/8/layout/chevron2"/>
    <dgm:cxn modelId="{59DB6361-D05C-4C1C-B6F5-EAA56CF6CFA3}" type="presParOf" srcId="{EB663E7C-61C6-4DE7-AC40-AD03C46D69F4}" destId="{2DDB75C5-3BD2-4B1F-B47A-D7A65293280A}" srcOrd="0" destOrd="0" presId="urn:microsoft.com/office/officeart/2005/8/layout/chevron2"/>
    <dgm:cxn modelId="{CD2517AF-EC81-4EC0-BD41-CFFCDF18A66C}" type="presParOf" srcId="{2DDB75C5-3BD2-4B1F-B47A-D7A65293280A}" destId="{B553EC22-1872-4D4C-99F8-D1AA8C1AD560}" srcOrd="0" destOrd="0" presId="urn:microsoft.com/office/officeart/2005/8/layout/chevron2"/>
    <dgm:cxn modelId="{E33C1410-5946-46D5-A76F-A53CCE2CAE29}" type="presParOf" srcId="{2DDB75C5-3BD2-4B1F-B47A-D7A65293280A}" destId="{ABB817C7-719B-4554-AFC4-611A88EEFC45}"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7B212D-F1D2-4DFB-9215-971D119476D5}">
      <dsp:nvSpPr>
        <dsp:cNvPr id="0" name=""/>
        <dsp:cNvSpPr/>
      </dsp:nvSpPr>
      <dsp:spPr>
        <a:xfrm>
          <a:off x="3687"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85725" lvl="1" indent="0" algn="l" defTabSz="488950">
            <a:lnSpc>
              <a:spcPct val="90000"/>
            </a:lnSpc>
            <a:spcBef>
              <a:spcPct val="0"/>
            </a:spcBef>
            <a:spcAft>
              <a:spcPct val="15000"/>
            </a:spcAft>
            <a:buChar char="••"/>
          </a:pPr>
          <a:r>
            <a:rPr lang="en-US" sz="1100" kern="1200" dirty="0"/>
            <a:t>The analysis is presented and possible solutions are developed.</a:t>
          </a:r>
          <a:endParaRPr lang="de-DE" sz="1100" kern="1200" dirty="0"/>
        </a:p>
        <a:p>
          <a:pPr marL="266700" lvl="1" indent="-180975" algn="l" defTabSz="488950">
            <a:lnSpc>
              <a:spcPct val="90000"/>
            </a:lnSpc>
            <a:spcBef>
              <a:spcPct val="0"/>
            </a:spcBef>
            <a:spcAft>
              <a:spcPct val="15000"/>
            </a:spcAft>
            <a:buFont typeface="Wingdings" panose="05000000000000000000" pitchFamily="2" charset="2"/>
            <a:buChar char="••"/>
          </a:pPr>
          <a:r>
            <a:rPr lang="de-DE" sz="1100" kern="1200" dirty="0"/>
            <a:t>Brainstorming</a:t>
          </a:r>
        </a:p>
        <a:p>
          <a:pPr marL="266700" lvl="1" indent="-180975" algn="l" defTabSz="488950">
            <a:lnSpc>
              <a:spcPct val="90000"/>
            </a:lnSpc>
            <a:spcBef>
              <a:spcPct val="0"/>
            </a:spcBef>
            <a:spcAft>
              <a:spcPct val="15000"/>
            </a:spcAft>
            <a:buFont typeface="Wingdings" panose="05000000000000000000" pitchFamily="2" charset="2"/>
            <a:buChar char="••"/>
          </a:pPr>
          <a:r>
            <a:rPr lang="de-DE" sz="1100" kern="1200" dirty="0" err="1"/>
            <a:t>Cause</a:t>
          </a:r>
          <a:r>
            <a:rPr lang="de-DE" sz="1100" kern="1200" dirty="0"/>
            <a:t> </a:t>
          </a:r>
          <a:r>
            <a:rPr lang="de-DE" sz="1100" kern="1200" dirty="0" err="1"/>
            <a:t>Effect</a:t>
          </a:r>
          <a:r>
            <a:rPr lang="de-DE" sz="1100" kern="1200" dirty="0"/>
            <a:t> </a:t>
          </a:r>
          <a:r>
            <a:rPr lang="de-DE" sz="1100" kern="1200" dirty="0" err="1"/>
            <a:t>Diagram</a:t>
          </a:r>
          <a:endParaRPr lang="de-DE" sz="1100" kern="1200" dirty="0"/>
        </a:p>
      </dsp:txBody>
      <dsp:txXfrm>
        <a:off x="40391" y="892549"/>
        <a:ext cx="1860326" cy="1179748"/>
      </dsp:txXfrm>
    </dsp:sp>
    <dsp:sp modelId="{24934D5B-A897-4A48-8A31-D2C5EDA74AE7}">
      <dsp:nvSpPr>
        <dsp:cNvPr id="0" name=""/>
        <dsp:cNvSpPr/>
      </dsp:nvSpPr>
      <dsp:spPr>
        <a:xfrm>
          <a:off x="1037039" y="1044075"/>
          <a:ext cx="2415647" cy="2415647"/>
        </a:xfrm>
        <a:prstGeom prst="leftCircularArrow">
          <a:avLst>
            <a:gd name="adj1" fmla="val 4318"/>
            <a:gd name="adj2" fmla="val 546460"/>
            <a:gd name="adj3" fmla="val 2321971"/>
            <a:gd name="adj4" fmla="val 9024489"/>
            <a:gd name="adj5" fmla="val 5038"/>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90FCF2BF-4185-4041-B4D8-F64049D85449}">
      <dsp:nvSpPr>
        <dsp:cNvPr id="0" name=""/>
        <dsp:cNvSpPr/>
      </dsp:nvSpPr>
      <dsp:spPr>
        <a:xfrm>
          <a:off x="433406" y="2109002"/>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de-DE" sz="3900" kern="1200" dirty="0" err="1"/>
            <a:t>Step</a:t>
          </a:r>
          <a:r>
            <a:rPr lang="de-DE" sz="3900" kern="1200" dirty="0"/>
            <a:t> 5</a:t>
          </a:r>
        </a:p>
      </dsp:txBody>
      <dsp:txXfrm>
        <a:off x="453426" y="2129022"/>
        <a:ext cx="1678835" cy="643499"/>
      </dsp:txXfrm>
    </dsp:sp>
    <dsp:sp modelId="{929E93F9-88CD-4439-82E6-A80BD2EEB0AB}">
      <dsp:nvSpPr>
        <dsp:cNvPr id="0" name=""/>
        <dsp:cNvSpPr/>
      </dsp:nvSpPr>
      <dsp:spPr>
        <a:xfrm>
          <a:off x="2648990"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85725" lvl="1" indent="0" algn="l" defTabSz="488950">
            <a:lnSpc>
              <a:spcPct val="90000"/>
            </a:lnSpc>
            <a:spcBef>
              <a:spcPct val="0"/>
            </a:spcBef>
            <a:spcAft>
              <a:spcPct val="15000"/>
            </a:spcAft>
            <a:buChar char="••"/>
          </a:pPr>
          <a:r>
            <a:rPr lang="en-US" sz="1100" kern="1200" dirty="0"/>
            <a:t>The causes and solutions are presented to the QC team with a corresponding evaluation</a:t>
          </a:r>
          <a:endParaRPr lang="de-DE" sz="1100" kern="1200" dirty="0"/>
        </a:p>
        <a:p>
          <a:pPr marL="266700" lvl="1" indent="-180975" algn="l" defTabSz="488950">
            <a:lnSpc>
              <a:spcPct val="90000"/>
            </a:lnSpc>
            <a:spcBef>
              <a:spcPct val="0"/>
            </a:spcBef>
            <a:spcAft>
              <a:spcPct val="15000"/>
            </a:spcAft>
            <a:buFont typeface="Wingdings" panose="05000000000000000000" pitchFamily="2" charset="2"/>
            <a:buChar char="••"/>
          </a:pPr>
          <a:r>
            <a:rPr lang="de-DE" sz="1100" kern="1200" dirty="0"/>
            <a:t> Data </a:t>
          </a:r>
          <a:r>
            <a:rPr lang="de-DE" sz="1100" kern="1200" dirty="0" err="1"/>
            <a:t>collection</a:t>
          </a:r>
          <a:endParaRPr lang="de-DE" sz="1100" kern="1200" dirty="0"/>
        </a:p>
        <a:p>
          <a:pPr marL="266700" lvl="1" indent="-180975" algn="l" defTabSz="488950">
            <a:lnSpc>
              <a:spcPct val="90000"/>
            </a:lnSpc>
            <a:spcBef>
              <a:spcPct val="0"/>
            </a:spcBef>
            <a:spcAft>
              <a:spcPct val="15000"/>
            </a:spcAft>
            <a:buFont typeface="Wingdings" panose="05000000000000000000" pitchFamily="2" charset="2"/>
            <a:buChar char="••"/>
          </a:pPr>
          <a:r>
            <a:rPr lang="en-GB" sz="1100" kern="1200" noProof="0" dirty="0" err="1"/>
            <a:t>Comparision</a:t>
          </a:r>
          <a:endParaRPr lang="en-GB" sz="1100" kern="1200" noProof="0" dirty="0"/>
        </a:p>
        <a:p>
          <a:pPr marL="266700" lvl="1" indent="-180975" algn="l" defTabSz="488950">
            <a:lnSpc>
              <a:spcPct val="90000"/>
            </a:lnSpc>
            <a:spcBef>
              <a:spcPct val="0"/>
            </a:spcBef>
            <a:spcAft>
              <a:spcPct val="15000"/>
            </a:spcAft>
            <a:buFont typeface="Wingdings" panose="05000000000000000000" pitchFamily="2" charset="2"/>
            <a:buChar char="••"/>
          </a:pPr>
          <a:r>
            <a:rPr lang="de-DE" sz="1100" kern="1200" dirty="0" err="1"/>
            <a:t>Discussion</a:t>
          </a:r>
          <a:endParaRPr lang="de-DE" sz="1100" kern="1200" dirty="0"/>
        </a:p>
      </dsp:txBody>
      <dsp:txXfrm>
        <a:off x="2685694" y="1234319"/>
        <a:ext cx="1860326" cy="1179748"/>
      </dsp:txXfrm>
    </dsp:sp>
    <dsp:sp modelId="{5DCD9377-848A-4374-B785-4105FC7ACBCF}">
      <dsp:nvSpPr>
        <dsp:cNvPr id="0" name=""/>
        <dsp:cNvSpPr/>
      </dsp:nvSpPr>
      <dsp:spPr>
        <a:xfrm>
          <a:off x="3666228" y="-215640"/>
          <a:ext cx="2662735" cy="2662735"/>
        </a:xfrm>
        <a:prstGeom prst="circularArrow">
          <a:avLst>
            <a:gd name="adj1" fmla="val 3917"/>
            <a:gd name="adj2" fmla="val 490948"/>
            <a:gd name="adj3" fmla="val 19333541"/>
            <a:gd name="adj4" fmla="val 12575511"/>
            <a:gd name="adj5" fmla="val 4570"/>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3F00FF95-A47E-4F8F-ACE5-0B97F65423CE}">
      <dsp:nvSpPr>
        <dsp:cNvPr id="0" name=""/>
        <dsp:cNvSpPr/>
      </dsp:nvSpPr>
      <dsp:spPr>
        <a:xfrm>
          <a:off x="3078709" y="514075"/>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de-DE" sz="3900" kern="1200" dirty="0" err="1"/>
            <a:t>Step</a:t>
          </a:r>
          <a:r>
            <a:rPr lang="de-DE" sz="3900" kern="1200" dirty="0"/>
            <a:t> 6</a:t>
          </a:r>
        </a:p>
      </dsp:txBody>
      <dsp:txXfrm>
        <a:off x="3098729" y="534095"/>
        <a:ext cx="1678835" cy="643499"/>
      </dsp:txXfrm>
    </dsp:sp>
    <dsp:sp modelId="{903EEE98-998A-4B39-AFEB-BA6DB593529A}">
      <dsp:nvSpPr>
        <dsp:cNvPr id="0" name=""/>
        <dsp:cNvSpPr/>
      </dsp:nvSpPr>
      <dsp:spPr>
        <a:xfrm>
          <a:off x="5294294"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85725" lvl="1" indent="0" algn="l" defTabSz="444500">
            <a:lnSpc>
              <a:spcPct val="90000"/>
            </a:lnSpc>
            <a:spcBef>
              <a:spcPct val="0"/>
            </a:spcBef>
            <a:spcAft>
              <a:spcPct val="15000"/>
            </a:spcAft>
            <a:buChar char="••"/>
          </a:pPr>
          <a:r>
            <a:rPr lang="en-US" sz="1000" kern="1200" dirty="0"/>
            <a:t>The problem is tackled concretely. Necessary staff and material resources are estimated and cost-benefit analyses are carried out</a:t>
          </a:r>
          <a:endParaRPr lang="de-DE" sz="1000" kern="1200" dirty="0"/>
        </a:p>
        <a:p>
          <a:pPr marL="266700" lvl="1" indent="-180975" algn="l" defTabSz="444500">
            <a:lnSpc>
              <a:spcPct val="90000"/>
            </a:lnSpc>
            <a:spcBef>
              <a:spcPct val="0"/>
            </a:spcBef>
            <a:spcAft>
              <a:spcPct val="15000"/>
            </a:spcAft>
            <a:buFont typeface="Wingdings" panose="05000000000000000000" pitchFamily="2" charset="2"/>
            <a:buChar char="••"/>
          </a:pPr>
          <a:r>
            <a:rPr lang="en-US" sz="1000" kern="1200" dirty="0"/>
            <a:t>Bar, pie, areal graph, histogram, stratification, scatters diagram</a:t>
          </a:r>
          <a:endParaRPr lang="de-DE" sz="1000" kern="1200" dirty="0"/>
        </a:p>
        <a:p>
          <a:pPr marL="266700" lvl="1" indent="-180975" algn="l" defTabSz="444500">
            <a:lnSpc>
              <a:spcPct val="90000"/>
            </a:lnSpc>
            <a:spcBef>
              <a:spcPct val="0"/>
            </a:spcBef>
            <a:spcAft>
              <a:spcPct val="15000"/>
            </a:spcAft>
            <a:buFont typeface="Wingdings" panose="05000000000000000000" pitchFamily="2" charset="2"/>
            <a:buChar char="••"/>
          </a:pPr>
          <a:r>
            <a:rPr lang="de-DE" sz="1000" kern="1200" dirty="0" err="1"/>
            <a:t>Why-Why</a:t>
          </a:r>
          <a:r>
            <a:rPr lang="de-DE" sz="1000" kern="1200" dirty="0"/>
            <a:t> </a:t>
          </a:r>
          <a:r>
            <a:rPr lang="de-DE" sz="1000" kern="1200" dirty="0" err="1"/>
            <a:t>analysis</a:t>
          </a:r>
          <a:endParaRPr lang="de-DE" sz="1000" kern="1200" dirty="0"/>
        </a:p>
      </dsp:txBody>
      <dsp:txXfrm>
        <a:off x="5330998" y="892549"/>
        <a:ext cx="1860326" cy="1179748"/>
      </dsp:txXfrm>
    </dsp:sp>
    <dsp:sp modelId="{0E411C58-86ED-435D-B072-8079A7A888DE}">
      <dsp:nvSpPr>
        <dsp:cNvPr id="0" name=""/>
        <dsp:cNvSpPr/>
      </dsp:nvSpPr>
      <dsp:spPr>
        <a:xfrm>
          <a:off x="6584518" y="1212265"/>
          <a:ext cx="2365411" cy="2365411"/>
        </a:xfrm>
        <a:prstGeom prst="leftCircularArrow">
          <a:avLst>
            <a:gd name="adj1" fmla="val 4410"/>
            <a:gd name="adj2" fmla="val 559319"/>
            <a:gd name="adj3" fmla="val 2058036"/>
            <a:gd name="adj4" fmla="val 8747695"/>
            <a:gd name="adj5" fmla="val 5145"/>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15C9CE45-427D-414E-94EB-ACC3A7B5501F}">
      <dsp:nvSpPr>
        <dsp:cNvPr id="0" name=""/>
        <dsp:cNvSpPr/>
      </dsp:nvSpPr>
      <dsp:spPr>
        <a:xfrm>
          <a:off x="5773722" y="2258629"/>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de-DE" sz="3900" kern="1200" dirty="0" err="1"/>
            <a:t>Step</a:t>
          </a:r>
          <a:r>
            <a:rPr lang="de-DE" sz="3900" kern="1200" dirty="0"/>
            <a:t> 7</a:t>
          </a:r>
        </a:p>
      </dsp:txBody>
      <dsp:txXfrm>
        <a:off x="5793742" y="2278649"/>
        <a:ext cx="1678835" cy="643499"/>
      </dsp:txXfrm>
    </dsp:sp>
    <dsp:sp modelId="{4C3AB4F9-0CD9-4F00-A438-B40263D9A018}">
      <dsp:nvSpPr>
        <dsp:cNvPr id="0" name=""/>
        <dsp:cNvSpPr/>
      </dsp:nvSpPr>
      <dsp:spPr>
        <a:xfrm>
          <a:off x="7939597"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85725" lvl="1" indent="0" algn="l" defTabSz="488950">
            <a:lnSpc>
              <a:spcPct val="90000"/>
            </a:lnSpc>
            <a:spcBef>
              <a:spcPct val="0"/>
            </a:spcBef>
            <a:spcAft>
              <a:spcPct val="15000"/>
            </a:spcAft>
            <a:buChar char="••"/>
          </a:pPr>
          <a:r>
            <a:rPr lang="en-US" sz="1100" kern="1200" dirty="0"/>
            <a:t>An implementation plan is drawn up and distribution of the tasks for implementation by the support of the mentor and the QC team</a:t>
          </a:r>
          <a:endParaRPr lang="de-DE" sz="1100" kern="1200" dirty="0"/>
        </a:p>
        <a:p>
          <a:pPr marL="85725" lvl="1" indent="0" algn="l" defTabSz="488950">
            <a:lnSpc>
              <a:spcPct val="90000"/>
            </a:lnSpc>
            <a:spcBef>
              <a:spcPct val="0"/>
            </a:spcBef>
            <a:spcAft>
              <a:spcPct val="15000"/>
            </a:spcAft>
            <a:buFont typeface="Wingdings" panose="05000000000000000000" pitchFamily="2" charset="2"/>
            <a:buChar char="••"/>
          </a:pPr>
          <a:r>
            <a:rPr lang="de-DE" sz="1100" kern="1200" dirty="0"/>
            <a:t> Brainstorming</a:t>
          </a:r>
        </a:p>
      </dsp:txBody>
      <dsp:txXfrm>
        <a:off x="7976301" y="1234319"/>
        <a:ext cx="1860326" cy="1179748"/>
      </dsp:txXfrm>
    </dsp:sp>
    <dsp:sp modelId="{BD3392D6-6A43-4074-969B-3736AD371A94}">
      <dsp:nvSpPr>
        <dsp:cNvPr id="0" name=""/>
        <dsp:cNvSpPr/>
      </dsp:nvSpPr>
      <dsp:spPr>
        <a:xfrm>
          <a:off x="8369316" y="514075"/>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de-DE" sz="3900" kern="1200" dirty="0" err="1"/>
            <a:t>Step</a:t>
          </a:r>
          <a:r>
            <a:rPr lang="de-DE" sz="3900" kern="1200" dirty="0"/>
            <a:t> 8</a:t>
          </a:r>
        </a:p>
      </dsp:txBody>
      <dsp:txXfrm>
        <a:off x="8389336" y="534095"/>
        <a:ext cx="1678835" cy="6434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7B212D-F1D2-4DFB-9215-971D119476D5}">
      <dsp:nvSpPr>
        <dsp:cNvPr id="0" name=""/>
        <dsp:cNvSpPr/>
      </dsp:nvSpPr>
      <dsp:spPr>
        <a:xfrm>
          <a:off x="3687"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92075" lvl="1" indent="0" algn="l" defTabSz="488950">
            <a:lnSpc>
              <a:spcPct val="90000"/>
            </a:lnSpc>
            <a:spcBef>
              <a:spcPct val="0"/>
            </a:spcBef>
            <a:spcAft>
              <a:spcPct val="15000"/>
            </a:spcAft>
            <a:buChar char="••"/>
          </a:pPr>
          <a:r>
            <a:rPr lang="en-US" sz="1100" kern="1200" dirty="0"/>
            <a:t>the solutions developed must be implemented and documented. The implementation plan may have to be successively adapted</a:t>
          </a:r>
          <a:endParaRPr lang="de-DE" sz="1100" kern="1200" dirty="0"/>
        </a:p>
        <a:p>
          <a:pPr marL="57150" lvl="1" indent="0" algn="l" defTabSz="488950">
            <a:lnSpc>
              <a:spcPct val="90000"/>
            </a:lnSpc>
            <a:spcBef>
              <a:spcPct val="0"/>
            </a:spcBef>
            <a:spcAft>
              <a:spcPct val="15000"/>
            </a:spcAft>
            <a:buFont typeface="Wingdings" panose="05000000000000000000" pitchFamily="2" charset="2"/>
            <a:buChar char="••"/>
          </a:pPr>
          <a:r>
            <a:rPr lang="de-DE" sz="1100" kern="1200" dirty="0"/>
            <a:t> Brainstorming</a:t>
          </a:r>
        </a:p>
      </dsp:txBody>
      <dsp:txXfrm>
        <a:off x="40391" y="892549"/>
        <a:ext cx="1860326" cy="1179748"/>
      </dsp:txXfrm>
    </dsp:sp>
    <dsp:sp modelId="{24934D5B-A897-4A48-8A31-D2C5EDA74AE7}">
      <dsp:nvSpPr>
        <dsp:cNvPr id="0" name=""/>
        <dsp:cNvSpPr/>
      </dsp:nvSpPr>
      <dsp:spPr>
        <a:xfrm>
          <a:off x="1037039" y="1044075"/>
          <a:ext cx="2415647" cy="2415647"/>
        </a:xfrm>
        <a:prstGeom prst="leftCircularArrow">
          <a:avLst>
            <a:gd name="adj1" fmla="val 4318"/>
            <a:gd name="adj2" fmla="val 546460"/>
            <a:gd name="adj3" fmla="val 2321971"/>
            <a:gd name="adj4" fmla="val 9024489"/>
            <a:gd name="adj5" fmla="val 5038"/>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90FCF2BF-4185-4041-B4D8-F64049D85449}">
      <dsp:nvSpPr>
        <dsp:cNvPr id="0" name=""/>
        <dsp:cNvSpPr/>
      </dsp:nvSpPr>
      <dsp:spPr>
        <a:xfrm>
          <a:off x="433406" y="2109002"/>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de-DE" sz="3900" kern="1200" dirty="0" err="1"/>
            <a:t>Step</a:t>
          </a:r>
          <a:r>
            <a:rPr lang="de-DE" sz="3900" kern="1200" dirty="0"/>
            <a:t> 9</a:t>
          </a:r>
        </a:p>
      </dsp:txBody>
      <dsp:txXfrm>
        <a:off x="453426" y="2129022"/>
        <a:ext cx="1678835" cy="643499"/>
      </dsp:txXfrm>
    </dsp:sp>
    <dsp:sp modelId="{929E93F9-88CD-4439-82E6-A80BD2EEB0AB}">
      <dsp:nvSpPr>
        <dsp:cNvPr id="0" name=""/>
        <dsp:cNvSpPr/>
      </dsp:nvSpPr>
      <dsp:spPr>
        <a:xfrm>
          <a:off x="2648990"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92075" lvl="1" indent="0" algn="l" defTabSz="488950">
            <a:lnSpc>
              <a:spcPct val="90000"/>
            </a:lnSpc>
            <a:spcBef>
              <a:spcPct val="0"/>
            </a:spcBef>
            <a:spcAft>
              <a:spcPct val="15000"/>
            </a:spcAft>
            <a:buChar char="••"/>
          </a:pPr>
          <a:r>
            <a:rPr lang="en-US" sz="1100" kern="1200" dirty="0"/>
            <a:t>After the solutions have been implemented, the team analyses the results and documents the successes and failures</a:t>
          </a:r>
          <a:endParaRPr lang="de-DE" sz="1100" kern="1200" dirty="0"/>
        </a:p>
        <a:p>
          <a:pPr marL="114300" lvl="1" indent="0" algn="l" defTabSz="488950">
            <a:lnSpc>
              <a:spcPct val="90000"/>
            </a:lnSpc>
            <a:spcBef>
              <a:spcPct val="0"/>
            </a:spcBef>
            <a:spcAft>
              <a:spcPct val="15000"/>
            </a:spcAft>
            <a:buFont typeface="Wingdings" panose="05000000000000000000" pitchFamily="2" charset="2"/>
            <a:buChar char="••"/>
          </a:pPr>
          <a:r>
            <a:rPr lang="de-DE" sz="1100" kern="1200" dirty="0"/>
            <a:t> Data </a:t>
          </a:r>
          <a:r>
            <a:rPr lang="de-DE" sz="1100" kern="1200" dirty="0" err="1"/>
            <a:t>collection</a:t>
          </a:r>
          <a:endParaRPr lang="de-DE" sz="1100" kern="1200" dirty="0"/>
        </a:p>
        <a:p>
          <a:pPr marL="114300" lvl="1" indent="0" algn="l" defTabSz="488950">
            <a:lnSpc>
              <a:spcPct val="90000"/>
            </a:lnSpc>
            <a:spcBef>
              <a:spcPct val="0"/>
            </a:spcBef>
            <a:spcAft>
              <a:spcPct val="15000"/>
            </a:spcAft>
            <a:buFont typeface="Wingdings" panose="05000000000000000000" pitchFamily="2" charset="2"/>
            <a:buChar char="••"/>
          </a:pPr>
          <a:r>
            <a:rPr lang="de-DE" sz="1100" kern="1200" dirty="0"/>
            <a:t>Analysis</a:t>
          </a:r>
        </a:p>
      </dsp:txBody>
      <dsp:txXfrm>
        <a:off x="2685694" y="1234319"/>
        <a:ext cx="1860326" cy="1179748"/>
      </dsp:txXfrm>
    </dsp:sp>
    <dsp:sp modelId="{5DCD9377-848A-4374-B785-4105FC7ACBCF}">
      <dsp:nvSpPr>
        <dsp:cNvPr id="0" name=""/>
        <dsp:cNvSpPr/>
      </dsp:nvSpPr>
      <dsp:spPr>
        <a:xfrm>
          <a:off x="3666228" y="-215640"/>
          <a:ext cx="2662735" cy="2662735"/>
        </a:xfrm>
        <a:prstGeom prst="circularArrow">
          <a:avLst>
            <a:gd name="adj1" fmla="val 3917"/>
            <a:gd name="adj2" fmla="val 490948"/>
            <a:gd name="adj3" fmla="val 19333541"/>
            <a:gd name="adj4" fmla="val 12575511"/>
            <a:gd name="adj5" fmla="val 4570"/>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3F00FF95-A47E-4F8F-ACE5-0B97F65423CE}">
      <dsp:nvSpPr>
        <dsp:cNvPr id="0" name=""/>
        <dsp:cNvSpPr/>
      </dsp:nvSpPr>
      <dsp:spPr>
        <a:xfrm>
          <a:off x="3078709" y="514075"/>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de-DE" sz="3900" kern="1200" dirty="0" err="1"/>
            <a:t>Step</a:t>
          </a:r>
          <a:r>
            <a:rPr lang="de-DE" sz="3900" kern="1200" dirty="0"/>
            <a:t> 10</a:t>
          </a:r>
        </a:p>
      </dsp:txBody>
      <dsp:txXfrm>
        <a:off x="3098729" y="534095"/>
        <a:ext cx="1678835" cy="643499"/>
      </dsp:txXfrm>
    </dsp:sp>
    <dsp:sp modelId="{903EEE98-998A-4B39-AFEB-BA6DB593529A}">
      <dsp:nvSpPr>
        <dsp:cNvPr id="0" name=""/>
        <dsp:cNvSpPr/>
      </dsp:nvSpPr>
      <dsp:spPr>
        <a:xfrm>
          <a:off x="5294294"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92075" lvl="1" indent="0" algn="l" defTabSz="488950">
            <a:lnSpc>
              <a:spcPct val="90000"/>
            </a:lnSpc>
            <a:spcBef>
              <a:spcPct val="0"/>
            </a:spcBef>
            <a:spcAft>
              <a:spcPct val="15000"/>
            </a:spcAft>
            <a:buChar char="••"/>
          </a:pPr>
          <a:r>
            <a:rPr lang="en-US" sz="1100" kern="1200" dirty="0"/>
            <a:t>Successful implementations can be firmly integrated into company </a:t>
          </a:r>
          <a:r>
            <a:rPr lang="en-US" sz="1100" kern="1200" dirty="0" err="1"/>
            <a:t>processess</a:t>
          </a:r>
          <a:endParaRPr lang="de-DE" sz="1100" kern="1200" dirty="0"/>
        </a:p>
        <a:p>
          <a:pPr marL="57150" lvl="1" indent="0" algn="l" defTabSz="488950">
            <a:lnSpc>
              <a:spcPct val="90000"/>
            </a:lnSpc>
            <a:spcBef>
              <a:spcPct val="0"/>
            </a:spcBef>
            <a:spcAft>
              <a:spcPct val="15000"/>
            </a:spcAft>
            <a:buFont typeface="Wingdings" panose="05000000000000000000" pitchFamily="2" charset="2"/>
            <a:buChar char="••"/>
          </a:pPr>
          <a:r>
            <a:rPr lang="de-DE" sz="1100" kern="1200" dirty="0"/>
            <a:t> Key </a:t>
          </a:r>
          <a:r>
            <a:rPr lang="de-DE" sz="1100" kern="1200" dirty="0" err="1"/>
            <a:t>figure</a:t>
          </a:r>
          <a:r>
            <a:rPr lang="de-DE" sz="1100" kern="1200" dirty="0"/>
            <a:t> </a:t>
          </a:r>
          <a:r>
            <a:rPr lang="de-DE" sz="1100" kern="1200" dirty="0" err="1"/>
            <a:t>surveys</a:t>
          </a:r>
          <a:endParaRPr lang="de-DE" sz="1100" kern="1200" dirty="0"/>
        </a:p>
      </dsp:txBody>
      <dsp:txXfrm>
        <a:off x="5330998" y="892549"/>
        <a:ext cx="1860326" cy="1179748"/>
      </dsp:txXfrm>
    </dsp:sp>
    <dsp:sp modelId="{0E411C58-86ED-435D-B072-8079A7A888DE}">
      <dsp:nvSpPr>
        <dsp:cNvPr id="0" name=""/>
        <dsp:cNvSpPr/>
      </dsp:nvSpPr>
      <dsp:spPr>
        <a:xfrm>
          <a:off x="6327646" y="1044075"/>
          <a:ext cx="2415647" cy="2415647"/>
        </a:xfrm>
        <a:prstGeom prst="leftCircularArrow">
          <a:avLst>
            <a:gd name="adj1" fmla="val 4318"/>
            <a:gd name="adj2" fmla="val 546460"/>
            <a:gd name="adj3" fmla="val 2321971"/>
            <a:gd name="adj4" fmla="val 9024489"/>
            <a:gd name="adj5" fmla="val 5038"/>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sp>
    <dsp:sp modelId="{15C9CE45-427D-414E-94EB-ACC3A7B5501F}">
      <dsp:nvSpPr>
        <dsp:cNvPr id="0" name=""/>
        <dsp:cNvSpPr/>
      </dsp:nvSpPr>
      <dsp:spPr>
        <a:xfrm>
          <a:off x="5724013" y="2109002"/>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de-DE" sz="3900" kern="1200" dirty="0" err="1"/>
            <a:t>Step</a:t>
          </a:r>
          <a:r>
            <a:rPr lang="de-DE" sz="3900" kern="1200" dirty="0"/>
            <a:t> 11</a:t>
          </a:r>
        </a:p>
      </dsp:txBody>
      <dsp:txXfrm>
        <a:off x="5744033" y="2129022"/>
        <a:ext cx="1678835" cy="643499"/>
      </dsp:txXfrm>
    </dsp:sp>
    <dsp:sp modelId="{4C3AB4F9-0CD9-4F00-A438-B40263D9A018}">
      <dsp:nvSpPr>
        <dsp:cNvPr id="0" name=""/>
        <dsp:cNvSpPr/>
      </dsp:nvSpPr>
      <dsp:spPr>
        <a:xfrm>
          <a:off x="7939597" y="855845"/>
          <a:ext cx="1933734" cy="1594926"/>
        </a:xfrm>
        <a:prstGeom prst="roundRect">
          <a:avLst>
            <a:gd name="adj" fmla="val 10000"/>
          </a:avLst>
        </a:prstGeom>
        <a:solidFill>
          <a:schemeClr val="lt1">
            <a:alpha val="90000"/>
            <a:hueOff val="0"/>
            <a:satOff val="0"/>
            <a:lumOff val="0"/>
            <a:alphaOff val="0"/>
          </a:schemeClr>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92075" lvl="1" indent="0" algn="l" defTabSz="488950">
            <a:lnSpc>
              <a:spcPct val="90000"/>
            </a:lnSpc>
            <a:spcBef>
              <a:spcPct val="0"/>
            </a:spcBef>
            <a:spcAft>
              <a:spcPct val="15000"/>
            </a:spcAft>
            <a:buChar char="••"/>
          </a:pPr>
          <a:r>
            <a:rPr lang="en-US" sz="1100" kern="1200" dirty="0"/>
            <a:t>The project is concluded in the form of a final report. This will take stock of the quality district and document the experiences from the project groups</a:t>
          </a:r>
          <a:endParaRPr lang="de-DE" sz="1100" kern="1200" dirty="0"/>
        </a:p>
        <a:p>
          <a:pPr marL="92075" lvl="1" indent="0" algn="l" defTabSz="488950">
            <a:lnSpc>
              <a:spcPct val="90000"/>
            </a:lnSpc>
            <a:spcBef>
              <a:spcPct val="0"/>
            </a:spcBef>
            <a:spcAft>
              <a:spcPct val="15000"/>
            </a:spcAft>
            <a:buFont typeface="Wingdings" panose="05000000000000000000" pitchFamily="2" charset="2"/>
            <a:buChar char="••"/>
          </a:pPr>
          <a:r>
            <a:rPr lang="de-DE" sz="1100" kern="1200" dirty="0"/>
            <a:t> Reporting</a:t>
          </a:r>
        </a:p>
      </dsp:txBody>
      <dsp:txXfrm>
        <a:off x="7976301" y="1234319"/>
        <a:ext cx="1860326" cy="1179748"/>
      </dsp:txXfrm>
    </dsp:sp>
    <dsp:sp modelId="{BD3392D6-6A43-4074-969B-3736AD371A94}">
      <dsp:nvSpPr>
        <dsp:cNvPr id="0" name=""/>
        <dsp:cNvSpPr/>
      </dsp:nvSpPr>
      <dsp:spPr>
        <a:xfrm>
          <a:off x="8369316" y="514075"/>
          <a:ext cx="1718875" cy="683539"/>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de-DE" sz="3900" kern="1200" dirty="0" err="1"/>
            <a:t>Step</a:t>
          </a:r>
          <a:r>
            <a:rPr lang="de-DE" sz="3900" kern="1200" dirty="0"/>
            <a:t> 12</a:t>
          </a:r>
        </a:p>
      </dsp:txBody>
      <dsp:txXfrm>
        <a:off x="8389336" y="534095"/>
        <a:ext cx="1678835" cy="6434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3EC22-1872-4D4C-99F8-D1AA8C1AD560}">
      <dsp:nvSpPr>
        <dsp:cNvPr id="0" name=""/>
        <dsp:cNvSpPr/>
      </dsp:nvSpPr>
      <dsp:spPr>
        <a:xfrm rot="5400000">
          <a:off x="-419792" y="419792"/>
          <a:ext cx="2798620" cy="1959034"/>
        </a:xfrm>
        <a:prstGeom prst="chevron">
          <a:avLst/>
        </a:prstGeom>
        <a:solidFill>
          <a:srgbClr val="FA9106"/>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de-DE" sz="4400" kern="1200" dirty="0" err="1"/>
            <a:t>Observe</a:t>
          </a:r>
          <a:endParaRPr lang="de-DE" sz="4400" kern="1200" dirty="0"/>
        </a:p>
      </dsp:txBody>
      <dsp:txXfrm rot="-5400000">
        <a:off x="1" y="979516"/>
        <a:ext cx="1959034" cy="839586"/>
      </dsp:txXfrm>
    </dsp:sp>
    <dsp:sp modelId="{ABB817C7-719B-4554-AFC4-611A88EEFC45}">
      <dsp:nvSpPr>
        <dsp:cNvPr id="0" name=""/>
        <dsp:cNvSpPr/>
      </dsp:nvSpPr>
      <dsp:spPr>
        <a:xfrm rot="5400000">
          <a:off x="4898314" y="-2939280"/>
          <a:ext cx="1819103" cy="7697664"/>
        </a:xfrm>
        <a:prstGeom prst="round2SameRect">
          <a:avLst/>
        </a:prstGeom>
        <a:solidFill>
          <a:schemeClr val="lt1">
            <a:alpha val="90000"/>
            <a:hueOff val="0"/>
            <a:satOff val="0"/>
            <a:lumOff val="0"/>
            <a:alphaOff val="0"/>
          </a:schemeClr>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92075" lvl="1" indent="0" algn="l" defTabSz="577850">
            <a:lnSpc>
              <a:spcPct val="90000"/>
            </a:lnSpc>
            <a:spcBef>
              <a:spcPct val="0"/>
            </a:spcBef>
            <a:spcAft>
              <a:spcPct val="15000"/>
            </a:spcAft>
            <a:buChar char="••"/>
          </a:pPr>
          <a:r>
            <a:rPr lang="en-US" sz="1300" kern="1200" dirty="0"/>
            <a:t>Keep written notes well in advance of the appraisal, e.g. during an improvement project, in order to evaluate the performance and </a:t>
          </a:r>
          <a:r>
            <a:rPr lang="en-US" sz="1300" kern="1200" dirty="0" err="1"/>
            <a:t>behaviour</a:t>
          </a:r>
          <a:r>
            <a:rPr lang="en-US" sz="1300" kern="1200" dirty="0"/>
            <a:t> of your employees as systematically as possible and to be able to prove it during the appraisal interview. Use the notes, for example, to refer to the "reliability", the "work commitment", the "work </a:t>
          </a:r>
          <a:r>
            <a:rPr lang="en-US" sz="1300" kern="1200" dirty="0" err="1"/>
            <a:t>behaviour</a:t>
          </a:r>
          <a:r>
            <a:rPr lang="en-US" sz="1300" kern="1200" dirty="0"/>
            <a:t> in different work situations", the "cooperation" or the like of your employees. of your employees. In this way, you avoid that your assessment is only based on impressions shortly before your appraisal interview.</a:t>
          </a:r>
          <a:endParaRPr lang="de-DE" sz="1300" kern="1200" dirty="0"/>
        </a:p>
        <a:p>
          <a:pPr marL="92075" lvl="1" indent="0" algn="l" defTabSz="577850">
            <a:lnSpc>
              <a:spcPct val="90000"/>
            </a:lnSpc>
            <a:spcBef>
              <a:spcPct val="0"/>
            </a:spcBef>
            <a:spcAft>
              <a:spcPct val="15000"/>
            </a:spcAft>
            <a:buChar char="••"/>
          </a:pPr>
          <a:r>
            <a:rPr lang="en-US" sz="1300" kern="1200" dirty="0"/>
            <a:t>Keep a small notebook for your notes, which you always carry with you. In the best case, you can refer to concrete facts for your assessment. Therefore, always document these events as soon as possible.</a:t>
          </a:r>
          <a:endParaRPr lang="de-DE" sz="1300" kern="1200" dirty="0"/>
        </a:p>
      </dsp:txBody>
      <dsp:txXfrm rot="-5400000">
        <a:off x="1959034" y="88801"/>
        <a:ext cx="7608863" cy="16415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3EC22-1872-4D4C-99F8-D1AA8C1AD560}">
      <dsp:nvSpPr>
        <dsp:cNvPr id="0" name=""/>
        <dsp:cNvSpPr/>
      </dsp:nvSpPr>
      <dsp:spPr>
        <a:xfrm rot="5400000">
          <a:off x="-419792" y="419792"/>
          <a:ext cx="2798620" cy="1959034"/>
        </a:xfrm>
        <a:prstGeom prst="chevron">
          <a:avLst/>
        </a:prstGeom>
        <a:solidFill>
          <a:srgbClr val="FA9106"/>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25" tIns="34925" rIns="34925" bIns="34925" numCol="1" spcCol="1270" anchor="ctr" anchorCtr="0">
          <a:noAutofit/>
        </a:bodyPr>
        <a:lstStyle/>
        <a:p>
          <a:pPr lvl="0" algn="ctr" defTabSz="2444750">
            <a:lnSpc>
              <a:spcPct val="90000"/>
            </a:lnSpc>
            <a:spcBef>
              <a:spcPct val="0"/>
            </a:spcBef>
            <a:spcAft>
              <a:spcPct val="35000"/>
            </a:spcAft>
          </a:pPr>
          <a:r>
            <a:rPr lang="de-DE" sz="5500" kern="1200" dirty="0" err="1"/>
            <a:t>Assess</a:t>
          </a:r>
          <a:endParaRPr lang="de-DE" sz="5500" kern="1200" dirty="0"/>
        </a:p>
      </dsp:txBody>
      <dsp:txXfrm rot="-5400000">
        <a:off x="1" y="979516"/>
        <a:ext cx="1959034" cy="839586"/>
      </dsp:txXfrm>
    </dsp:sp>
    <dsp:sp modelId="{ABB817C7-719B-4554-AFC4-611A88EEFC45}">
      <dsp:nvSpPr>
        <dsp:cNvPr id="0" name=""/>
        <dsp:cNvSpPr/>
      </dsp:nvSpPr>
      <dsp:spPr>
        <a:xfrm rot="5400000">
          <a:off x="4898314" y="-2939280"/>
          <a:ext cx="1819103" cy="7697664"/>
        </a:xfrm>
        <a:prstGeom prst="round2SameRect">
          <a:avLst/>
        </a:prstGeom>
        <a:solidFill>
          <a:schemeClr val="lt1">
            <a:alpha val="90000"/>
            <a:hueOff val="0"/>
            <a:satOff val="0"/>
            <a:lumOff val="0"/>
            <a:alphaOff val="0"/>
          </a:schemeClr>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92075" lvl="1" indent="0" algn="l" defTabSz="1022350">
            <a:lnSpc>
              <a:spcPct val="90000"/>
            </a:lnSpc>
            <a:spcBef>
              <a:spcPct val="0"/>
            </a:spcBef>
            <a:spcAft>
              <a:spcPct val="15000"/>
            </a:spcAft>
            <a:buChar char="••"/>
          </a:pPr>
          <a:r>
            <a:rPr lang="en-US" sz="2300" kern="1200" dirty="0"/>
            <a:t>Look at your notes carefully before the appraisal interview so that you do not have to refer to them during the interview. Note: It is not evidence you are keeping, but your personal memory aid for a fairer appraisal of your employees.</a:t>
          </a:r>
          <a:endParaRPr lang="de-DE" sz="2300" kern="1200" dirty="0"/>
        </a:p>
      </dsp:txBody>
      <dsp:txXfrm rot="-5400000">
        <a:off x="1959034" y="88801"/>
        <a:ext cx="7608863" cy="16415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3EC22-1872-4D4C-99F8-D1AA8C1AD560}">
      <dsp:nvSpPr>
        <dsp:cNvPr id="0" name=""/>
        <dsp:cNvSpPr/>
      </dsp:nvSpPr>
      <dsp:spPr>
        <a:xfrm rot="5400000">
          <a:off x="-419792" y="419792"/>
          <a:ext cx="2798620" cy="1959034"/>
        </a:xfrm>
        <a:prstGeom prst="chevron">
          <a:avLst/>
        </a:prstGeom>
        <a:solidFill>
          <a:srgbClr val="FA9106"/>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de-DE" sz="3000" kern="1200" dirty="0"/>
            <a:t>Talk </a:t>
          </a:r>
          <a:r>
            <a:rPr lang="de-DE" sz="3000" kern="1200" dirty="0" err="1"/>
            <a:t>through</a:t>
          </a:r>
          <a:endParaRPr lang="de-DE" sz="3000" kern="1200" dirty="0"/>
        </a:p>
      </dsp:txBody>
      <dsp:txXfrm rot="-5400000">
        <a:off x="1" y="979516"/>
        <a:ext cx="1959034" cy="839586"/>
      </dsp:txXfrm>
    </dsp:sp>
    <dsp:sp modelId="{ABB817C7-719B-4554-AFC4-611A88EEFC45}">
      <dsp:nvSpPr>
        <dsp:cNvPr id="0" name=""/>
        <dsp:cNvSpPr/>
      </dsp:nvSpPr>
      <dsp:spPr>
        <a:xfrm rot="5400000">
          <a:off x="4898314" y="-2939280"/>
          <a:ext cx="1819103" cy="7697664"/>
        </a:xfrm>
        <a:prstGeom prst="round2SameRect">
          <a:avLst/>
        </a:prstGeom>
        <a:solidFill>
          <a:schemeClr val="lt1">
            <a:alpha val="90000"/>
            <a:hueOff val="0"/>
            <a:satOff val="0"/>
            <a:lumOff val="0"/>
            <a:alphaOff val="0"/>
          </a:schemeClr>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92075" lvl="1" indent="0" algn="l" defTabSz="666750">
            <a:lnSpc>
              <a:spcPct val="90000"/>
            </a:lnSpc>
            <a:spcBef>
              <a:spcPct val="0"/>
            </a:spcBef>
            <a:spcAft>
              <a:spcPct val="15000"/>
            </a:spcAft>
            <a:buChar char="••"/>
          </a:pPr>
          <a:r>
            <a:rPr lang="en-US" sz="1500" kern="1200" dirty="0"/>
            <a:t>Always discuss the appraisal with the respective employee and record the result of the discussion. So that your employee is not blindsided at some point when he or she receives an assessment that does not seem comprehensible to him or her, you should talk openly about it with him or her. This discussion will also serve to plan your future staff deployment for improvement projects. Ask yourself:</a:t>
          </a:r>
          <a:endParaRPr lang="de-DE" sz="1500" kern="1200" dirty="0"/>
        </a:p>
        <a:p>
          <a:pPr marL="442913" lvl="1" indent="-266700" algn="l" defTabSz="666750">
            <a:lnSpc>
              <a:spcPct val="90000"/>
            </a:lnSpc>
            <a:spcBef>
              <a:spcPct val="0"/>
            </a:spcBef>
            <a:spcAft>
              <a:spcPct val="15000"/>
            </a:spcAft>
            <a:buFont typeface="Wingdings" panose="05000000000000000000" pitchFamily="2" charset="2"/>
            <a:buChar char="••"/>
          </a:pPr>
          <a:r>
            <a:rPr lang="en-US" sz="1500" kern="1200" dirty="0"/>
            <a:t>"How can I promote my employee better?" </a:t>
          </a:r>
          <a:endParaRPr lang="de-DE" sz="1500" kern="1200" dirty="0"/>
        </a:p>
        <a:p>
          <a:pPr marL="442913" lvl="1" indent="-266700" algn="l" defTabSz="666750">
            <a:lnSpc>
              <a:spcPct val="90000"/>
            </a:lnSpc>
            <a:spcBef>
              <a:spcPct val="0"/>
            </a:spcBef>
            <a:spcAft>
              <a:spcPct val="15000"/>
            </a:spcAft>
            <a:buFont typeface="Wingdings" panose="05000000000000000000" pitchFamily="2" charset="2"/>
            <a:buChar char="••"/>
          </a:pPr>
          <a:r>
            <a:rPr lang="en-US" sz="1500" kern="1200" dirty="0"/>
            <a:t>"How does he envisage eliminating his weaknesses?</a:t>
          </a:r>
          <a:endParaRPr lang="de-DE" sz="1500" kern="1200" dirty="0"/>
        </a:p>
      </dsp:txBody>
      <dsp:txXfrm rot="-5400000">
        <a:off x="1959034" y="88801"/>
        <a:ext cx="7608863" cy="16415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3EC22-1872-4D4C-99F8-D1AA8C1AD560}">
      <dsp:nvSpPr>
        <dsp:cNvPr id="0" name=""/>
        <dsp:cNvSpPr/>
      </dsp:nvSpPr>
      <dsp:spPr>
        <a:xfrm rot="5400000">
          <a:off x="-419792" y="419792"/>
          <a:ext cx="2798620" cy="1959034"/>
        </a:xfrm>
        <a:prstGeom prst="chevron">
          <a:avLst/>
        </a:prstGeom>
        <a:solidFill>
          <a:srgbClr val="FA9106"/>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de-DE" sz="3000" kern="1200" dirty="0"/>
            <a:t>Talk </a:t>
          </a:r>
          <a:r>
            <a:rPr lang="de-DE" sz="3000" kern="1200" dirty="0" err="1"/>
            <a:t>through</a:t>
          </a:r>
          <a:endParaRPr lang="de-DE" sz="3000" kern="1200" dirty="0"/>
        </a:p>
      </dsp:txBody>
      <dsp:txXfrm rot="-5400000">
        <a:off x="1" y="979516"/>
        <a:ext cx="1959034" cy="839586"/>
      </dsp:txXfrm>
    </dsp:sp>
    <dsp:sp modelId="{ABB817C7-719B-4554-AFC4-611A88EEFC45}">
      <dsp:nvSpPr>
        <dsp:cNvPr id="0" name=""/>
        <dsp:cNvSpPr/>
      </dsp:nvSpPr>
      <dsp:spPr>
        <a:xfrm rot="5400000">
          <a:off x="4898314" y="-2939280"/>
          <a:ext cx="1819103" cy="7697664"/>
        </a:xfrm>
        <a:prstGeom prst="round2SameRect">
          <a:avLst/>
        </a:prstGeom>
        <a:solidFill>
          <a:schemeClr val="lt1">
            <a:alpha val="90000"/>
            <a:hueOff val="0"/>
            <a:satOff val="0"/>
            <a:lumOff val="0"/>
            <a:alphaOff val="0"/>
          </a:schemeClr>
        </a:solidFill>
        <a:ln w="12700" cap="flat" cmpd="sng" algn="ctr">
          <a:solidFill>
            <a:srgbClr val="FA9106"/>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92075" lvl="1" indent="0" algn="l" defTabSz="666750">
            <a:lnSpc>
              <a:spcPct val="90000"/>
            </a:lnSpc>
            <a:spcBef>
              <a:spcPct val="0"/>
            </a:spcBef>
            <a:spcAft>
              <a:spcPct val="15000"/>
            </a:spcAft>
            <a:buChar char="••"/>
          </a:pPr>
          <a:r>
            <a:rPr lang="en-US" sz="1500" kern="1200" dirty="0"/>
            <a:t>Always discuss the appraisal with the respective employee and record the result of the discussion. So that your employee is not blindsided at some point when he or she receives an assessment that does not seem comprehensible to him or her, you should talk openly about it with him or her. This discussion will also serve to plan your future staff deployment for improvement projects. Ask yourself:</a:t>
          </a:r>
          <a:endParaRPr lang="de-DE" sz="1500" kern="1200" dirty="0"/>
        </a:p>
        <a:p>
          <a:pPr marL="442913" lvl="1" indent="-266700" algn="l" defTabSz="666750">
            <a:lnSpc>
              <a:spcPct val="90000"/>
            </a:lnSpc>
            <a:spcBef>
              <a:spcPct val="0"/>
            </a:spcBef>
            <a:spcAft>
              <a:spcPct val="15000"/>
            </a:spcAft>
            <a:buFont typeface="Wingdings" panose="05000000000000000000" pitchFamily="2" charset="2"/>
            <a:buChar char="••"/>
          </a:pPr>
          <a:r>
            <a:rPr lang="en-US" sz="1500" kern="1200" dirty="0"/>
            <a:t>"How can I promote my employee better?" </a:t>
          </a:r>
          <a:endParaRPr lang="de-DE" sz="1500" kern="1200" dirty="0"/>
        </a:p>
        <a:p>
          <a:pPr marL="442913" lvl="1" indent="-266700" algn="l" defTabSz="666750">
            <a:lnSpc>
              <a:spcPct val="90000"/>
            </a:lnSpc>
            <a:spcBef>
              <a:spcPct val="0"/>
            </a:spcBef>
            <a:spcAft>
              <a:spcPct val="15000"/>
            </a:spcAft>
            <a:buFont typeface="Wingdings" panose="05000000000000000000" pitchFamily="2" charset="2"/>
            <a:buChar char="••"/>
          </a:pPr>
          <a:r>
            <a:rPr lang="en-US" sz="1500" kern="1200" dirty="0"/>
            <a:t>"How does he envisage eliminating his weaknesses?</a:t>
          </a:r>
          <a:endParaRPr lang="de-DE" sz="1500" kern="1200" dirty="0"/>
        </a:p>
      </dsp:txBody>
      <dsp:txXfrm rot="-5400000">
        <a:off x="1959034" y="88801"/>
        <a:ext cx="7608863" cy="164150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CC109-B42B-4E13-8EE2-18024BCF4E0E}" type="datetimeFigureOut">
              <a:rPr lang="es-ES" smtClean="0"/>
              <a:t>03/07/2022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07AD87-97B4-4E47-839A-0B32A1AAAFA8}" type="slidenum">
              <a:rPr lang="es-ES" smtClean="0"/>
              <a:t>‹N›</a:t>
            </a:fld>
            <a:endParaRPr lang="es-ES"/>
          </a:p>
        </p:txBody>
      </p:sp>
    </p:spTree>
    <p:extLst>
      <p:ext uri="{BB962C8B-B14F-4D97-AF65-F5344CB8AC3E}">
        <p14:creationId xmlns:p14="http://schemas.microsoft.com/office/powerpoint/2010/main" val="2055967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A30960B4-B3C2-45A9-93E8-18BDCFD8DBAC}" type="slidenum">
              <a:rPr lang="en-ID" smtClean="0"/>
              <a:t>25</a:t>
            </a:fld>
            <a:endParaRPr lang="en-ID"/>
          </a:p>
        </p:txBody>
      </p:sp>
    </p:spTree>
    <p:extLst>
      <p:ext uri="{BB962C8B-B14F-4D97-AF65-F5344CB8AC3E}">
        <p14:creationId xmlns:p14="http://schemas.microsoft.com/office/powerpoint/2010/main" val="4264435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32E1004-3CE5-4DDA-88F7-5666A407852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BA5E2BD3-E83F-4017-8977-2B08EC915D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xmlns="" id="{86BE14C7-5F5E-4916-A8E7-2BD81F3E7C38}"/>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04269C8E-E801-434E-89E0-69AAD739B582}"/>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54D84EA7-AD76-4E03-B6C0-AD051C01F5E7}"/>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58179833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A735790-4E70-43B8-BB84-BAA8D7C01962}"/>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F5C1C69B-4148-4658-BFE1-06B7A7F5CF1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734BEF79-C19C-4E8A-B11A-96424C16C841}"/>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F262D5F7-689B-4D53-AB86-457276CF8A0F}"/>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85C5D060-362F-4E2C-8617-13D1095252CC}"/>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3113224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48D9DA91-D940-45A4-AA9D-4201DF39A79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B8DD96CD-0EB8-41CC-B876-3EA6D5A2DA1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35A18A11-A4A0-4BE0-8069-675EC1A48DC7}"/>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AD2E613B-38FF-4978-A0A8-0E9550A57357}"/>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F0778532-B72F-4B41-905D-17B0F341391B}"/>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69878083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01">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xmlns="" id="{12FD2650-9CFC-4AC3-AD14-ABB5D32870FB}"/>
              </a:ext>
            </a:extLst>
          </p:cNvPr>
          <p:cNvSpPr/>
          <p:nvPr userDrawn="1"/>
        </p:nvSpPr>
        <p:spPr>
          <a:xfrm flipH="1">
            <a:off x="10146170" y="0"/>
            <a:ext cx="2045829" cy="6858000"/>
          </a:xfrm>
          <a:prstGeom prst="rtTriangl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 name="Date Placeholder 4">
            <a:extLst>
              <a:ext uri="{FF2B5EF4-FFF2-40B4-BE49-F238E27FC236}">
                <a16:creationId xmlns:a16="http://schemas.microsoft.com/office/drawing/2014/main" xmlns="" id="{A1F71BF7-ADA8-404A-9938-15EE7680A937}"/>
              </a:ext>
            </a:extLst>
          </p:cNvPr>
          <p:cNvSpPr>
            <a:spLocks noGrp="1"/>
          </p:cNvSpPr>
          <p:nvPr>
            <p:ph type="dt" sz="half" idx="10"/>
          </p:nvPr>
        </p:nvSpPr>
        <p:spPr/>
        <p:txBody>
          <a:bodyPr/>
          <a:lstStyle/>
          <a:p>
            <a:fld id="{AF0620EA-BE12-4D7C-940B-061B754BDADE}" type="datetimeFigureOut">
              <a:rPr lang="en-ID" smtClean="0"/>
              <a:t>03/07/2022</a:t>
            </a:fld>
            <a:endParaRPr lang="en-ID"/>
          </a:p>
        </p:txBody>
      </p:sp>
      <p:sp>
        <p:nvSpPr>
          <p:cNvPr id="6" name="Footer Placeholder 5">
            <a:extLst>
              <a:ext uri="{FF2B5EF4-FFF2-40B4-BE49-F238E27FC236}">
                <a16:creationId xmlns:a16="http://schemas.microsoft.com/office/drawing/2014/main" xmlns="" id="{475E4CD5-85B7-40B2-AEA5-DB27484E1560}"/>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xmlns="" id="{BFF8F69A-FD5D-41C4-8750-70680A383DFE}"/>
              </a:ext>
            </a:extLst>
          </p:cNvPr>
          <p:cNvSpPr>
            <a:spLocks noGrp="1"/>
          </p:cNvSpPr>
          <p:nvPr>
            <p:ph type="sldNum" sz="quarter" idx="12"/>
          </p:nvPr>
        </p:nvSpPr>
        <p:spPr/>
        <p:txBody>
          <a:bodyPr/>
          <a:lstStyle/>
          <a:p>
            <a:fld id="{1868905C-CC2B-4FAA-B4C6-01D83367EBCB}" type="slidenum">
              <a:rPr lang="en-ID" smtClean="0"/>
              <a:t>‹N›</a:t>
            </a:fld>
            <a:endParaRPr lang="en-ID"/>
          </a:p>
        </p:txBody>
      </p:sp>
      <p:sp>
        <p:nvSpPr>
          <p:cNvPr id="9" name="Oval 8">
            <a:extLst>
              <a:ext uri="{FF2B5EF4-FFF2-40B4-BE49-F238E27FC236}">
                <a16:creationId xmlns:a16="http://schemas.microsoft.com/office/drawing/2014/main" xmlns="" id="{31134E1F-4762-4BFF-BF3D-00B22592D79F}"/>
              </a:ext>
            </a:extLst>
          </p:cNvPr>
          <p:cNvSpPr/>
          <p:nvPr userDrawn="1"/>
        </p:nvSpPr>
        <p:spPr>
          <a:xfrm>
            <a:off x="-468255" y="2794585"/>
            <a:ext cx="1268830" cy="126883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Tree>
    <p:extLst>
      <p:ext uri="{BB962C8B-B14F-4D97-AF65-F5344CB8AC3E}">
        <p14:creationId xmlns:p14="http://schemas.microsoft.com/office/powerpoint/2010/main" val="966280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xmlns=""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64949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99FF886-8BA1-4244-8F6D-E11415941D0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1B5AD947-0D72-48D8-9952-36C538A1BD0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CF226A9E-9CCF-4785-8DDB-FC35E3FD98B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2E129768-82AD-4305-AE9E-F906D97AD031}"/>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A5CFC126-FB7C-456E-9F3A-EB18DABF347C}"/>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8093425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EC230D9-E2CB-4F58-B0FD-77788BE6387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FB28F752-A37B-4E02-B91C-A938BAACF5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6F85C713-C168-4C49-8CEE-43C4FAE61BE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896C2D41-5671-4B59-B77A-945529F865A2}"/>
              </a:ext>
            </a:extLst>
          </p:cNvPr>
          <p:cNvSpPr>
            <a:spLocks noGrp="1"/>
          </p:cNvSpPr>
          <p:nvPr>
            <p:ph type="ftr" sz="quarter" idx="11"/>
          </p:nvPr>
        </p:nvSpPr>
        <p:spPr/>
        <p:txBody>
          <a:bodyPr/>
          <a:lstStyle/>
          <a:p>
            <a:pPr algn="l"/>
            <a:endParaRPr lang="en-US"/>
          </a:p>
        </p:txBody>
      </p:sp>
      <p:sp>
        <p:nvSpPr>
          <p:cNvPr id="6" name="Marcador de número de diapositiva 5">
            <a:extLst>
              <a:ext uri="{FF2B5EF4-FFF2-40B4-BE49-F238E27FC236}">
                <a16:creationId xmlns:a16="http://schemas.microsoft.com/office/drawing/2014/main" xmlns="" id="{CA15FCF6-E064-49DE-8AAA-029303AD8858}"/>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9633099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8D6A137-EAB5-4F2C-B6CB-738753F6F03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BB37BB7F-8AAD-4570-9DB3-CA2AB543292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xmlns="" id="{81FB55B7-8EF2-4E7E-9F56-5291D9F25DF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xmlns="" id="{BB2F6D9E-D787-4C9F-B7E1-CF4F0FC187CB}"/>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D0507819-A5F3-4E59-A19D-9D64D7A3AB8E}"/>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AA566F6D-6C4F-49F1-8B3F-19C2E949F908}"/>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96468925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1AFE2A1-DBD8-46D3-9989-21BD4F71A1E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7959E9F1-4F89-4634-9021-29A89E39E3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B3D548D5-DD83-4B39-A4DF-8B47C322943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xmlns="" id="{48FFAB72-E232-4942-995D-D59E08A53B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7F6095AD-6D63-436B-833B-BA894405C7D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xmlns="" id="{2C16BBEE-C5BD-4CB8-87DA-FC945E76E80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8" name="Marcador de pie de página 7">
            <a:extLst>
              <a:ext uri="{FF2B5EF4-FFF2-40B4-BE49-F238E27FC236}">
                <a16:creationId xmlns:a16="http://schemas.microsoft.com/office/drawing/2014/main" xmlns="" id="{F5DF973E-CA09-4255-9DEB-A654120A004C}"/>
              </a:ext>
            </a:extLst>
          </p:cNvPr>
          <p:cNvSpPr>
            <a:spLocks noGrp="1"/>
          </p:cNvSpPr>
          <p:nvPr>
            <p:ph type="ftr" sz="quarter" idx="11"/>
          </p:nvPr>
        </p:nvSpPr>
        <p:spPr/>
        <p:txBody>
          <a:bodyPr/>
          <a:lstStyle/>
          <a:p>
            <a:pPr algn="l"/>
            <a:endParaRPr lang="en-US"/>
          </a:p>
        </p:txBody>
      </p:sp>
      <p:sp>
        <p:nvSpPr>
          <p:cNvPr id="9" name="Marcador de número de diapositiva 8">
            <a:extLst>
              <a:ext uri="{FF2B5EF4-FFF2-40B4-BE49-F238E27FC236}">
                <a16:creationId xmlns:a16="http://schemas.microsoft.com/office/drawing/2014/main" xmlns="" id="{5A98B498-8EC9-4C34-9BF3-58318F0F699E}"/>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91750943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D7446C3-F2A2-4FBA-A25F-4BC0D596309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xmlns="" id="{4A2463FD-6754-4D7D-9B38-2F366801E2D8}"/>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4" name="Marcador de pie de página 3">
            <a:extLst>
              <a:ext uri="{FF2B5EF4-FFF2-40B4-BE49-F238E27FC236}">
                <a16:creationId xmlns:a16="http://schemas.microsoft.com/office/drawing/2014/main" xmlns="" id="{4016E6BD-8DDF-4C0F-A91D-5C43EA562FC0}"/>
              </a:ext>
            </a:extLst>
          </p:cNvPr>
          <p:cNvSpPr>
            <a:spLocks noGrp="1"/>
          </p:cNvSpPr>
          <p:nvPr>
            <p:ph type="ftr" sz="quarter" idx="11"/>
          </p:nvPr>
        </p:nvSpPr>
        <p:spPr/>
        <p:txBody>
          <a:bodyPr/>
          <a:lstStyle/>
          <a:p>
            <a:pPr algn="l"/>
            <a:endParaRPr lang="en-US"/>
          </a:p>
        </p:txBody>
      </p:sp>
      <p:sp>
        <p:nvSpPr>
          <p:cNvPr id="5" name="Marcador de número de diapositiva 4">
            <a:extLst>
              <a:ext uri="{FF2B5EF4-FFF2-40B4-BE49-F238E27FC236}">
                <a16:creationId xmlns:a16="http://schemas.microsoft.com/office/drawing/2014/main" xmlns="" id="{4D479B88-7292-439B-8829-42AF66539009}"/>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69531999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902D2257-2CA8-445F-88E6-977295DA7C45}"/>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3" name="Marcador de pie de página 2">
            <a:extLst>
              <a:ext uri="{FF2B5EF4-FFF2-40B4-BE49-F238E27FC236}">
                <a16:creationId xmlns:a16="http://schemas.microsoft.com/office/drawing/2014/main" xmlns="" id="{E6FA5DBB-6029-44BB-AB9F-71254C4527D6}"/>
              </a:ext>
            </a:extLst>
          </p:cNvPr>
          <p:cNvSpPr>
            <a:spLocks noGrp="1"/>
          </p:cNvSpPr>
          <p:nvPr>
            <p:ph type="ftr" sz="quarter" idx="11"/>
          </p:nvPr>
        </p:nvSpPr>
        <p:spPr/>
        <p:txBody>
          <a:bodyPr/>
          <a:lstStyle/>
          <a:p>
            <a:pPr algn="l"/>
            <a:endParaRPr lang="en-US"/>
          </a:p>
        </p:txBody>
      </p:sp>
      <p:sp>
        <p:nvSpPr>
          <p:cNvPr id="4" name="Marcador de número de diapositiva 3">
            <a:extLst>
              <a:ext uri="{FF2B5EF4-FFF2-40B4-BE49-F238E27FC236}">
                <a16:creationId xmlns:a16="http://schemas.microsoft.com/office/drawing/2014/main" xmlns="" id="{602ACA95-3B38-4625-98FC-2A83EEF39235}"/>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41515579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0C94F84-9B4D-4255-A579-48A4185F63E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A73D761A-F52A-4C2C-A5D4-2BA28764E2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xmlns="" id="{6DBA5391-344C-43AE-9B3A-78428F3388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36A696CD-4CE0-478E-ABC4-5A6D256E6683}"/>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4FB62538-29FB-43EB-9B64-E2B9BB460540}"/>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94EE8059-D07E-4517-924F-B041A4877D7E}"/>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187596346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6993797-B9F6-4DB6-9305-5DC44DCB9AB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xmlns="" id="{74796F8E-F9F6-4ADE-8543-84A1390B1A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xmlns="" id="{668589C2-11F7-4008-9C04-4C08E2E7B1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7B7754CC-5941-470C-983E-BF12E714B096}"/>
              </a:ext>
            </a:extLst>
          </p:cNvPr>
          <p:cNvSpPr>
            <a:spLocks noGrp="1"/>
          </p:cNvSpPr>
          <p:nvPr>
            <p:ph type="dt" sz="half" idx="10"/>
          </p:nvPr>
        </p:nvSpPr>
        <p:spPr/>
        <p:txBody>
          <a:bodyPr/>
          <a:lstStyle/>
          <a:p>
            <a:fld id="{AE0C963C-C1DB-4AFD-9DDC-0691666BF49B}" type="datetime2">
              <a:rPr lang="en-US" smtClean="0"/>
              <a:pPr/>
              <a:t>Sunday, July 3, 2022</a:t>
            </a:fld>
            <a:endParaRPr lang="en-US" cap="all" dirty="0"/>
          </a:p>
        </p:txBody>
      </p:sp>
      <p:sp>
        <p:nvSpPr>
          <p:cNvPr id="6" name="Marcador de pie de página 5">
            <a:extLst>
              <a:ext uri="{FF2B5EF4-FFF2-40B4-BE49-F238E27FC236}">
                <a16:creationId xmlns:a16="http://schemas.microsoft.com/office/drawing/2014/main" xmlns="" id="{0E962A53-EF29-4DC5-8BC5-134F5BA0F6DF}"/>
              </a:ext>
            </a:extLst>
          </p:cNvPr>
          <p:cNvSpPr>
            <a:spLocks noGrp="1"/>
          </p:cNvSpPr>
          <p:nvPr>
            <p:ph type="ftr" sz="quarter" idx="11"/>
          </p:nvPr>
        </p:nvSpPr>
        <p:spPr/>
        <p:txBody>
          <a:bodyPr/>
          <a:lstStyle/>
          <a:p>
            <a:pPr algn="l"/>
            <a:endParaRPr lang="en-US"/>
          </a:p>
        </p:txBody>
      </p:sp>
      <p:sp>
        <p:nvSpPr>
          <p:cNvPr id="7" name="Marcador de número de diapositiva 6">
            <a:extLst>
              <a:ext uri="{FF2B5EF4-FFF2-40B4-BE49-F238E27FC236}">
                <a16:creationId xmlns:a16="http://schemas.microsoft.com/office/drawing/2014/main" xmlns="" id="{F1085023-156D-4463-80EB-88B5DFF44C99}"/>
              </a:ext>
            </a:extLst>
          </p:cNvPr>
          <p:cNvSpPr>
            <a:spLocks noGrp="1"/>
          </p:cNvSpPr>
          <p:nvPr>
            <p:ph type="sldNum" sz="quarter" idx="12"/>
          </p:nvPr>
        </p:nvSpPr>
        <p:spPr/>
        <p:txBody>
          <a:body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296107992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8CC460B4-EB33-4435-AEDF-5EADDE95D8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4A051B69-E22A-45F2-ABC8-B5FA4365CC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E0E4C365-0D9B-4126-942F-4BDAF8360B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C963C-C1DB-4AFD-9DDC-0691666BF49B}" type="datetime2">
              <a:rPr lang="en-US" smtClean="0"/>
              <a:pPr/>
              <a:t>Sunday, July 3, 2022</a:t>
            </a:fld>
            <a:endParaRPr lang="en-US" cap="all" dirty="0"/>
          </a:p>
        </p:txBody>
      </p:sp>
      <p:sp>
        <p:nvSpPr>
          <p:cNvPr id="5" name="Marcador de pie de página 4">
            <a:extLst>
              <a:ext uri="{FF2B5EF4-FFF2-40B4-BE49-F238E27FC236}">
                <a16:creationId xmlns:a16="http://schemas.microsoft.com/office/drawing/2014/main" xmlns="" id="{1579D783-07D5-42D0-B94C-3573DADAD1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endParaRPr lang="en-US"/>
          </a:p>
        </p:txBody>
      </p:sp>
      <p:sp>
        <p:nvSpPr>
          <p:cNvPr id="6" name="Marcador de número de diapositiva 5">
            <a:extLst>
              <a:ext uri="{FF2B5EF4-FFF2-40B4-BE49-F238E27FC236}">
                <a16:creationId xmlns:a16="http://schemas.microsoft.com/office/drawing/2014/main" xmlns="" id="{3B049F81-8522-4AD6-8C85-F71648DC2F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335184169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png"/><Relationship Id="rId7"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9.sv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6.jpeg"/><Relationship Id="rId4" Type="http://schemas.openxmlformats.org/officeDocument/2006/relationships/diagramData" Target="../diagrams/data1.xml"/><Relationship Id="rId9" Type="http://schemas.openxmlformats.org/officeDocument/2006/relationships/image" Target="../media/image5.jpeg"/></Relationships>
</file>

<file path=ppt/slides/_rels/slide1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10" Type="http://schemas.openxmlformats.org/officeDocument/2006/relationships/image" Target="../media/image6.jpeg"/><Relationship Id="rId4" Type="http://schemas.openxmlformats.org/officeDocument/2006/relationships/diagramData" Target="../diagrams/data2.xml"/><Relationship Id="rId9"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png"/><Relationship Id="rId7" Type="http://schemas.openxmlformats.org/officeDocument/2006/relationships/diagramColors" Target="../diagrams/colors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10" Type="http://schemas.openxmlformats.org/officeDocument/2006/relationships/image" Target="../media/image6.jpeg"/><Relationship Id="rId4" Type="http://schemas.openxmlformats.org/officeDocument/2006/relationships/diagramData" Target="../diagrams/data3.xml"/><Relationship Id="rId9" Type="http://schemas.openxmlformats.org/officeDocument/2006/relationships/image" Target="../media/image5.jpeg"/></Relationships>
</file>

<file path=ppt/slides/_rels/slide21.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4.png"/><Relationship Id="rId7" Type="http://schemas.openxmlformats.org/officeDocument/2006/relationships/diagramColors" Target="../diagrams/colors4.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10" Type="http://schemas.openxmlformats.org/officeDocument/2006/relationships/image" Target="../media/image6.jpeg"/><Relationship Id="rId4" Type="http://schemas.openxmlformats.org/officeDocument/2006/relationships/diagramData" Target="../diagrams/data4.xml"/><Relationship Id="rId9" Type="http://schemas.openxmlformats.org/officeDocument/2006/relationships/image" Target="../media/image5.jpeg"/></Relationships>
</file>

<file path=ppt/slides/_rels/slide22.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4.png"/><Relationship Id="rId7" Type="http://schemas.openxmlformats.org/officeDocument/2006/relationships/diagramColors" Target="../diagrams/colors5.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10" Type="http://schemas.openxmlformats.org/officeDocument/2006/relationships/image" Target="../media/image6.jpeg"/><Relationship Id="rId4" Type="http://schemas.openxmlformats.org/officeDocument/2006/relationships/diagramData" Target="../diagrams/data5.xml"/><Relationship Id="rId9" Type="http://schemas.openxmlformats.org/officeDocument/2006/relationships/image" Target="../media/image5.jpeg"/></Relationships>
</file>

<file path=ppt/slides/_rels/slide23.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4.png"/><Relationship Id="rId7" Type="http://schemas.openxmlformats.org/officeDocument/2006/relationships/diagramColors" Target="../diagrams/colors6.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10" Type="http://schemas.openxmlformats.org/officeDocument/2006/relationships/image" Target="../media/image6.jpeg"/><Relationship Id="rId4" Type="http://schemas.openxmlformats.org/officeDocument/2006/relationships/diagramData" Target="../diagrams/data6.xml"/><Relationship Id="rId9" Type="http://schemas.openxmlformats.org/officeDocument/2006/relationships/image" Target="../media/image5.jpe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962FAD-B50C-4A95-BAB1-466DECB43BBB}"/>
              </a:ext>
            </a:extLst>
          </p:cNvPr>
          <p:cNvSpPr>
            <a:spLocks noGrp="1"/>
          </p:cNvSpPr>
          <p:nvPr>
            <p:ph type="title"/>
          </p:nvPr>
        </p:nvSpPr>
        <p:spPr>
          <a:xfrm>
            <a:off x="612559" y="3808429"/>
            <a:ext cx="11058620" cy="1609588"/>
          </a:xfrm>
        </p:spPr>
        <p:txBody>
          <a:bodyPr>
            <a:noAutofit/>
          </a:bodyPr>
          <a:lstStyle/>
          <a:p>
            <a:pPr algn="ctr">
              <a:lnSpc>
                <a:spcPct val="150000"/>
              </a:lnSpc>
              <a:spcAft>
                <a:spcPts val="1200"/>
              </a:spcAft>
            </a:pPr>
            <a:r>
              <a:rPr lang="en-GB" dirty="0">
                <a:latin typeface="Microsoft JhengHei UI" panose="020B0604030504040204" pitchFamily="34" charset="-120"/>
                <a:ea typeface="Microsoft JhengHei UI" panose="020B0604030504040204" pitchFamily="34" charset="-120"/>
                <a:cs typeface="Dubai Medium" panose="020B0604020202020204" pitchFamily="34" charset="-78"/>
              </a:rPr>
              <a:t>Staff management</a:t>
            </a:r>
            <a:br>
              <a:rPr lang="en-GB" dirty="0">
                <a:latin typeface="Microsoft JhengHei UI" panose="020B0604030504040204" pitchFamily="34" charset="-120"/>
                <a:ea typeface="Microsoft JhengHei UI" panose="020B0604030504040204" pitchFamily="34" charset="-120"/>
                <a:cs typeface="Dubai Medium" panose="020B0604020202020204" pitchFamily="34" charset="-78"/>
              </a:rPr>
            </a:br>
            <a:r>
              <a:rPr lang="en-GB" sz="3600" dirty="0">
                <a:latin typeface="Microsoft JhengHei UI" panose="020B0604030504040204" pitchFamily="34" charset="-120"/>
                <a:ea typeface="Microsoft JhengHei UI" panose="020B0604030504040204" pitchFamily="34" charset="-120"/>
                <a:cs typeface="Dubai Medium" panose="020B0604020202020204" pitchFamily="34" charset="-78"/>
              </a:rPr>
              <a:t>correct assessment and motivation – a guideline</a:t>
            </a:r>
            <a:endParaRPr lang="en-GB" sz="3600" dirty="0">
              <a:latin typeface="Dubai Medium" panose="020B0604020202020204" pitchFamily="34" charset="-78"/>
              <a:cs typeface="Dubai Medium" panose="020B0604020202020204" pitchFamily="34" charset="-78"/>
            </a:endParaRPr>
          </a:p>
        </p:txBody>
      </p:sp>
      <p:pic>
        <p:nvPicPr>
          <p:cNvPr id="5" name="Marcador de contenido 4">
            <a:extLst>
              <a:ext uri="{FF2B5EF4-FFF2-40B4-BE49-F238E27FC236}">
                <a16:creationId xmlns:a16="http://schemas.microsoft.com/office/drawing/2014/main" xmlns="" id="{D9683A29-BA71-45CB-AEE8-946FB95831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0730" y="321074"/>
            <a:ext cx="8315419" cy="2558590"/>
          </a:xfrm>
        </p:spPr>
      </p:pic>
      <p:pic>
        <p:nvPicPr>
          <p:cNvPr id="7" name="Imagen 6">
            <a:extLst>
              <a:ext uri="{FF2B5EF4-FFF2-40B4-BE49-F238E27FC236}">
                <a16:creationId xmlns:a16="http://schemas.microsoft.com/office/drawing/2014/main" xmlns="" id="{64C3AAEE-087E-4E94-82FA-A1E406B3AC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5094" y="5914739"/>
            <a:ext cx="3302255" cy="943261"/>
          </a:xfrm>
          <a:prstGeom prst="rect">
            <a:avLst/>
          </a:prstGeom>
        </p:spPr>
      </p:pic>
      <p:sp>
        <p:nvSpPr>
          <p:cNvPr id="8" name="CuadroTexto 7">
            <a:extLst>
              <a:ext uri="{FF2B5EF4-FFF2-40B4-BE49-F238E27FC236}">
                <a16:creationId xmlns:a16="http://schemas.microsoft.com/office/drawing/2014/main" xmlns="" id="{CFF98D33-E1A8-437F-850D-C0B8BE1A0A78}"/>
              </a:ext>
            </a:extLst>
          </p:cNvPr>
          <p:cNvSpPr txBox="1"/>
          <p:nvPr/>
        </p:nvSpPr>
        <p:spPr>
          <a:xfrm>
            <a:off x="1306785" y="3233214"/>
            <a:ext cx="9783192" cy="369332"/>
          </a:xfrm>
          <a:prstGeom prst="rect">
            <a:avLst/>
          </a:prstGeom>
          <a:noFill/>
        </p:spPr>
        <p:txBody>
          <a:bodyPr wrap="square" rtlCol="0">
            <a:spAutoFit/>
          </a:bodyPr>
          <a:lstStyle/>
          <a:p>
            <a:r>
              <a:rPr lang="en-US" sz="1800" b="1" i="0" u="none" strike="noStrike" baseline="0" dirty="0">
                <a:solidFill>
                  <a:srgbClr val="000000"/>
                </a:solidFill>
                <a:latin typeface="Microsoft JhengHei" panose="020B0604030504040204" pitchFamily="34" charset="-120"/>
                <a:ea typeface="Microsoft JhengHei" panose="020B0604030504040204" pitchFamily="34" charset="-120"/>
              </a:rPr>
              <a:t>Regulation of the work ability in small and micro enterprises through multimedia tools</a:t>
            </a:r>
            <a:endParaRPr lang="es-ES" dirty="0">
              <a:latin typeface="Microsoft JhengHei" panose="020B0604030504040204" pitchFamily="34" charset="-120"/>
              <a:ea typeface="Microsoft JhengHei" panose="020B0604030504040204" pitchFamily="34" charset="-120"/>
            </a:endParaRPr>
          </a:p>
        </p:txBody>
      </p:sp>
      <p:pic>
        <p:nvPicPr>
          <p:cNvPr id="11" name="Marcador de contenido 5">
            <a:extLst>
              <a:ext uri="{FF2B5EF4-FFF2-40B4-BE49-F238E27FC236}">
                <a16:creationId xmlns:a16="http://schemas.microsoft.com/office/drawing/2014/main" xmlns="" id="{46E2CADC-EB20-4EE1-B3BA-A18D3AC411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246587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825625"/>
            <a:ext cx="10091879" cy="4508553"/>
          </a:xfrm>
        </p:spPr>
        <p:txBody>
          <a:bodyPr/>
          <a:lstStyle/>
          <a:p>
            <a:pPr marL="0" indent="0">
              <a:buNone/>
            </a:pPr>
            <a:r>
              <a:rPr lang="en-GB" dirty="0"/>
              <a:t>The 4 roles of a quality circle</a:t>
            </a:r>
            <a:endParaRPr lang="en-US" sz="20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26" name="Textfeld 25">
            <a:extLst>
              <a:ext uri="{FF2B5EF4-FFF2-40B4-BE49-F238E27FC236}">
                <a16:creationId xmlns:a16="http://schemas.microsoft.com/office/drawing/2014/main" xmlns="" id="{A8F71C0B-324A-443A-88AF-A3151D5091E7}"/>
              </a:ext>
            </a:extLst>
          </p:cNvPr>
          <p:cNvSpPr txBox="1"/>
          <p:nvPr/>
        </p:nvSpPr>
        <p:spPr>
          <a:xfrm>
            <a:off x="8735085" y="3474989"/>
            <a:ext cx="866491" cy="646331"/>
          </a:xfrm>
          <a:prstGeom prst="rect">
            <a:avLst/>
          </a:prstGeom>
          <a:noFill/>
        </p:spPr>
        <p:txBody>
          <a:bodyPr wrap="square" rtlCol="0">
            <a:spAutoFit/>
          </a:bodyPr>
          <a:lstStyle/>
          <a:p>
            <a:pPr algn="ctr"/>
            <a:r>
              <a:rPr lang="en-US" sz="1200" dirty="0">
                <a:solidFill>
                  <a:schemeClr val="bg1"/>
                </a:solidFill>
              </a:rPr>
              <a:t>Mentor of a project group</a:t>
            </a:r>
            <a:endParaRPr lang="de-DE" sz="1200" dirty="0">
              <a:solidFill>
                <a:schemeClr val="bg1"/>
              </a:solidFill>
            </a:endParaRPr>
          </a:p>
        </p:txBody>
      </p:sp>
      <p:sp>
        <p:nvSpPr>
          <p:cNvPr id="41" name="Rounded Rectangle 1">
            <a:extLst>
              <a:ext uri="{FF2B5EF4-FFF2-40B4-BE49-F238E27FC236}">
                <a16:creationId xmlns:a16="http://schemas.microsoft.com/office/drawing/2014/main" xmlns="" id="{8B9DEF05-B13B-43E0-A85A-CB09FB8F9D9C}"/>
              </a:ext>
            </a:extLst>
          </p:cNvPr>
          <p:cNvSpPr/>
          <p:nvPr/>
        </p:nvSpPr>
        <p:spPr>
          <a:xfrm rot="4400993">
            <a:off x="1013640" y="3708290"/>
            <a:ext cx="1086729"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42" name="Textfeld 41">
            <a:extLst>
              <a:ext uri="{FF2B5EF4-FFF2-40B4-BE49-F238E27FC236}">
                <a16:creationId xmlns:a16="http://schemas.microsoft.com/office/drawing/2014/main" xmlns="" id="{73238E8D-F195-4038-B843-A36EE6819725}"/>
              </a:ext>
            </a:extLst>
          </p:cNvPr>
          <p:cNvSpPr txBox="1"/>
          <p:nvPr/>
        </p:nvSpPr>
        <p:spPr>
          <a:xfrm>
            <a:off x="1152977" y="4039318"/>
            <a:ext cx="1102137" cy="523220"/>
          </a:xfrm>
          <a:prstGeom prst="rect">
            <a:avLst/>
          </a:prstGeom>
          <a:noFill/>
        </p:spPr>
        <p:txBody>
          <a:bodyPr wrap="square" rtlCol="0">
            <a:spAutoFit/>
          </a:bodyPr>
          <a:lstStyle/>
          <a:p>
            <a:pPr algn="ctr"/>
            <a:r>
              <a:rPr lang="de-DE" sz="1400" dirty="0">
                <a:solidFill>
                  <a:schemeClr val="bg1"/>
                </a:solidFill>
              </a:rPr>
              <a:t>Quality </a:t>
            </a:r>
            <a:r>
              <a:rPr lang="de-DE" sz="1400" dirty="0" err="1">
                <a:solidFill>
                  <a:schemeClr val="bg1"/>
                </a:solidFill>
              </a:rPr>
              <a:t>circle</a:t>
            </a:r>
            <a:r>
              <a:rPr lang="de-DE" sz="1400" dirty="0">
                <a:solidFill>
                  <a:schemeClr val="bg1"/>
                </a:solidFill>
              </a:rPr>
              <a:t> </a:t>
            </a:r>
            <a:r>
              <a:rPr lang="de-DE" sz="1400" dirty="0" err="1">
                <a:solidFill>
                  <a:schemeClr val="bg1"/>
                </a:solidFill>
              </a:rPr>
              <a:t>team</a:t>
            </a:r>
            <a:endParaRPr lang="de-DE" sz="1400" dirty="0">
              <a:solidFill>
                <a:schemeClr val="bg1"/>
              </a:solidFill>
            </a:endParaRPr>
          </a:p>
        </p:txBody>
      </p:sp>
      <p:sp>
        <p:nvSpPr>
          <p:cNvPr id="43" name="Textfeld 42">
            <a:extLst>
              <a:ext uri="{FF2B5EF4-FFF2-40B4-BE49-F238E27FC236}">
                <a16:creationId xmlns:a16="http://schemas.microsoft.com/office/drawing/2014/main" xmlns="" id="{4B26BF44-9D97-4139-8041-979253743A26}"/>
              </a:ext>
            </a:extLst>
          </p:cNvPr>
          <p:cNvSpPr txBox="1"/>
          <p:nvPr/>
        </p:nvSpPr>
        <p:spPr>
          <a:xfrm>
            <a:off x="2569894" y="2756505"/>
            <a:ext cx="7861587" cy="3139321"/>
          </a:xfrm>
          <a:prstGeom prst="rect">
            <a:avLst/>
          </a:prstGeom>
          <a:noFill/>
        </p:spPr>
        <p:txBody>
          <a:bodyPr wrap="square">
            <a:spAutoFit/>
          </a:bodyPr>
          <a:lstStyle/>
          <a:p>
            <a:r>
              <a:rPr lang="en-GB" dirty="0"/>
              <a:t>The Quality Circle team (QC team) meets regularly and consists of a maximum of 9 members. The team puts together and coordinates the individual project groups. First, an analysis of the strengths and weaknesses of the company is carried out. Then the team puts together an action plan to address the weaknesses that have been uncovered. This work plan should be as concrete as possible and contain scheduled milestones. The work plan results in work assignments that the team gives to the project groups or individuals from them. There should be a separate project group for each topic. After the tasks have been distributed and scheduled, the team has the task of controlling the execution and receiving the reports or presentations from the project groups. In addition, the team reports to the team leader on the success of the implementation.</a:t>
            </a:r>
          </a:p>
        </p:txBody>
      </p:sp>
      <p:sp>
        <p:nvSpPr>
          <p:cNvPr id="13"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15" name="Immagin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16"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257391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825625"/>
            <a:ext cx="10091879" cy="4508553"/>
          </a:xfrm>
        </p:spPr>
        <p:txBody>
          <a:bodyPr/>
          <a:lstStyle/>
          <a:p>
            <a:pPr marL="0" indent="0">
              <a:buNone/>
            </a:pPr>
            <a:r>
              <a:rPr lang="en-GB" dirty="0"/>
              <a:t>The 4 roles of a quality circle</a:t>
            </a:r>
            <a:endParaRPr lang="en-US" sz="20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26" name="Textfeld 25">
            <a:extLst>
              <a:ext uri="{FF2B5EF4-FFF2-40B4-BE49-F238E27FC236}">
                <a16:creationId xmlns:a16="http://schemas.microsoft.com/office/drawing/2014/main" xmlns="" id="{A8F71C0B-324A-443A-88AF-A3151D5091E7}"/>
              </a:ext>
            </a:extLst>
          </p:cNvPr>
          <p:cNvSpPr txBox="1"/>
          <p:nvPr/>
        </p:nvSpPr>
        <p:spPr>
          <a:xfrm>
            <a:off x="8735085" y="3474989"/>
            <a:ext cx="866491" cy="646331"/>
          </a:xfrm>
          <a:prstGeom prst="rect">
            <a:avLst/>
          </a:prstGeom>
          <a:noFill/>
        </p:spPr>
        <p:txBody>
          <a:bodyPr wrap="square" rtlCol="0">
            <a:spAutoFit/>
          </a:bodyPr>
          <a:lstStyle/>
          <a:p>
            <a:pPr algn="ctr"/>
            <a:r>
              <a:rPr lang="en-US" sz="1200" dirty="0">
                <a:solidFill>
                  <a:schemeClr val="bg1"/>
                </a:solidFill>
              </a:rPr>
              <a:t>Mentor of a project group</a:t>
            </a:r>
            <a:endParaRPr lang="de-DE" sz="1200" dirty="0">
              <a:solidFill>
                <a:schemeClr val="bg1"/>
              </a:solidFill>
            </a:endParaRPr>
          </a:p>
        </p:txBody>
      </p:sp>
      <p:sp>
        <p:nvSpPr>
          <p:cNvPr id="43" name="Textfeld 42">
            <a:extLst>
              <a:ext uri="{FF2B5EF4-FFF2-40B4-BE49-F238E27FC236}">
                <a16:creationId xmlns:a16="http://schemas.microsoft.com/office/drawing/2014/main" xmlns="" id="{4B26BF44-9D97-4139-8041-979253743A26}"/>
              </a:ext>
            </a:extLst>
          </p:cNvPr>
          <p:cNvSpPr txBox="1"/>
          <p:nvPr/>
        </p:nvSpPr>
        <p:spPr>
          <a:xfrm>
            <a:off x="2569894" y="2756505"/>
            <a:ext cx="7861587" cy="1200329"/>
          </a:xfrm>
          <a:prstGeom prst="rect">
            <a:avLst/>
          </a:prstGeom>
          <a:noFill/>
        </p:spPr>
        <p:txBody>
          <a:bodyPr wrap="square">
            <a:spAutoFit/>
          </a:bodyPr>
          <a:lstStyle/>
          <a:p>
            <a:r>
              <a:rPr lang="en-US" dirty="0"/>
              <a:t>Each project group has a mentor who is part of the group and coordinates it. He has the task of monitoring the implementation of the tasks and helping with obstacles, e.g. if additional staff or know-how is needed. The mentor is responsible for the final results report on the group's work.</a:t>
            </a:r>
            <a:endParaRPr lang="de-DE" dirty="0"/>
          </a:p>
        </p:txBody>
      </p:sp>
      <p:sp>
        <p:nvSpPr>
          <p:cNvPr id="13" name="Rounded Rectangle 1">
            <a:extLst>
              <a:ext uri="{FF2B5EF4-FFF2-40B4-BE49-F238E27FC236}">
                <a16:creationId xmlns:a16="http://schemas.microsoft.com/office/drawing/2014/main" xmlns="" id="{140092A4-9447-4203-806F-ADAADD2018A4}"/>
              </a:ext>
            </a:extLst>
          </p:cNvPr>
          <p:cNvSpPr/>
          <p:nvPr/>
        </p:nvSpPr>
        <p:spPr>
          <a:xfrm rot="9000000">
            <a:off x="937888" y="2578995"/>
            <a:ext cx="1086729"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14" name="Textfeld 13">
            <a:extLst>
              <a:ext uri="{FF2B5EF4-FFF2-40B4-BE49-F238E27FC236}">
                <a16:creationId xmlns:a16="http://schemas.microsoft.com/office/drawing/2014/main" xmlns="" id="{D83A0B38-58E4-4B1C-A666-E483FDA3C7E1}"/>
              </a:ext>
            </a:extLst>
          </p:cNvPr>
          <p:cNvSpPr txBox="1"/>
          <p:nvPr/>
        </p:nvSpPr>
        <p:spPr>
          <a:xfrm>
            <a:off x="1137856" y="3052516"/>
            <a:ext cx="866491" cy="646331"/>
          </a:xfrm>
          <a:prstGeom prst="rect">
            <a:avLst/>
          </a:prstGeom>
          <a:noFill/>
        </p:spPr>
        <p:txBody>
          <a:bodyPr wrap="square" rtlCol="0">
            <a:spAutoFit/>
          </a:bodyPr>
          <a:lstStyle/>
          <a:p>
            <a:pPr algn="ctr"/>
            <a:r>
              <a:rPr lang="en-US" sz="1200" dirty="0">
                <a:solidFill>
                  <a:schemeClr val="bg1"/>
                </a:solidFill>
              </a:rPr>
              <a:t>Mentor of a project group</a:t>
            </a:r>
            <a:endParaRPr lang="de-DE" sz="1200" dirty="0">
              <a:solidFill>
                <a:schemeClr val="bg1"/>
              </a:solidFill>
            </a:endParaRPr>
          </a:p>
        </p:txBody>
      </p:sp>
      <p:sp>
        <p:nvSpPr>
          <p:cNvPr id="15" name="Textfeld 14">
            <a:extLst>
              <a:ext uri="{FF2B5EF4-FFF2-40B4-BE49-F238E27FC236}">
                <a16:creationId xmlns:a16="http://schemas.microsoft.com/office/drawing/2014/main" xmlns="" id="{452477F8-B078-4BE3-92D8-924CE3A38A66}"/>
              </a:ext>
            </a:extLst>
          </p:cNvPr>
          <p:cNvSpPr txBox="1"/>
          <p:nvPr/>
        </p:nvSpPr>
        <p:spPr>
          <a:xfrm>
            <a:off x="1938452" y="4997738"/>
            <a:ext cx="8665326" cy="523220"/>
          </a:xfrm>
          <a:prstGeom prst="rect">
            <a:avLst/>
          </a:prstGeom>
          <a:noFill/>
        </p:spPr>
        <p:txBody>
          <a:bodyPr wrap="square">
            <a:spAutoFit/>
          </a:bodyPr>
          <a:lstStyle/>
          <a:p>
            <a:r>
              <a:rPr lang="en-US" sz="2800" dirty="0">
                <a:solidFill>
                  <a:srgbClr val="92D050"/>
                </a:solidFill>
              </a:rPr>
              <a:t>How to do a quality circle you will learn on the next slides</a:t>
            </a:r>
            <a:endParaRPr lang="de-DE" sz="2800" dirty="0">
              <a:solidFill>
                <a:srgbClr val="92D050"/>
              </a:solidFill>
            </a:endParaRPr>
          </a:p>
        </p:txBody>
      </p:sp>
      <p:pic>
        <p:nvPicPr>
          <p:cNvPr id="4" name="Grafik 3" descr="Glühbirne und Zahnrad">
            <a:extLst>
              <a:ext uri="{FF2B5EF4-FFF2-40B4-BE49-F238E27FC236}">
                <a16:creationId xmlns:a16="http://schemas.microsoft.com/office/drawing/2014/main" xmlns="" id="{A08E753C-89F6-483B-B7F0-F7A2640BEC1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1024052" y="4812732"/>
            <a:ext cx="914400" cy="914400"/>
          </a:xfrm>
          <a:prstGeom prst="rect">
            <a:avLst/>
          </a:prstGeom>
        </p:spPr>
      </p:pic>
      <p:sp>
        <p:nvSpPr>
          <p:cNvPr id="5" name="Rechteck 4">
            <a:extLst>
              <a:ext uri="{FF2B5EF4-FFF2-40B4-BE49-F238E27FC236}">
                <a16:creationId xmlns:a16="http://schemas.microsoft.com/office/drawing/2014/main" xmlns="" id="{A5118431-183E-4AC1-9535-0DCBF6DCE8FB}"/>
              </a:ext>
            </a:extLst>
          </p:cNvPr>
          <p:cNvSpPr/>
          <p:nvPr/>
        </p:nvSpPr>
        <p:spPr>
          <a:xfrm>
            <a:off x="748931" y="4623758"/>
            <a:ext cx="9854847" cy="1222012"/>
          </a:xfrm>
          <a:prstGeom prst="rect">
            <a:avLst/>
          </a:prstGeom>
          <a:noFill/>
          <a:ln>
            <a:solidFill>
              <a:srgbClr val="92D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7"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18" name="Immagine 17"/>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19"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258715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618237"/>
            <a:ext cx="10091879" cy="4032066"/>
          </a:xfrm>
        </p:spPr>
        <p:txBody>
          <a:bodyPr/>
          <a:lstStyle/>
          <a:p>
            <a:pPr marL="0" indent="0">
              <a:buNone/>
            </a:pPr>
            <a:r>
              <a:rPr lang="en-GB" dirty="0"/>
              <a:t>The process of a quality circle</a:t>
            </a:r>
            <a:endParaRPr lang="en-US" sz="2000" dirty="0"/>
          </a:p>
          <a:p>
            <a:pPr marL="0" indent="0">
              <a:buNone/>
            </a:pPr>
            <a:r>
              <a:rPr lang="en-US" sz="2000" dirty="0"/>
              <a:t>A quality circle can be divided into 12 steps. At each step, the tasks are distributed to the members within the project groups.</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pSp>
        <p:nvGrpSpPr>
          <p:cNvPr id="5" name="Gruppieren 4">
            <a:extLst>
              <a:ext uri="{FF2B5EF4-FFF2-40B4-BE49-F238E27FC236}">
                <a16:creationId xmlns:a16="http://schemas.microsoft.com/office/drawing/2014/main" xmlns="" id="{EDC747BE-FEF3-48D5-856C-F266E650B119}"/>
              </a:ext>
            </a:extLst>
          </p:cNvPr>
          <p:cNvGrpSpPr/>
          <p:nvPr/>
        </p:nvGrpSpPr>
        <p:grpSpPr>
          <a:xfrm>
            <a:off x="841886" y="2629160"/>
            <a:ext cx="10084504" cy="3675362"/>
            <a:chOff x="841886" y="2629160"/>
            <a:chExt cx="10084504" cy="3675362"/>
          </a:xfrm>
        </p:grpSpPr>
        <p:sp>
          <p:nvSpPr>
            <p:cNvPr id="6" name="Freihandform: Form 5">
              <a:extLst>
                <a:ext uri="{FF2B5EF4-FFF2-40B4-BE49-F238E27FC236}">
                  <a16:creationId xmlns:a16="http://schemas.microsoft.com/office/drawing/2014/main" xmlns="" id="{13322084-D38E-44DF-9B0D-AC3193621BB1}"/>
                </a:ext>
              </a:extLst>
            </p:cNvPr>
            <p:cNvSpPr/>
            <p:nvPr/>
          </p:nvSpPr>
          <p:spPr>
            <a:xfrm>
              <a:off x="841886" y="3700645"/>
              <a:ext cx="1933734" cy="1594926"/>
            </a:xfrm>
            <a:custGeom>
              <a:avLst/>
              <a:gdLst>
                <a:gd name="connsiteX0" fmla="*/ 0 w 1933734"/>
                <a:gd name="connsiteY0" fmla="*/ 159493 h 1594926"/>
                <a:gd name="connsiteX1" fmla="*/ 159493 w 1933734"/>
                <a:gd name="connsiteY1" fmla="*/ 0 h 1594926"/>
                <a:gd name="connsiteX2" fmla="*/ 1774241 w 1933734"/>
                <a:gd name="connsiteY2" fmla="*/ 0 h 1594926"/>
                <a:gd name="connsiteX3" fmla="*/ 1933734 w 1933734"/>
                <a:gd name="connsiteY3" fmla="*/ 159493 h 1594926"/>
                <a:gd name="connsiteX4" fmla="*/ 1933734 w 1933734"/>
                <a:gd name="connsiteY4" fmla="*/ 1435433 h 1594926"/>
                <a:gd name="connsiteX5" fmla="*/ 1774241 w 1933734"/>
                <a:gd name="connsiteY5" fmla="*/ 1594926 h 1594926"/>
                <a:gd name="connsiteX6" fmla="*/ 159493 w 1933734"/>
                <a:gd name="connsiteY6" fmla="*/ 1594926 h 1594926"/>
                <a:gd name="connsiteX7" fmla="*/ 0 w 1933734"/>
                <a:gd name="connsiteY7" fmla="*/ 1435433 h 1594926"/>
                <a:gd name="connsiteX8" fmla="*/ 0 w 1933734"/>
                <a:gd name="connsiteY8" fmla="*/ 159493 h 1594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3734" h="1594926">
                  <a:moveTo>
                    <a:pt x="0" y="159493"/>
                  </a:moveTo>
                  <a:cubicBezTo>
                    <a:pt x="0" y="71407"/>
                    <a:pt x="71407" y="0"/>
                    <a:pt x="159493" y="0"/>
                  </a:cubicBezTo>
                  <a:lnTo>
                    <a:pt x="1774241" y="0"/>
                  </a:lnTo>
                  <a:cubicBezTo>
                    <a:pt x="1862327" y="0"/>
                    <a:pt x="1933734" y="71407"/>
                    <a:pt x="1933734" y="159493"/>
                  </a:cubicBezTo>
                  <a:lnTo>
                    <a:pt x="1933734" y="1435433"/>
                  </a:lnTo>
                  <a:cubicBezTo>
                    <a:pt x="1933734" y="1523519"/>
                    <a:pt x="1862327" y="1594926"/>
                    <a:pt x="1774241" y="1594926"/>
                  </a:cubicBezTo>
                  <a:lnTo>
                    <a:pt x="159493" y="1594926"/>
                  </a:lnTo>
                  <a:cubicBezTo>
                    <a:pt x="71407" y="1594926"/>
                    <a:pt x="0" y="1523519"/>
                    <a:pt x="0" y="1435433"/>
                  </a:cubicBezTo>
                  <a:lnTo>
                    <a:pt x="0" y="159493"/>
                  </a:lnTo>
                  <a:close/>
                </a:path>
              </a:pathLst>
            </a:custGeom>
            <a:ln>
              <a:solidFill>
                <a:srgbClr val="92D05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7659" tIns="57659" rIns="57659" bIns="399429" numCol="1" spcCol="1270" anchor="t" anchorCtr="0">
              <a:noAutofit/>
            </a:bodyPr>
            <a:lstStyle/>
            <a:p>
              <a:pPr marL="85725" lvl="1" indent="0" algn="l" defTabSz="488950">
                <a:lnSpc>
                  <a:spcPct val="90000"/>
                </a:lnSpc>
                <a:spcBef>
                  <a:spcPct val="0"/>
                </a:spcBef>
                <a:spcAft>
                  <a:spcPct val="15000"/>
                </a:spcAft>
                <a:buFont typeface="Arial" panose="020B0604020202020204" pitchFamily="34" charset="0"/>
                <a:buNone/>
              </a:pPr>
              <a:r>
                <a:rPr lang="en-US" sz="1100" kern="1200" dirty="0"/>
                <a:t>Carrying out a weak point analysis and determine the actual task</a:t>
              </a:r>
              <a:endParaRPr lang="de-DE" sz="1100" kern="1200" dirty="0"/>
            </a:p>
            <a:p>
              <a:pPr marL="266700" lvl="1" indent="-180975" algn="l" defTabSz="488950">
                <a:lnSpc>
                  <a:spcPct val="90000"/>
                </a:lnSpc>
                <a:spcBef>
                  <a:spcPct val="0"/>
                </a:spcBef>
                <a:spcAft>
                  <a:spcPct val="15000"/>
                </a:spcAft>
                <a:buFont typeface="Wingdings" panose="05000000000000000000" pitchFamily="2" charset="2"/>
                <a:buChar char="ü"/>
              </a:pPr>
              <a:r>
                <a:rPr lang="en-US" sz="1100" kern="1200" dirty="0"/>
                <a:t>Generate a list of problem using Brainstorming</a:t>
              </a:r>
              <a:endParaRPr lang="de-DE" sz="1100" kern="1200" dirty="0"/>
            </a:p>
            <a:p>
              <a:pPr marL="266700" lvl="1" indent="-180975" algn="l" defTabSz="488950">
                <a:lnSpc>
                  <a:spcPct val="90000"/>
                </a:lnSpc>
                <a:spcBef>
                  <a:spcPct val="0"/>
                </a:spcBef>
                <a:spcAft>
                  <a:spcPct val="15000"/>
                </a:spcAft>
                <a:buFont typeface="Wingdings" panose="05000000000000000000" pitchFamily="2" charset="2"/>
                <a:buChar char="ü"/>
              </a:pPr>
              <a:r>
                <a:rPr lang="en-US" sz="1100" kern="1200" dirty="0" err="1"/>
                <a:t>Prioritise</a:t>
              </a:r>
              <a:r>
                <a:rPr lang="en-US" sz="1100" kern="1200" dirty="0"/>
                <a:t> problems using A, B, C analysis</a:t>
              </a:r>
              <a:endParaRPr lang="de-DE" sz="1100" kern="1200" dirty="0"/>
            </a:p>
          </p:txBody>
        </p:sp>
        <p:sp>
          <p:nvSpPr>
            <p:cNvPr id="8" name="Form 7">
              <a:extLst>
                <a:ext uri="{FF2B5EF4-FFF2-40B4-BE49-F238E27FC236}">
                  <a16:creationId xmlns:a16="http://schemas.microsoft.com/office/drawing/2014/main" xmlns="" id="{56407E05-8920-4E6C-89AB-682CD8CF7630}"/>
                </a:ext>
              </a:extLst>
            </p:cNvPr>
            <p:cNvSpPr/>
            <p:nvPr/>
          </p:nvSpPr>
          <p:spPr>
            <a:xfrm>
              <a:off x="1875238" y="3888875"/>
              <a:ext cx="2415647" cy="2415647"/>
            </a:xfrm>
            <a:prstGeom prst="leftCircularArrow">
              <a:avLst>
                <a:gd name="adj1" fmla="val 4318"/>
                <a:gd name="adj2" fmla="val 546460"/>
                <a:gd name="adj3" fmla="val 2321971"/>
                <a:gd name="adj4" fmla="val 9024489"/>
                <a:gd name="adj5" fmla="val 5038"/>
              </a:avLst>
            </a:prstGeom>
            <a:solidFill>
              <a:srgbClr val="92D050"/>
            </a:solidFill>
            <a:ln>
              <a:solidFill>
                <a:srgbClr val="92D050"/>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3" name="Freihandform: Form 12">
              <a:extLst>
                <a:ext uri="{FF2B5EF4-FFF2-40B4-BE49-F238E27FC236}">
                  <a16:creationId xmlns:a16="http://schemas.microsoft.com/office/drawing/2014/main" xmlns="" id="{0E1FF6FC-183F-465D-A1B1-2C36EC64BA74}"/>
                </a:ext>
              </a:extLst>
            </p:cNvPr>
            <p:cNvSpPr/>
            <p:nvPr/>
          </p:nvSpPr>
          <p:spPr>
            <a:xfrm>
              <a:off x="1271605" y="4953802"/>
              <a:ext cx="1718875" cy="683539"/>
            </a:xfrm>
            <a:custGeom>
              <a:avLst/>
              <a:gdLst>
                <a:gd name="connsiteX0" fmla="*/ 0 w 1718875"/>
                <a:gd name="connsiteY0" fmla="*/ 68354 h 683539"/>
                <a:gd name="connsiteX1" fmla="*/ 68354 w 1718875"/>
                <a:gd name="connsiteY1" fmla="*/ 0 h 683539"/>
                <a:gd name="connsiteX2" fmla="*/ 1650521 w 1718875"/>
                <a:gd name="connsiteY2" fmla="*/ 0 h 683539"/>
                <a:gd name="connsiteX3" fmla="*/ 1718875 w 1718875"/>
                <a:gd name="connsiteY3" fmla="*/ 68354 h 683539"/>
                <a:gd name="connsiteX4" fmla="*/ 1718875 w 1718875"/>
                <a:gd name="connsiteY4" fmla="*/ 615185 h 683539"/>
                <a:gd name="connsiteX5" fmla="*/ 1650521 w 1718875"/>
                <a:gd name="connsiteY5" fmla="*/ 683539 h 683539"/>
                <a:gd name="connsiteX6" fmla="*/ 68354 w 1718875"/>
                <a:gd name="connsiteY6" fmla="*/ 683539 h 683539"/>
                <a:gd name="connsiteX7" fmla="*/ 0 w 1718875"/>
                <a:gd name="connsiteY7" fmla="*/ 615185 h 683539"/>
                <a:gd name="connsiteX8" fmla="*/ 0 w 1718875"/>
                <a:gd name="connsiteY8" fmla="*/ 68354 h 68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8875" h="683539">
                  <a:moveTo>
                    <a:pt x="0" y="68354"/>
                  </a:moveTo>
                  <a:cubicBezTo>
                    <a:pt x="0" y="30603"/>
                    <a:pt x="30603" y="0"/>
                    <a:pt x="68354" y="0"/>
                  </a:cubicBezTo>
                  <a:lnTo>
                    <a:pt x="1650521" y="0"/>
                  </a:lnTo>
                  <a:cubicBezTo>
                    <a:pt x="1688272" y="0"/>
                    <a:pt x="1718875" y="30603"/>
                    <a:pt x="1718875" y="68354"/>
                  </a:cubicBezTo>
                  <a:lnTo>
                    <a:pt x="1718875" y="615185"/>
                  </a:lnTo>
                  <a:cubicBezTo>
                    <a:pt x="1718875" y="652936"/>
                    <a:pt x="1688272" y="683539"/>
                    <a:pt x="1650521" y="683539"/>
                  </a:cubicBezTo>
                  <a:lnTo>
                    <a:pt x="68354" y="683539"/>
                  </a:lnTo>
                  <a:cubicBezTo>
                    <a:pt x="30603" y="683539"/>
                    <a:pt x="0" y="652936"/>
                    <a:pt x="0" y="615185"/>
                  </a:cubicBezTo>
                  <a:lnTo>
                    <a:pt x="0" y="68354"/>
                  </a:lnTo>
                  <a:close/>
                </a:path>
              </a:pathLst>
            </a:custGeom>
            <a:solidFill>
              <a:srgbClr val="92D050"/>
            </a:solidFill>
            <a:ln>
              <a:solidFill>
                <a:srgbClr val="92D05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4315" tIns="69550" rIns="94315" bIns="69550" numCol="1" spcCol="1270" anchor="ctr" anchorCtr="0">
              <a:noAutofit/>
            </a:bodyPr>
            <a:lstStyle/>
            <a:p>
              <a:pPr marL="0" lvl="0" indent="0" algn="ctr" defTabSz="1733550">
                <a:lnSpc>
                  <a:spcPct val="90000"/>
                </a:lnSpc>
                <a:spcBef>
                  <a:spcPct val="0"/>
                </a:spcBef>
                <a:spcAft>
                  <a:spcPct val="35000"/>
                </a:spcAft>
                <a:buNone/>
              </a:pPr>
              <a:r>
                <a:rPr lang="de-DE" sz="3900" kern="1200" dirty="0" err="1"/>
                <a:t>Step</a:t>
              </a:r>
              <a:r>
                <a:rPr lang="de-DE" sz="3900" kern="1200" dirty="0"/>
                <a:t> 1</a:t>
              </a:r>
            </a:p>
          </p:txBody>
        </p:sp>
        <p:sp>
          <p:nvSpPr>
            <p:cNvPr id="14" name="Freihandform: Form 13">
              <a:extLst>
                <a:ext uri="{FF2B5EF4-FFF2-40B4-BE49-F238E27FC236}">
                  <a16:creationId xmlns:a16="http://schemas.microsoft.com/office/drawing/2014/main" xmlns="" id="{56B71571-D14D-4057-8EA1-6E45A8ADE54C}"/>
                </a:ext>
              </a:extLst>
            </p:cNvPr>
            <p:cNvSpPr/>
            <p:nvPr/>
          </p:nvSpPr>
          <p:spPr>
            <a:xfrm>
              <a:off x="3487189" y="3700645"/>
              <a:ext cx="1933734" cy="1594926"/>
            </a:xfrm>
            <a:custGeom>
              <a:avLst/>
              <a:gdLst>
                <a:gd name="connsiteX0" fmla="*/ 0 w 1933734"/>
                <a:gd name="connsiteY0" fmla="*/ 159493 h 1594926"/>
                <a:gd name="connsiteX1" fmla="*/ 159493 w 1933734"/>
                <a:gd name="connsiteY1" fmla="*/ 0 h 1594926"/>
                <a:gd name="connsiteX2" fmla="*/ 1774241 w 1933734"/>
                <a:gd name="connsiteY2" fmla="*/ 0 h 1594926"/>
                <a:gd name="connsiteX3" fmla="*/ 1933734 w 1933734"/>
                <a:gd name="connsiteY3" fmla="*/ 159493 h 1594926"/>
                <a:gd name="connsiteX4" fmla="*/ 1933734 w 1933734"/>
                <a:gd name="connsiteY4" fmla="*/ 1435433 h 1594926"/>
                <a:gd name="connsiteX5" fmla="*/ 1774241 w 1933734"/>
                <a:gd name="connsiteY5" fmla="*/ 1594926 h 1594926"/>
                <a:gd name="connsiteX6" fmla="*/ 159493 w 1933734"/>
                <a:gd name="connsiteY6" fmla="*/ 1594926 h 1594926"/>
                <a:gd name="connsiteX7" fmla="*/ 0 w 1933734"/>
                <a:gd name="connsiteY7" fmla="*/ 1435433 h 1594926"/>
                <a:gd name="connsiteX8" fmla="*/ 0 w 1933734"/>
                <a:gd name="connsiteY8" fmla="*/ 159493 h 1594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3734" h="1594926">
                  <a:moveTo>
                    <a:pt x="0" y="159493"/>
                  </a:moveTo>
                  <a:cubicBezTo>
                    <a:pt x="0" y="71407"/>
                    <a:pt x="71407" y="0"/>
                    <a:pt x="159493" y="0"/>
                  </a:cubicBezTo>
                  <a:lnTo>
                    <a:pt x="1774241" y="0"/>
                  </a:lnTo>
                  <a:cubicBezTo>
                    <a:pt x="1862327" y="0"/>
                    <a:pt x="1933734" y="71407"/>
                    <a:pt x="1933734" y="159493"/>
                  </a:cubicBezTo>
                  <a:lnTo>
                    <a:pt x="1933734" y="1435433"/>
                  </a:lnTo>
                  <a:cubicBezTo>
                    <a:pt x="1933734" y="1523519"/>
                    <a:pt x="1862327" y="1594926"/>
                    <a:pt x="1774241" y="1594926"/>
                  </a:cubicBezTo>
                  <a:lnTo>
                    <a:pt x="159493" y="1594926"/>
                  </a:lnTo>
                  <a:cubicBezTo>
                    <a:pt x="71407" y="1594926"/>
                    <a:pt x="0" y="1523519"/>
                    <a:pt x="0" y="1435433"/>
                  </a:cubicBezTo>
                  <a:lnTo>
                    <a:pt x="0" y="159493"/>
                  </a:lnTo>
                  <a:close/>
                </a:path>
              </a:pathLst>
            </a:custGeom>
            <a:ln>
              <a:solidFill>
                <a:srgbClr val="92D05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7659" tIns="399429" rIns="57659" bIns="57659" numCol="1" spcCol="1270" anchor="t" anchorCtr="0">
              <a:noAutofit/>
            </a:bodyPr>
            <a:lstStyle/>
            <a:p>
              <a:pPr marL="85725" lvl="1" indent="0" algn="l" defTabSz="488950">
                <a:lnSpc>
                  <a:spcPct val="90000"/>
                </a:lnSpc>
                <a:spcBef>
                  <a:spcPct val="0"/>
                </a:spcBef>
                <a:spcAft>
                  <a:spcPct val="15000"/>
                </a:spcAft>
                <a:buNone/>
              </a:pPr>
              <a:r>
                <a:rPr lang="en-US" sz="1100" kern="1200" dirty="0"/>
                <a:t>Identifying and assigning the environment, causes, customers and suppliers</a:t>
              </a:r>
              <a:endParaRPr lang="de-DE" sz="1100" kern="1200" dirty="0"/>
            </a:p>
            <a:p>
              <a:pPr marL="266700" lvl="1" indent="-180975" algn="l" defTabSz="488950">
                <a:lnSpc>
                  <a:spcPct val="90000"/>
                </a:lnSpc>
                <a:spcBef>
                  <a:spcPct val="0"/>
                </a:spcBef>
                <a:spcAft>
                  <a:spcPct val="15000"/>
                </a:spcAft>
                <a:buFont typeface="Wingdings" panose="05000000000000000000" pitchFamily="2" charset="2"/>
                <a:buChar char="ü"/>
              </a:pPr>
              <a:r>
                <a:rPr lang="en-US" sz="1100" kern="1200" dirty="0"/>
                <a:t>Pareto Analysis or Rating based on past data</a:t>
              </a:r>
              <a:endParaRPr lang="de-DE" sz="1100" kern="1200" dirty="0"/>
            </a:p>
            <a:p>
              <a:pPr marL="266700" lvl="1" indent="-180975" algn="l" defTabSz="488950">
                <a:lnSpc>
                  <a:spcPct val="90000"/>
                </a:lnSpc>
                <a:spcBef>
                  <a:spcPct val="0"/>
                </a:spcBef>
                <a:spcAft>
                  <a:spcPct val="15000"/>
                </a:spcAft>
                <a:buFont typeface="Wingdings" panose="05000000000000000000" pitchFamily="2" charset="2"/>
                <a:buChar char="ü"/>
              </a:pPr>
              <a:r>
                <a:rPr lang="en-US" sz="1100" kern="1200" dirty="0"/>
                <a:t>Register the selected problem with coordinator</a:t>
              </a:r>
              <a:endParaRPr lang="de-DE" sz="1100" kern="1200" dirty="0"/>
            </a:p>
          </p:txBody>
        </p:sp>
        <p:sp>
          <p:nvSpPr>
            <p:cNvPr id="15" name="Pfeil: gebogen 14">
              <a:extLst>
                <a:ext uri="{FF2B5EF4-FFF2-40B4-BE49-F238E27FC236}">
                  <a16:creationId xmlns:a16="http://schemas.microsoft.com/office/drawing/2014/main" xmlns="" id="{F3E391B2-C432-4B29-B3C5-54128679ECB0}"/>
                </a:ext>
              </a:extLst>
            </p:cNvPr>
            <p:cNvSpPr/>
            <p:nvPr/>
          </p:nvSpPr>
          <p:spPr>
            <a:xfrm>
              <a:off x="4504427" y="2629160"/>
              <a:ext cx="2662735" cy="2662735"/>
            </a:xfrm>
            <a:prstGeom prst="circularArrow">
              <a:avLst>
                <a:gd name="adj1" fmla="val 3917"/>
                <a:gd name="adj2" fmla="val 490948"/>
                <a:gd name="adj3" fmla="val 19333541"/>
                <a:gd name="adj4" fmla="val 12575511"/>
                <a:gd name="adj5" fmla="val 4570"/>
              </a:avLst>
            </a:prstGeom>
            <a:solidFill>
              <a:srgbClr val="92D050"/>
            </a:solidFill>
            <a:ln>
              <a:solidFill>
                <a:srgbClr val="92D050"/>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6" name="Freihandform: Form 15">
              <a:extLst>
                <a:ext uri="{FF2B5EF4-FFF2-40B4-BE49-F238E27FC236}">
                  <a16:creationId xmlns:a16="http://schemas.microsoft.com/office/drawing/2014/main" xmlns="" id="{3DE50AF4-6022-4C51-AC22-148146ECFC63}"/>
                </a:ext>
              </a:extLst>
            </p:cNvPr>
            <p:cNvSpPr/>
            <p:nvPr/>
          </p:nvSpPr>
          <p:spPr>
            <a:xfrm>
              <a:off x="3916908" y="3358875"/>
              <a:ext cx="1718875" cy="683539"/>
            </a:xfrm>
            <a:custGeom>
              <a:avLst/>
              <a:gdLst>
                <a:gd name="connsiteX0" fmla="*/ 0 w 1718875"/>
                <a:gd name="connsiteY0" fmla="*/ 68354 h 683539"/>
                <a:gd name="connsiteX1" fmla="*/ 68354 w 1718875"/>
                <a:gd name="connsiteY1" fmla="*/ 0 h 683539"/>
                <a:gd name="connsiteX2" fmla="*/ 1650521 w 1718875"/>
                <a:gd name="connsiteY2" fmla="*/ 0 h 683539"/>
                <a:gd name="connsiteX3" fmla="*/ 1718875 w 1718875"/>
                <a:gd name="connsiteY3" fmla="*/ 68354 h 683539"/>
                <a:gd name="connsiteX4" fmla="*/ 1718875 w 1718875"/>
                <a:gd name="connsiteY4" fmla="*/ 615185 h 683539"/>
                <a:gd name="connsiteX5" fmla="*/ 1650521 w 1718875"/>
                <a:gd name="connsiteY5" fmla="*/ 683539 h 683539"/>
                <a:gd name="connsiteX6" fmla="*/ 68354 w 1718875"/>
                <a:gd name="connsiteY6" fmla="*/ 683539 h 683539"/>
                <a:gd name="connsiteX7" fmla="*/ 0 w 1718875"/>
                <a:gd name="connsiteY7" fmla="*/ 615185 h 683539"/>
                <a:gd name="connsiteX8" fmla="*/ 0 w 1718875"/>
                <a:gd name="connsiteY8" fmla="*/ 68354 h 68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8875" h="683539">
                  <a:moveTo>
                    <a:pt x="0" y="68354"/>
                  </a:moveTo>
                  <a:cubicBezTo>
                    <a:pt x="0" y="30603"/>
                    <a:pt x="30603" y="0"/>
                    <a:pt x="68354" y="0"/>
                  </a:cubicBezTo>
                  <a:lnTo>
                    <a:pt x="1650521" y="0"/>
                  </a:lnTo>
                  <a:cubicBezTo>
                    <a:pt x="1688272" y="0"/>
                    <a:pt x="1718875" y="30603"/>
                    <a:pt x="1718875" y="68354"/>
                  </a:cubicBezTo>
                  <a:lnTo>
                    <a:pt x="1718875" y="615185"/>
                  </a:lnTo>
                  <a:cubicBezTo>
                    <a:pt x="1718875" y="652936"/>
                    <a:pt x="1688272" y="683539"/>
                    <a:pt x="1650521" y="683539"/>
                  </a:cubicBezTo>
                  <a:lnTo>
                    <a:pt x="68354" y="683539"/>
                  </a:lnTo>
                  <a:cubicBezTo>
                    <a:pt x="30603" y="683539"/>
                    <a:pt x="0" y="652936"/>
                    <a:pt x="0" y="615185"/>
                  </a:cubicBezTo>
                  <a:lnTo>
                    <a:pt x="0" y="68354"/>
                  </a:lnTo>
                  <a:close/>
                </a:path>
              </a:pathLst>
            </a:custGeom>
            <a:solidFill>
              <a:srgbClr val="92D050"/>
            </a:solidFill>
            <a:ln>
              <a:solidFill>
                <a:srgbClr val="92D05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4315" tIns="69550" rIns="94315" bIns="69550" numCol="1" spcCol="1270" anchor="ctr" anchorCtr="0">
              <a:noAutofit/>
            </a:bodyPr>
            <a:lstStyle/>
            <a:p>
              <a:pPr marL="0" lvl="0" indent="0" algn="ctr" defTabSz="1733550">
                <a:lnSpc>
                  <a:spcPct val="90000"/>
                </a:lnSpc>
                <a:spcBef>
                  <a:spcPct val="0"/>
                </a:spcBef>
                <a:spcAft>
                  <a:spcPct val="35000"/>
                </a:spcAft>
                <a:buNone/>
              </a:pPr>
              <a:r>
                <a:rPr lang="de-DE" sz="3900" kern="1200" dirty="0" err="1"/>
                <a:t>Step</a:t>
              </a:r>
              <a:r>
                <a:rPr lang="de-DE" sz="3900" kern="1200" dirty="0"/>
                <a:t> 2</a:t>
              </a:r>
            </a:p>
          </p:txBody>
        </p:sp>
        <p:sp>
          <p:nvSpPr>
            <p:cNvPr id="17" name="Freihandform: Form 16">
              <a:extLst>
                <a:ext uri="{FF2B5EF4-FFF2-40B4-BE49-F238E27FC236}">
                  <a16:creationId xmlns:a16="http://schemas.microsoft.com/office/drawing/2014/main" xmlns="" id="{56D28CC6-3DA0-492C-8854-DED16300E53C}"/>
                </a:ext>
              </a:extLst>
            </p:cNvPr>
            <p:cNvSpPr/>
            <p:nvPr/>
          </p:nvSpPr>
          <p:spPr>
            <a:xfrm>
              <a:off x="6132493" y="3700645"/>
              <a:ext cx="1933734" cy="1594926"/>
            </a:xfrm>
            <a:custGeom>
              <a:avLst/>
              <a:gdLst>
                <a:gd name="connsiteX0" fmla="*/ 0 w 1933734"/>
                <a:gd name="connsiteY0" fmla="*/ 159493 h 1594926"/>
                <a:gd name="connsiteX1" fmla="*/ 159493 w 1933734"/>
                <a:gd name="connsiteY1" fmla="*/ 0 h 1594926"/>
                <a:gd name="connsiteX2" fmla="*/ 1774241 w 1933734"/>
                <a:gd name="connsiteY2" fmla="*/ 0 h 1594926"/>
                <a:gd name="connsiteX3" fmla="*/ 1933734 w 1933734"/>
                <a:gd name="connsiteY3" fmla="*/ 159493 h 1594926"/>
                <a:gd name="connsiteX4" fmla="*/ 1933734 w 1933734"/>
                <a:gd name="connsiteY4" fmla="*/ 1435433 h 1594926"/>
                <a:gd name="connsiteX5" fmla="*/ 1774241 w 1933734"/>
                <a:gd name="connsiteY5" fmla="*/ 1594926 h 1594926"/>
                <a:gd name="connsiteX6" fmla="*/ 159493 w 1933734"/>
                <a:gd name="connsiteY6" fmla="*/ 1594926 h 1594926"/>
                <a:gd name="connsiteX7" fmla="*/ 0 w 1933734"/>
                <a:gd name="connsiteY7" fmla="*/ 1435433 h 1594926"/>
                <a:gd name="connsiteX8" fmla="*/ 0 w 1933734"/>
                <a:gd name="connsiteY8" fmla="*/ 159493 h 1594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3734" h="1594926">
                  <a:moveTo>
                    <a:pt x="0" y="159493"/>
                  </a:moveTo>
                  <a:cubicBezTo>
                    <a:pt x="0" y="71407"/>
                    <a:pt x="71407" y="0"/>
                    <a:pt x="159493" y="0"/>
                  </a:cubicBezTo>
                  <a:lnTo>
                    <a:pt x="1774241" y="0"/>
                  </a:lnTo>
                  <a:cubicBezTo>
                    <a:pt x="1862327" y="0"/>
                    <a:pt x="1933734" y="71407"/>
                    <a:pt x="1933734" y="159493"/>
                  </a:cubicBezTo>
                  <a:lnTo>
                    <a:pt x="1933734" y="1435433"/>
                  </a:lnTo>
                  <a:cubicBezTo>
                    <a:pt x="1933734" y="1523519"/>
                    <a:pt x="1862327" y="1594926"/>
                    <a:pt x="1774241" y="1594926"/>
                  </a:cubicBezTo>
                  <a:lnTo>
                    <a:pt x="159493" y="1594926"/>
                  </a:lnTo>
                  <a:cubicBezTo>
                    <a:pt x="71407" y="1594926"/>
                    <a:pt x="0" y="1523519"/>
                    <a:pt x="0" y="1435433"/>
                  </a:cubicBezTo>
                  <a:lnTo>
                    <a:pt x="0" y="159493"/>
                  </a:lnTo>
                  <a:close/>
                </a:path>
              </a:pathLst>
            </a:custGeom>
            <a:ln>
              <a:solidFill>
                <a:srgbClr val="92D05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7659" tIns="57659" rIns="57659" bIns="399429" numCol="1" spcCol="1270" anchor="t" anchorCtr="0">
              <a:noAutofit/>
            </a:bodyPr>
            <a:lstStyle/>
            <a:p>
              <a:pPr marL="85725" lvl="1" indent="0" algn="l" defTabSz="488950">
                <a:lnSpc>
                  <a:spcPct val="90000"/>
                </a:lnSpc>
                <a:spcBef>
                  <a:spcPct val="0"/>
                </a:spcBef>
                <a:spcAft>
                  <a:spcPct val="15000"/>
                </a:spcAft>
                <a:buNone/>
              </a:pPr>
              <a:r>
                <a:rPr lang="en-US" sz="1100" kern="1200" dirty="0"/>
                <a:t>Definition of weak points, necessary work steps and goals, which determines the desired outcome of the quality circle</a:t>
              </a:r>
              <a:r>
                <a:rPr lang="de-DE" sz="1100" kern="1200" dirty="0"/>
                <a:t>.</a:t>
              </a:r>
            </a:p>
            <a:p>
              <a:pPr marL="266700" lvl="1" indent="-180975" algn="l" defTabSz="488950">
                <a:lnSpc>
                  <a:spcPct val="90000"/>
                </a:lnSpc>
                <a:spcBef>
                  <a:spcPct val="0"/>
                </a:spcBef>
                <a:spcAft>
                  <a:spcPct val="15000"/>
                </a:spcAft>
                <a:buFont typeface="Wingdings" panose="05000000000000000000" pitchFamily="2" charset="2"/>
                <a:buChar char="ü"/>
              </a:pPr>
              <a:r>
                <a:rPr lang="de-DE" sz="1100" kern="1200" dirty="0"/>
                <a:t> Flow </a:t>
              </a:r>
              <a:r>
                <a:rPr lang="de-DE" sz="1100" kern="1200" dirty="0" err="1"/>
                <a:t>diagram</a:t>
              </a:r>
              <a:endParaRPr lang="de-DE" sz="1100" kern="1200" dirty="0"/>
            </a:p>
          </p:txBody>
        </p:sp>
        <p:sp>
          <p:nvSpPr>
            <p:cNvPr id="18" name="Form 17">
              <a:extLst>
                <a:ext uri="{FF2B5EF4-FFF2-40B4-BE49-F238E27FC236}">
                  <a16:creationId xmlns:a16="http://schemas.microsoft.com/office/drawing/2014/main" xmlns="" id="{E49CBE4A-594D-42B5-867A-FFF98C6EA42E}"/>
                </a:ext>
              </a:extLst>
            </p:cNvPr>
            <p:cNvSpPr/>
            <p:nvPr/>
          </p:nvSpPr>
          <p:spPr>
            <a:xfrm>
              <a:off x="7165845" y="3888875"/>
              <a:ext cx="2415647" cy="2415647"/>
            </a:xfrm>
            <a:prstGeom prst="leftCircularArrow">
              <a:avLst>
                <a:gd name="adj1" fmla="val 4318"/>
                <a:gd name="adj2" fmla="val 546460"/>
                <a:gd name="adj3" fmla="val 2321971"/>
                <a:gd name="adj4" fmla="val 9024489"/>
                <a:gd name="adj5" fmla="val 5038"/>
              </a:avLst>
            </a:prstGeom>
            <a:solidFill>
              <a:srgbClr val="92D050"/>
            </a:solidFill>
            <a:ln>
              <a:solidFill>
                <a:srgbClr val="92D050"/>
              </a:solid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9" name="Freihandform: Form 18">
              <a:extLst>
                <a:ext uri="{FF2B5EF4-FFF2-40B4-BE49-F238E27FC236}">
                  <a16:creationId xmlns:a16="http://schemas.microsoft.com/office/drawing/2014/main" xmlns="" id="{9BCE4C53-CCA9-4BC8-99DC-A29790FE0318}"/>
                </a:ext>
              </a:extLst>
            </p:cNvPr>
            <p:cNvSpPr/>
            <p:nvPr/>
          </p:nvSpPr>
          <p:spPr>
            <a:xfrm>
              <a:off x="6562212" y="4953802"/>
              <a:ext cx="1718875" cy="683539"/>
            </a:xfrm>
            <a:custGeom>
              <a:avLst/>
              <a:gdLst>
                <a:gd name="connsiteX0" fmla="*/ 0 w 1718875"/>
                <a:gd name="connsiteY0" fmla="*/ 68354 h 683539"/>
                <a:gd name="connsiteX1" fmla="*/ 68354 w 1718875"/>
                <a:gd name="connsiteY1" fmla="*/ 0 h 683539"/>
                <a:gd name="connsiteX2" fmla="*/ 1650521 w 1718875"/>
                <a:gd name="connsiteY2" fmla="*/ 0 h 683539"/>
                <a:gd name="connsiteX3" fmla="*/ 1718875 w 1718875"/>
                <a:gd name="connsiteY3" fmla="*/ 68354 h 683539"/>
                <a:gd name="connsiteX4" fmla="*/ 1718875 w 1718875"/>
                <a:gd name="connsiteY4" fmla="*/ 615185 h 683539"/>
                <a:gd name="connsiteX5" fmla="*/ 1650521 w 1718875"/>
                <a:gd name="connsiteY5" fmla="*/ 683539 h 683539"/>
                <a:gd name="connsiteX6" fmla="*/ 68354 w 1718875"/>
                <a:gd name="connsiteY6" fmla="*/ 683539 h 683539"/>
                <a:gd name="connsiteX7" fmla="*/ 0 w 1718875"/>
                <a:gd name="connsiteY7" fmla="*/ 615185 h 683539"/>
                <a:gd name="connsiteX8" fmla="*/ 0 w 1718875"/>
                <a:gd name="connsiteY8" fmla="*/ 68354 h 68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8875" h="683539">
                  <a:moveTo>
                    <a:pt x="0" y="68354"/>
                  </a:moveTo>
                  <a:cubicBezTo>
                    <a:pt x="0" y="30603"/>
                    <a:pt x="30603" y="0"/>
                    <a:pt x="68354" y="0"/>
                  </a:cubicBezTo>
                  <a:lnTo>
                    <a:pt x="1650521" y="0"/>
                  </a:lnTo>
                  <a:cubicBezTo>
                    <a:pt x="1688272" y="0"/>
                    <a:pt x="1718875" y="30603"/>
                    <a:pt x="1718875" y="68354"/>
                  </a:cubicBezTo>
                  <a:lnTo>
                    <a:pt x="1718875" y="615185"/>
                  </a:lnTo>
                  <a:cubicBezTo>
                    <a:pt x="1718875" y="652936"/>
                    <a:pt x="1688272" y="683539"/>
                    <a:pt x="1650521" y="683539"/>
                  </a:cubicBezTo>
                  <a:lnTo>
                    <a:pt x="68354" y="683539"/>
                  </a:lnTo>
                  <a:cubicBezTo>
                    <a:pt x="30603" y="683539"/>
                    <a:pt x="0" y="652936"/>
                    <a:pt x="0" y="615185"/>
                  </a:cubicBezTo>
                  <a:lnTo>
                    <a:pt x="0" y="68354"/>
                  </a:lnTo>
                  <a:close/>
                </a:path>
              </a:pathLst>
            </a:custGeom>
            <a:solidFill>
              <a:srgbClr val="92D050"/>
            </a:solidFill>
            <a:ln>
              <a:solidFill>
                <a:srgbClr val="92D05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4315" tIns="69550" rIns="94315" bIns="69550" numCol="1" spcCol="1270" anchor="ctr" anchorCtr="0">
              <a:noAutofit/>
            </a:bodyPr>
            <a:lstStyle/>
            <a:p>
              <a:pPr marL="0" lvl="0" indent="0" algn="ctr" defTabSz="1733550">
                <a:lnSpc>
                  <a:spcPct val="90000"/>
                </a:lnSpc>
                <a:spcBef>
                  <a:spcPct val="0"/>
                </a:spcBef>
                <a:spcAft>
                  <a:spcPct val="35000"/>
                </a:spcAft>
                <a:buNone/>
              </a:pPr>
              <a:r>
                <a:rPr lang="de-DE" sz="3900" kern="1200" dirty="0" err="1"/>
                <a:t>Step</a:t>
              </a:r>
              <a:r>
                <a:rPr lang="de-DE" sz="3900" kern="1200" dirty="0"/>
                <a:t> 3</a:t>
              </a:r>
            </a:p>
          </p:txBody>
        </p:sp>
        <p:sp>
          <p:nvSpPr>
            <p:cNvPr id="20" name="Freihandform: Form 19">
              <a:extLst>
                <a:ext uri="{FF2B5EF4-FFF2-40B4-BE49-F238E27FC236}">
                  <a16:creationId xmlns:a16="http://schemas.microsoft.com/office/drawing/2014/main" xmlns="" id="{EF3CF024-C802-4B40-A9B5-A9F1E555ABBE}"/>
                </a:ext>
              </a:extLst>
            </p:cNvPr>
            <p:cNvSpPr/>
            <p:nvPr/>
          </p:nvSpPr>
          <p:spPr>
            <a:xfrm>
              <a:off x="8777796" y="3700645"/>
              <a:ext cx="1933734" cy="1594926"/>
            </a:xfrm>
            <a:custGeom>
              <a:avLst/>
              <a:gdLst>
                <a:gd name="connsiteX0" fmla="*/ 0 w 1933734"/>
                <a:gd name="connsiteY0" fmla="*/ 159493 h 1594926"/>
                <a:gd name="connsiteX1" fmla="*/ 159493 w 1933734"/>
                <a:gd name="connsiteY1" fmla="*/ 0 h 1594926"/>
                <a:gd name="connsiteX2" fmla="*/ 1774241 w 1933734"/>
                <a:gd name="connsiteY2" fmla="*/ 0 h 1594926"/>
                <a:gd name="connsiteX3" fmla="*/ 1933734 w 1933734"/>
                <a:gd name="connsiteY3" fmla="*/ 159493 h 1594926"/>
                <a:gd name="connsiteX4" fmla="*/ 1933734 w 1933734"/>
                <a:gd name="connsiteY4" fmla="*/ 1435433 h 1594926"/>
                <a:gd name="connsiteX5" fmla="*/ 1774241 w 1933734"/>
                <a:gd name="connsiteY5" fmla="*/ 1594926 h 1594926"/>
                <a:gd name="connsiteX6" fmla="*/ 159493 w 1933734"/>
                <a:gd name="connsiteY6" fmla="*/ 1594926 h 1594926"/>
                <a:gd name="connsiteX7" fmla="*/ 0 w 1933734"/>
                <a:gd name="connsiteY7" fmla="*/ 1435433 h 1594926"/>
                <a:gd name="connsiteX8" fmla="*/ 0 w 1933734"/>
                <a:gd name="connsiteY8" fmla="*/ 159493 h 1594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3734" h="1594926">
                  <a:moveTo>
                    <a:pt x="0" y="159493"/>
                  </a:moveTo>
                  <a:cubicBezTo>
                    <a:pt x="0" y="71407"/>
                    <a:pt x="71407" y="0"/>
                    <a:pt x="159493" y="0"/>
                  </a:cubicBezTo>
                  <a:lnTo>
                    <a:pt x="1774241" y="0"/>
                  </a:lnTo>
                  <a:cubicBezTo>
                    <a:pt x="1862327" y="0"/>
                    <a:pt x="1933734" y="71407"/>
                    <a:pt x="1933734" y="159493"/>
                  </a:cubicBezTo>
                  <a:lnTo>
                    <a:pt x="1933734" y="1435433"/>
                  </a:lnTo>
                  <a:cubicBezTo>
                    <a:pt x="1933734" y="1523519"/>
                    <a:pt x="1862327" y="1594926"/>
                    <a:pt x="1774241" y="1594926"/>
                  </a:cubicBezTo>
                  <a:lnTo>
                    <a:pt x="159493" y="1594926"/>
                  </a:lnTo>
                  <a:cubicBezTo>
                    <a:pt x="71407" y="1594926"/>
                    <a:pt x="0" y="1523519"/>
                    <a:pt x="0" y="1435433"/>
                  </a:cubicBezTo>
                  <a:lnTo>
                    <a:pt x="0" y="159493"/>
                  </a:lnTo>
                  <a:close/>
                </a:path>
              </a:pathLst>
            </a:custGeom>
            <a:ln>
              <a:solidFill>
                <a:srgbClr val="92D05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7659" tIns="399429" rIns="57659" bIns="57659" numCol="1" spcCol="1270" anchor="t" anchorCtr="0">
              <a:noAutofit/>
            </a:bodyPr>
            <a:lstStyle/>
            <a:p>
              <a:pPr marL="85725" lvl="1" indent="0" algn="l" defTabSz="488950">
                <a:lnSpc>
                  <a:spcPct val="90000"/>
                </a:lnSpc>
                <a:spcBef>
                  <a:spcPct val="0"/>
                </a:spcBef>
                <a:spcAft>
                  <a:spcPct val="15000"/>
                </a:spcAft>
                <a:buNone/>
              </a:pPr>
              <a:r>
                <a:rPr lang="en-US" sz="1100" kern="1200" dirty="0"/>
                <a:t>The project groups are each assigned an identified weak point and </a:t>
              </a:r>
              <a:r>
                <a:rPr lang="en-US" sz="1100" kern="1200" dirty="0" err="1"/>
                <a:t>analyse</a:t>
              </a:r>
              <a:r>
                <a:rPr lang="en-US" sz="1100" kern="1200" dirty="0"/>
                <a:t> the problem and its causes.</a:t>
              </a:r>
              <a:endParaRPr lang="de-DE" sz="1100" kern="1200" dirty="0"/>
            </a:p>
            <a:p>
              <a:pPr marL="85725" lvl="1" indent="0" algn="l" defTabSz="488950">
                <a:lnSpc>
                  <a:spcPct val="90000"/>
                </a:lnSpc>
                <a:spcBef>
                  <a:spcPct val="0"/>
                </a:spcBef>
                <a:spcAft>
                  <a:spcPct val="15000"/>
                </a:spcAft>
                <a:buFont typeface="Wingdings" panose="05000000000000000000" pitchFamily="2" charset="2"/>
                <a:buChar char="ü"/>
              </a:pPr>
              <a:r>
                <a:rPr lang="de-DE" sz="1100" kern="1200" dirty="0"/>
                <a:t> Data </a:t>
              </a:r>
              <a:r>
                <a:rPr lang="de-DE" sz="1100" kern="1200" dirty="0" err="1"/>
                <a:t>collection</a:t>
              </a:r>
              <a:endParaRPr lang="de-DE" sz="1100" kern="1200" dirty="0"/>
            </a:p>
          </p:txBody>
        </p:sp>
        <p:sp>
          <p:nvSpPr>
            <p:cNvPr id="21" name="Freihandform: Form 20">
              <a:extLst>
                <a:ext uri="{FF2B5EF4-FFF2-40B4-BE49-F238E27FC236}">
                  <a16:creationId xmlns:a16="http://schemas.microsoft.com/office/drawing/2014/main" xmlns="" id="{5234A6DA-6CBB-45EB-82D3-7F35957EF478}"/>
                </a:ext>
              </a:extLst>
            </p:cNvPr>
            <p:cNvSpPr/>
            <p:nvPr/>
          </p:nvSpPr>
          <p:spPr>
            <a:xfrm>
              <a:off x="9207515" y="3358875"/>
              <a:ext cx="1718875" cy="683539"/>
            </a:xfrm>
            <a:custGeom>
              <a:avLst/>
              <a:gdLst>
                <a:gd name="connsiteX0" fmla="*/ 0 w 1718875"/>
                <a:gd name="connsiteY0" fmla="*/ 68354 h 683539"/>
                <a:gd name="connsiteX1" fmla="*/ 68354 w 1718875"/>
                <a:gd name="connsiteY1" fmla="*/ 0 h 683539"/>
                <a:gd name="connsiteX2" fmla="*/ 1650521 w 1718875"/>
                <a:gd name="connsiteY2" fmla="*/ 0 h 683539"/>
                <a:gd name="connsiteX3" fmla="*/ 1718875 w 1718875"/>
                <a:gd name="connsiteY3" fmla="*/ 68354 h 683539"/>
                <a:gd name="connsiteX4" fmla="*/ 1718875 w 1718875"/>
                <a:gd name="connsiteY4" fmla="*/ 615185 h 683539"/>
                <a:gd name="connsiteX5" fmla="*/ 1650521 w 1718875"/>
                <a:gd name="connsiteY5" fmla="*/ 683539 h 683539"/>
                <a:gd name="connsiteX6" fmla="*/ 68354 w 1718875"/>
                <a:gd name="connsiteY6" fmla="*/ 683539 h 683539"/>
                <a:gd name="connsiteX7" fmla="*/ 0 w 1718875"/>
                <a:gd name="connsiteY7" fmla="*/ 615185 h 683539"/>
                <a:gd name="connsiteX8" fmla="*/ 0 w 1718875"/>
                <a:gd name="connsiteY8" fmla="*/ 68354 h 68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8875" h="683539">
                  <a:moveTo>
                    <a:pt x="0" y="68354"/>
                  </a:moveTo>
                  <a:cubicBezTo>
                    <a:pt x="0" y="30603"/>
                    <a:pt x="30603" y="0"/>
                    <a:pt x="68354" y="0"/>
                  </a:cubicBezTo>
                  <a:lnTo>
                    <a:pt x="1650521" y="0"/>
                  </a:lnTo>
                  <a:cubicBezTo>
                    <a:pt x="1688272" y="0"/>
                    <a:pt x="1718875" y="30603"/>
                    <a:pt x="1718875" y="68354"/>
                  </a:cubicBezTo>
                  <a:lnTo>
                    <a:pt x="1718875" y="615185"/>
                  </a:lnTo>
                  <a:cubicBezTo>
                    <a:pt x="1718875" y="652936"/>
                    <a:pt x="1688272" y="683539"/>
                    <a:pt x="1650521" y="683539"/>
                  </a:cubicBezTo>
                  <a:lnTo>
                    <a:pt x="68354" y="683539"/>
                  </a:lnTo>
                  <a:cubicBezTo>
                    <a:pt x="30603" y="683539"/>
                    <a:pt x="0" y="652936"/>
                    <a:pt x="0" y="615185"/>
                  </a:cubicBezTo>
                  <a:lnTo>
                    <a:pt x="0" y="68354"/>
                  </a:lnTo>
                  <a:close/>
                </a:path>
              </a:pathLst>
            </a:custGeom>
            <a:solidFill>
              <a:srgbClr val="92D050"/>
            </a:solidFill>
            <a:ln>
              <a:solidFill>
                <a:srgbClr val="92D05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4315" tIns="69550" rIns="94315" bIns="69550" numCol="1" spcCol="1270" anchor="ctr" anchorCtr="0">
              <a:noAutofit/>
            </a:bodyPr>
            <a:lstStyle/>
            <a:p>
              <a:pPr marL="0" lvl="0" indent="0" algn="ctr" defTabSz="1733550">
                <a:lnSpc>
                  <a:spcPct val="90000"/>
                </a:lnSpc>
                <a:spcBef>
                  <a:spcPct val="0"/>
                </a:spcBef>
                <a:spcAft>
                  <a:spcPct val="35000"/>
                </a:spcAft>
                <a:buNone/>
              </a:pPr>
              <a:r>
                <a:rPr lang="de-DE" sz="3900" kern="1200" dirty="0" err="1"/>
                <a:t>Step</a:t>
              </a:r>
              <a:r>
                <a:rPr lang="de-DE" sz="3900" kern="1200" dirty="0"/>
                <a:t> 4</a:t>
              </a:r>
            </a:p>
          </p:txBody>
        </p:sp>
      </p:grpSp>
      <p:sp>
        <p:nvSpPr>
          <p:cNvPr id="4" name="Textfeld 3">
            <a:extLst>
              <a:ext uri="{FF2B5EF4-FFF2-40B4-BE49-F238E27FC236}">
                <a16:creationId xmlns:a16="http://schemas.microsoft.com/office/drawing/2014/main" xmlns="" id="{CD3516E0-B855-423C-A085-3F48898D6AAF}"/>
              </a:ext>
            </a:extLst>
          </p:cNvPr>
          <p:cNvSpPr txBox="1"/>
          <p:nvPr/>
        </p:nvSpPr>
        <p:spPr>
          <a:xfrm>
            <a:off x="7781026" y="5783151"/>
            <a:ext cx="1216325" cy="276999"/>
          </a:xfrm>
          <a:prstGeom prst="rect">
            <a:avLst/>
          </a:prstGeom>
          <a:noFill/>
        </p:spPr>
        <p:txBody>
          <a:bodyPr wrap="square" rtlCol="0">
            <a:spAutoFit/>
          </a:bodyPr>
          <a:lstStyle/>
          <a:p>
            <a:pPr algn="ctr"/>
            <a:r>
              <a:rPr lang="en-US" sz="600" dirty="0"/>
              <a:t>Now the actual work of the project groups begins</a:t>
            </a:r>
            <a:endParaRPr lang="de-DE" sz="600" dirty="0"/>
          </a:p>
        </p:txBody>
      </p:sp>
      <p:sp>
        <p:nvSpPr>
          <p:cNvPr id="22" name="Pfeil: gebogen 21">
            <a:extLst>
              <a:ext uri="{FF2B5EF4-FFF2-40B4-BE49-F238E27FC236}">
                <a16:creationId xmlns:a16="http://schemas.microsoft.com/office/drawing/2014/main" xmlns="" id="{BF1AF004-8360-4891-8DCA-DD17C4622536}"/>
              </a:ext>
            </a:extLst>
          </p:cNvPr>
          <p:cNvSpPr/>
          <p:nvPr/>
        </p:nvSpPr>
        <p:spPr>
          <a:xfrm>
            <a:off x="9581492" y="2577028"/>
            <a:ext cx="2662735" cy="2662735"/>
          </a:xfrm>
          <a:prstGeom prst="circularArrow">
            <a:avLst>
              <a:gd name="adj1" fmla="val 3917"/>
              <a:gd name="adj2" fmla="val 490948"/>
              <a:gd name="adj3" fmla="val 19333541"/>
              <a:gd name="adj4" fmla="val 12575511"/>
              <a:gd name="adj5" fmla="val 4570"/>
            </a:avLst>
          </a:prstGeom>
          <a:solidFill>
            <a:srgbClr val="92D05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3"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2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25" name="Immagine 2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26"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636131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618237"/>
            <a:ext cx="10091879" cy="4032066"/>
          </a:xfrm>
        </p:spPr>
        <p:txBody>
          <a:bodyPr/>
          <a:lstStyle/>
          <a:p>
            <a:pPr marL="0" indent="0">
              <a:buNone/>
            </a:pPr>
            <a:r>
              <a:rPr lang="en-GB" dirty="0"/>
              <a:t>The process of a quality circle</a:t>
            </a:r>
            <a:endParaRPr lang="en-US" sz="2000" dirty="0"/>
          </a:p>
          <a:p>
            <a:pPr marL="0" indent="0">
              <a:buNone/>
            </a:pPr>
            <a:r>
              <a:rPr lang="en-US" sz="2000" dirty="0"/>
              <a:t>A quality circle can be divided into 12 steps. At each step, the tasks are distributed to the members within the project groups.</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Diagramm 2">
            <a:extLst>
              <a:ext uri="{FF2B5EF4-FFF2-40B4-BE49-F238E27FC236}">
                <a16:creationId xmlns:a16="http://schemas.microsoft.com/office/drawing/2014/main" xmlns="" id="{228AAA2C-5CBC-4ADE-A7E6-FD25C94ED151}"/>
              </a:ext>
            </a:extLst>
          </p:cNvPr>
          <p:cNvGraphicFramePr/>
          <p:nvPr>
            <p:extLst>
              <p:ext uri="{D42A27DB-BD31-4B8C-83A1-F6EECF244321}">
                <p14:modId xmlns:p14="http://schemas.microsoft.com/office/powerpoint/2010/main" val="2464738763"/>
              </p:ext>
            </p:extLst>
          </p:nvPr>
        </p:nvGraphicFramePr>
        <p:xfrm>
          <a:off x="838199" y="2844800"/>
          <a:ext cx="10091879" cy="33066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Pfeil: gebogen 12">
            <a:extLst>
              <a:ext uri="{FF2B5EF4-FFF2-40B4-BE49-F238E27FC236}">
                <a16:creationId xmlns:a16="http://schemas.microsoft.com/office/drawing/2014/main" xmlns="" id="{74690FF7-F843-4AE8-B094-007D9E947766}"/>
              </a:ext>
            </a:extLst>
          </p:cNvPr>
          <p:cNvSpPr/>
          <p:nvPr/>
        </p:nvSpPr>
        <p:spPr>
          <a:xfrm>
            <a:off x="9581492" y="2577028"/>
            <a:ext cx="2662735" cy="2662735"/>
          </a:xfrm>
          <a:prstGeom prst="circularArrow">
            <a:avLst>
              <a:gd name="adj1" fmla="val 3917"/>
              <a:gd name="adj2" fmla="val 490948"/>
              <a:gd name="adj3" fmla="val 19333541"/>
              <a:gd name="adj4" fmla="val 12575511"/>
              <a:gd name="adj5" fmla="val 4570"/>
            </a:avLst>
          </a:prstGeom>
          <a:solidFill>
            <a:srgbClr val="92D050"/>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4"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5"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16" name="Immagine 15"/>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17"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4251529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618237"/>
            <a:ext cx="10091879" cy="4032066"/>
          </a:xfrm>
        </p:spPr>
        <p:txBody>
          <a:bodyPr/>
          <a:lstStyle/>
          <a:p>
            <a:pPr marL="0" indent="0">
              <a:buNone/>
            </a:pPr>
            <a:r>
              <a:rPr lang="en-GB" dirty="0"/>
              <a:t>The process of a quality circle</a:t>
            </a:r>
            <a:endParaRPr lang="en-US" sz="2000" dirty="0"/>
          </a:p>
          <a:p>
            <a:pPr marL="0" indent="0">
              <a:buNone/>
            </a:pPr>
            <a:r>
              <a:rPr lang="en-US" sz="2000" dirty="0"/>
              <a:t>A quality circle can be divided into 12 steps. At each step, the tasks are distributed to the members within the project groups.</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Diagramm 2">
            <a:extLst>
              <a:ext uri="{FF2B5EF4-FFF2-40B4-BE49-F238E27FC236}">
                <a16:creationId xmlns:a16="http://schemas.microsoft.com/office/drawing/2014/main" xmlns="" id="{228AAA2C-5CBC-4ADE-A7E6-FD25C94ED151}"/>
              </a:ext>
            </a:extLst>
          </p:cNvPr>
          <p:cNvGraphicFramePr/>
          <p:nvPr>
            <p:extLst>
              <p:ext uri="{D42A27DB-BD31-4B8C-83A1-F6EECF244321}">
                <p14:modId xmlns:p14="http://schemas.microsoft.com/office/powerpoint/2010/main" val="3622682530"/>
              </p:ext>
            </p:extLst>
          </p:nvPr>
        </p:nvGraphicFramePr>
        <p:xfrm>
          <a:off x="838199" y="2844800"/>
          <a:ext cx="10091879" cy="33066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15" name="Immagine 14"/>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16"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478881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5"/>
            <a:ext cx="9656699" cy="3816050"/>
          </a:xfrm>
        </p:spPr>
        <p:txBody>
          <a:bodyPr>
            <a:noAutofit/>
          </a:bodyPr>
          <a:lstStyle/>
          <a:p>
            <a:pPr marL="0" indent="0">
              <a:buNone/>
            </a:pPr>
            <a:r>
              <a:rPr lang="en-US" dirty="0"/>
              <a:t>How to increase work performance through motivated employees</a:t>
            </a:r>
          </a:p>
          <a:p>
            <a:pPr marL="0" indent="0">
              <a:buNone/>
            </a:pPr>
            <a:r>
              <a:rPr lang="en-US" sz="1800" dirty="0"/>
              <a:t>Many managers are of the opinion that if they do not give criticism, that would be sufficient as positive appreciation. But your employees need concrete feedback, otherwise they don't know how to classify themselves and their work. However, the right and appropriate feedback not only leads to more security, but also increases the motivation of your employees.</a:t>
            </a:r>
          </a:p>
          <a:p>
            <a:pPr marL="0" indent="0">
              <a:buNone/>
            </a:pPr>
            <a:r>
              <a:rPr lang="en-US" sz="1800" dirty="0"/>
              <a:t>Lack of recognition is one of the most common reasons that dissatisfied employees complain about. The respective superiors are often even very satisfied with the work performance, they just don't comment on it. Correctly </a:t>
            </a:r>
            <a:r>
              <a:rPr lang="en-US" sz="1800" dirty="0" err="1"/>
              <a:t>criticising</a:t>
            </a:r>
            <a:r>
              <a:rPr lang="en-US" sz="1800" dirty="0"/>
              <a:t> and praising are important tasks of a manager.</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6" name="Textfeld 5">
            <a:extLst>
              <a:ext uri="{FF2B5EF4-FFF2-40B4-BE49-F238E27FC236}">
                <a16:creationId xmlns:a16="http://schemas.microsoft.com/office/drawing/2014/main" xmlns="" id="{BCA4AEE9-2C88-40AE-ADA8-AEFEE98F6931}"/>
              </a:ext>
            </a:extLst>
          </p:cNvPr>
          <p:cNvSpPr txBox="1"/>
          <p:nvPr/>
        </p:nvSpPr>
        <p:spPr>
          <a:xfrm>
            <a:off x="838200" y="4945521"/>
            <a:ext cx="9656698" cy="954107"/>
          </a:xfrm>
          <a:prstGeom prst="rect">
            <a:avLst/>
          </a:prstGeom>
          <a:noFill/>
        </p:spPr>
        <p:txBody>
          <a:bodyPr wrap="square" rtlCol="0">
            <a:spAutoFit/>
          </a:bodyPr>
          <a:lstStyle/>
          <a:p>
            <a:pPr algn="ctr"/>
            <a:r>
              <a:rPr lang="en-US" sz="2800" b="1" dirty="0">
                <a:solidFill>
                  <a:srgbClr val="FF0000"/>
                </a:solidFill>
              </a:rPr>
              <a:t>On the next slides you find 5 recommendations how to motivate your employees!</a:t>
            </a:r>
            <a:endParaRPr lang="de-DE" sz="2800" b="1" dirty="0">
              <a:solidFill>
                <a:srgbClr val="FF0000"/>
              </a:solidFill>
            </a:endParaRPr>
          </a:p>
        </p:txBody>
      </p:sp>
      <p:sp>
        <p:nvSpPr>
          <p:cNvPr id="13"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15" name="Immagine 14"/>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16"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169874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4122593"/>
          </a:xfrm>
        </p:spPr>
        <p:txBody>
          <a:bodyPr>
            <a:noAutofit/>
          </a:bodyPr>
          <a:lstStyle/>
          <a:p>
            <a:pPr marL="0" indent="0">
              <a:buNone/>
            </a:pPr>
            <a:r>
              <a:rPr lang="en-US" dirty="0"/>
              <a:t>How to increase work performance through motivated employees</a:t>
            </a:r>
          </a:p>
          <a:p>
            <a:pPr marL="0" indent="0">
              <a:buNone/>
            </a:pPr>
            <a:endParaRPr lang="en-US" sz="1000" dirty="0"/>
          </a:p>
          <a:p>
            <a:pPr marL="514350" indent="-514350">
              <a:buAutoNum type="arabicPeriod"/>
            </a:pPr>
            <a:r>
              <a:rPr lang="en-US" sz="1800" dirty="0">
                <a:solidFill>
                  <a:srgbClr val="FF0000"/>
                </a:solidFill>
              </a:rPr>
              <a:t>Be authentic</a:t>
            </a:r>
          </a:p>
          <a:p>
            <a:pPr marL="534988" lvl="1" indent="0">
              <a:buNone/>
            </a:pPr>
            <a:r>
              <a:rPr lang="en-US" sz="1600" dirty="0"/>
              <a:t>Simply patting yourself on the back on a regular basis leads to the praised employee no longer even registering the positively meant statement. You should also not obsessively look for a small thing to praise or </a:t>
            </a:r>
            <a:r>
              <a:rPr lang="en-US" sz="1600" dirty="0" err="1"/>
              <a:t>criticise</a:t>
            </a:r>
            <a:r>
              <a:rPr lang="en-US" sz="1600" dirty="0"/>
              <a:t>. The most important prerequisite for effective praise is your own conviction of positive performance.</a:t>
            </a:r>
          </a:p>
          <a:p>
            <a:pPr marL="457200" lvl="1" indent="0">
              <a:buNone/>
            </a:pPr>
            <a:endParaRPr lang="en-US" sz="1800" dirty="0"/>
          </a:p>
          <a:p>
            <a:pPr marL="514350" indent="-514350">
              <a:buAutoNum type="arabicPeriod"/>
            </a:pPr>
            <a:r>
              <a:rPr lang="en-US" sz="1800" dirty="0">
                <a:solidFill>
                  <a:srgbClr val="FF0000"/>
                </a:solidFill>
              </a:rPr>
              <a:t>Rethink your standards</a:t>
            </a:r>
          </a:p>
          <a:p>
            <a:pPr marL="534988" lvl="1" indent="0">
              <a:buNone/>
            </a:pPr>
            <a:r>
              <a:rPr lang="en-US" sz="1600" dirty="0"/>
              <a:t>If you are a person who has very high standards of performance, the first recommendation may mean that you never really get into the situation of seeing a performance as positive. In this case, you should bear in mind that your standard is not the measure of all things and that you should definitely use lower standards when evaluating your employees. You also cannot judge all employees according to the same criteria.</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8"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3"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15"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675108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4122593"/>
          </a:xfrm>
        </p:spPr>
        <p:txBody>
          <a:bodyPr>
            <a:noAutofit/>
          </a:bodyPr>
          <a:lstStyle/>
          <a:p>
            <a:pPr marL="0" indent="0">
              <a:buNone/>
            </a:pPr>
            <a:r>
              <a:rPr lang="en-US" dirty="0"/>
              <a:t>How to increase work performance through motivated employees</a:t>
            </a:r>
          </a:p>
          <a:p>
            <a:pPr marL="0" indent="0">
              <a:buNone/>
            </a:pPr>
            <a:endParaRPr lang="en-US" sz="1000" dirty="0"/>
          </a:p>
          <a:p>
            <a:pPr marL="514350" indent="-514350">
              <a:buFont typeface="+mj-lt"/>
              <a:buAutoNum type="arabicPeriod" startAt="3"/>
            </a:pPr>
            <a:r>
              <a:rPr lang="en-US" sz="1800" dirty="0" err="1">
                <a:solidFill>
                  <a:srgbClr val="FF0000"/>
                </a:solidFill>
              </a:rPr>
              <a:t>Analyse</a:t>
            </a:r>
            <a:r>
              <a:rPr lang="en-US" sz="1800" dirty="0">
                <a:solidFill>
                  <a:srgbClr val="FF0000"/>
                </a:solidFill>
              </a:rPr>
              <a:t> the performance of your employees regularly</a:t>
            </a:r>
          </a:p>
          <a:p>
            <a:pPr marL="534988" lvl="1" indent="0">
              <a:buNone/>
            </a:pPr>
            <a:r>
              <a:rPr lang="en-US" sz="1600" dirty="0"/>
              <a:t>In order to be able to praise or </a:t>
            </a:r>
            <a:r>
              <a:rPr lang="en-US" sz="1600" dirty="0" err="1"/>
              <a:t>criticise</a:t>
            </a:r>
            <a:r>
              <a:rPr lang="en-US" sz="1600" dirty="0"/>
              <a:t> your employees in a targeted manner, you need to keep a close eye on their performance. In the case of a mistake, you can usually feel the effect on your own, but positive performance is often much more difficult to </a:t>
            </a:r>
            <a:r>
              <a:rPr lang="en-US" sz="1600" dirty="0" err="1"/>
              <a:t>recognise</a:t>
            </a:r>
            <a:r>
              <a:rPr lang="en-US" sz="1600" dirty="0"/>
              <a:t>. At the end of the day or at the end of the week, look back and ask yourself: Did the respective employee perform above his or her usual level?</a:t>
            </a:r>
          </a:p>
          <a:p>
            <a:pPr marL="457200" lvl="1" indent="0">
              <a:buNone/>
            </a:pPr>
            <a:endParaRPr lang="en-US" sz="1800" dirty="0"/>
          </a:p>
          <a:p>
            <a:pPr marL="514350" indent="-514350">
              <a:buAutoNum type="arabicPeriod" startAt="3"/>
            </a:pPr>
            <a:r>
              <a:rPr lang="en-US" sz="1800" dirty="0">
                <a:solidFill>
                  <a:srgbClr val="FF0000"/>
                </a:solidFill>
              </a:rPr>
              <a:t>Match the praise to the performance</a:t>
            </a:r>
          </a:p>
          <a:p>
            <a:pPr marL="534988" lvl="1" indent="0">
              <a:buNone/>
            </a:pPr>
            <a:r>
              <a:rPr lang="en-US" sz="1600" dirty="0"/>
              <a:t>Praise is only effective if it is appropriate and individual. It is not so much how much the performance affects the company that counts, but how high the employee's commitment was. If an employee repeatedly fills in for his colleagues, this does not necessarily improve the overall performance, and yet this is certainly a reason for a special praise.</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8"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3"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15"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947779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3</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4122593"/>
          </a:xfrm>
        </p:spPr>
        <p:txBody>
          <a:bodyPr>
            <a:noAutofit/>
          </a:bodyPr>
          <a:lstStyle/>
          <a:p>
            <a:pPr marL="0" indent="0">
              <a:buNone/>
            </a:pPr>
            <a:r>
              <a:rPr lang="en-US" dirty="0"/>
              <a:t>How to assess the performance of your team members correctly and fairly in 3 steps</a:t>
            </a:r>
          </a:p>
          <a:p>
            <a:pPr marL="0" indent="0">
              <a:buNone/>
            </a:pPr>
            <a:endParaRPr lang="en-US" sz="1000" dirty="0"/>
          </a:p>
          <a:p>
            <a:pPr marL="514350" indent="-514350">
              <a:buFont typeface="+mj-lt"/>
              <a:buAutoNum type="arabicPeriod" startAt="5"/>
            </a:pPr>
            <a:r>
              <a:rPr lang="en-US" sz="1800" dirty="0">
                <a:solidFill>
                  <a:srgbClr val="FF0000"/>
                </a:solidFill>
              </a:rPr>
              <a:t>Praise consistently good performance</a:t>
            </a:r>
          </a:p>
          <a:p>
            <a:pPr marL="534988" lvl="1" indent="0">
              <a:buNone/>
            </a:pPr>
            <a:r>
              <a:rPr lang="en-US" sz="1600" dirty="0"/>
              <a:t>While it is generally true that praise should only be given for more or less outstanding performance, you must be very deliberate in doing so. There are employees who are very reliable and perform consistently well. You must also </a:t>
            </a:r>
            <a:r>
              <a:rPr lang="en-US" sz="1600" dirty="0" err="1"/>
              <a:t>recognise</a:t>
            </a:r>
            <a:r>
              <a:rPr lang="en-US" sz="1600" dirty="0"/>
              <a:t> this and praise them regularly.</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 name="Grafik 3">
            <a:extLst>
              <a:ext uri="{FF2B5EF4-FFF2-40B4-BE49-F238E27FC236}">
                <a16:creationId xmlns:a16="http://schemas.microsoft.com/office/drawing/2014/main" xmlns="" id="{81FFD6E2-FD21-4634-8D3B-E087350D2B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24072" y="4133177"/>
            <a:ext cx="3371273" cy="1896341"/>
          </a:xfrm>
          <a:prstGeom prst="rect">
            <a:avLst/>
          </a:prstGeom>
        </p:spPr>
      </p:pic>
      <p:sp>
        <p:nvSpPr>
          <p:cNvPr id="13"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16"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484825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4122593"/>
          </a:xfrm>
        </p:spPr>
        <p:txBody>
          <a:bodyPr>
            <a:noAutofit/>
          </a:bodyPr>
          <a:lstStyle/>
          <a:p>
            <a:pPr marL="0" indent="0">
              <a:buNone/>
            </a:pPr>
            <a:r>
              <a:rPr lang="en-US" dirty="0"/>
              <a:t>How to increase work performance through motivated employees</a:t>
            </a:r>
          </a:p>
          <a:p>
            <a:pPr marL="0" indent="0">
              <a:buNone/>
            </a:pPr>
            <a:endParaRPr lang="en-US" sz="1000" dirty="0"/>
          </a:p>
          <a:p>
            <a:pPr marL="0" indent="0">
              <a:buNone/>
            </a:pPr>
            <a:r>
              <a:rPr lang="en-US" sz="1800" dirty="0"/>
              <a:t>As a manager, you have to assess the performance of your employees at certain points in time. The quality of your appraisal stands and falls with both your observation and the conduct of the appraisal interview. Divide your performance appraisal into 3 phases to achieve a fairer and </a:t>
            </a:r>
            <a:r>
              <a:rPr lang="en-US" sz="1800" dirty="0" err="1"/>
              <a:t>standardised</a:t>
            </a:r>
            <a:r>
              <a:rPr lang="en-US" sz="1800" dirty="0"/>
              <a:t> appraisal.</a:t>
            </a:r>
          </a:p>
          <a:p>
            <a:pPr marL="0" indent="0">
              <a:buNone/>
            </a:pPr>
            <a:endParaRPr lang="en-US" sz="1800" dirty="0"/>
          </a:p>
          <a:p>
            <a:pPr marL="0" indent="0">
              <a:buNone/>
            </a:pPr>
            <a:r>
              <a:rPr lang="en-US" sz="1800" dirty="0"/>
              <a:t>Do not set your assessments in a rush, e.g. shortly after the end of a completed improvement project. Experience shows that performance appraisal interviews then turn out to be very superficial. There is a great danger that personal and emotional aspects make an objective judgement impossible. The result: dissatisfaction among the employees concerned and a decline in performance in the next project.</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8"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3"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15"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419406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a:xfrm>
            <a:off x="323529" y="312876"/>
            <a:ext cx="11573197" cy="724247"/>
          </a:xfrm>
        </p:spPr>
        <p:txBody>
          <a:bodyPr>
            <a:normAutofit fontScale="92500" lnSpcReduction="10000"/>
          </a:bodyPr>
          <a:lstStyle/>
          <a:p>
            <a:r>
              <a:rPr lang="en-US" dirty="0">
                <a:latin typeface="Arial Black" panose="020B0A04020102020204" pitchFamily="34" charset="0"/>
              </a:rPr>
              <a:t>GOALS</a:t>
            </a:r>
          </a:p>
        </p:txBody>
      </p:sp>
      <p:grpSp>
        <p:nvGrpSpPr>
          <p:cNvPr id="3" name="그룹 4">
            <a:extLst>
              <a:ext uri="{FF2B5EF4-FFF2-40B4-BE49-F238E27FC236}">
                <a16:creationId xmlns:a16="http://schemas.microsoft.com/office/drawing/2014/main" xmlns="" id="{ADA5C4D0-2A66-4109-A491-06CA2CC95E5A}"/>
              </a:ext>
            </a:extLst>
          </p:cNvPr>
          <p:cNvGrpSpPr/>
          <p:nvPr/>
        </p:nvGrpSpPr>
        <p:grpSpPr>
          <a:xfrm>
            <a:off x="4364347" y="1944996"/>
            <a:ext cx="3532863" cy="4209710"/>
            <a:chOff x="4737812" y="2390015"/>
            <a:chExt cx="3159394" cy="3764690"/>
          </a:xfrm>
        </p:grpSpPr>
        <p:grpSp>
          <p:nvGrpSpPr>
            <p:cNvPr id="4" name="Group 3">
              <a:extLst>
                <a:ext uri="{FF2B5EF4-FFF2-40B4-BE49-F238E27FC236}">
                  <a16:creationId xmlns:a16="http://schemas.microsoft.com/office/drawing/2014/main" xmlns="" id="{74E9FEC3-6A2D-4AFD-9A3E-28BE920B5291}"/>
                </a:ext>
              </a:extLst>
            </p:cNvPr>
            <p:cNvGrpSpPr/>
            <p:nvPr/>
          </p:nvGrpSpPr>
          <p:grpSpPr>
            <a:xfrm rot="19800000">
              <a:off x="5964234" y="4473736"/>
              <a:ext cx="1932972" cy="1680969"/>
              <a:chOff x="2084105" y="5383623"/>
              <a:chExt cx="815482" cy="891098"/>
            </a:xfrm>
          </p:grpSpPr>
          <p:sp>
            <p:nvSpPr>
              <p:cNvPr id="9" name="Rectangle 8">
                <a:extLst>
                  <a:ext uri="{FF2B5EF4-FFF2-40B4-BE49-F238E27FC236}">
                    <a16:creationId xmlns:a16="http://schemas.microsoft.com/office/drawing/2014/main" xmlns="" id="{9D72099A-796A-4DB6-A2D1-0D17AA5FF1C8}"/>
                  </a:ext>
                </a:extLst>
              </p:cNvPr>
              <p:cNvSpPr/>
              <p:nvPr/>
            </p:nvSpPr>
            <p:spPr>
              <a:xfrm>
                <a:off x="2084105" y="5383623"/>
                <a:ext cx="815482" cy="891098"/>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6">
                      <a:lumMod val="55000"/>
                      <a:lumOff val="45000"/>
                    </a:schemeClr>
                  </a:gs>
                  <a:gs pos="100000">
                    <a:schemeClr val="accent6">
                      <a:lumMod val="55000"/>
                      <a:lumOff val="4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0" name="Rectangle 8">
                <a:extLst>
                  <a:ext uri="{FF2B5EF4-FFF2-40B4-BE49-F238E27FC236}">
                    <a16:creationId xmlns:a16="http://schemas.microsoft.com/office/drawing/2014/main" xmlns="" id="{993C6F2A-45A7-4D12-A534-B35F982B0301}"/>
                  </a:ext>
                </a:extLst>
              </p:cNvPr>
              <p:cNvSpPr/>
              <p:nvPr/>
            </p:nvSpPr>
            <p:spPr>
              <a:xfrm>
                <a:off x="2084106" y="5383623"/>
                <a:ext cx="614896" cy="884728"/>
              </a:xfrm>
              <a:custGeom>
                <a:avLst/>
                <a:gdLst/>
                <a:ahLst/>
                <a:cxnLst/>
                <a:rect l="l" t="t" r="r" b="b"/>
                <a:pathLst>
                  <a:path w="1359043" h="1787331">
                    <a:moveTo>
                      <a:pt x="0" y="0"/>
                    </a:moveTo>
                    <a:lnTo>
                      <a:pt x="1359043" y="0"/>
                    </a:lnTo>
                    <a:lnTo>
                      <a:pt x="1359043" y="212596"/>
                    </a:lnTo>
                    <a:lnTo>
                      <a:pt x="893519" y="1787331"/>
                    </a:lnTo>
                    <a:lnTo>
                      <a:pt x="1012" y="289727"/>
                    </a:lnTo>
                    <a:lnTo>
                      <a:pt x="0" y="289727"/>
                    </a:lnTo>
                    <a:lnTo>
                      <a:pt x="0" y="288030"/>
                    </a:lnTo>
                    <a:close/>
                  </a:path>
                </a:pathLst>
              </a:custGeom>
              <a:gradFill>
                <a:gsLst>
                  <a:gs pos="0">
                    <a:schemeClr val="accent6">
                      <a:lumMod val="45000"/>
                      <a:lumOff val="55000"/>
                    </a:schemeClr>
                  </a:gs>
                  <a:gs pos="100000">
                    <a:schemeClr val="accent6">
                      <a:lumMod val="45000"/>
                      <a:lumOff val="5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1" name="Rectangle 8">
                <a:extLst>
                  <a:ext uri="{FF2B5EF4-FFF2-40B4-BE49-F238E27FC236}">
                    <a16:creationId xmlns:a16="http://schemas.microsoft.com/office/drawing/2014/main" xmlns="" id="{A564E653-42E4-4C2A-816F-A1FEA71E794F}"/>
                  </a:ext>
                </a:extLst>
              </p:cNvPr>
              <p:cNvSpPr/>
              <p:nvPr/>
            </p:nvSpPr>
            <p:spPr>
              <a:xfrm>
                <a:off x="2084106" y="5383623"/>
                <a:ext cx="408037" cy="885995"/>
              </a:xfrm>
              <a:custGeom>
                <a:avLst/>
                <a:gdLst/>
                <a:ahLst/>
                <a:cxnLst/>
                <a:rect l="l" t="t" r="r" b="b"/>
                <a:pathLst>
                  <a:path w="901843" h="1789890">
                    <a:moveTo>
                      <a:pt x="0" y="0"/>
                    </a:moveTo>
                    <a:lnTo>
                      <a:pt x="897414" y="0"/>
                    </a:lnTo>
                    <a:lnTo>
                      <a:pt x="901843" y="212596"/>
                    </a:lnTo>
                    <a:lnTo>
                      <a:pt x="895045" y="1789890"/>
                    </a:lnTo>
                    <a:lnTo>
                      <a:pt x="1012" y="289727"/>
                    </a:lnTo>
                    <a:lnTo>
                      <a:pt x="0" y="289727"/>
                    </a:lnTo>
                    <a:lnTo>
                      <a:pt x="0" y="288030"/>
                    </a:lnTo>
                    <a:close/>
                  </a:path>
                </a:pathLst>
              </a:custGeom>
              <a:gradFill>
                <a:gsLst>
                  <a:gs pos="0">
                    <a:schemeClr val="accent6">
                      <a:lumMod val="30000"/>
                      <a:lumOff val="70000"/>
                    </a:schemeClr>
                  </a:gs>
                  <a:gs pos="100000">
                    <a:schemeClr val="accent6">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2" name="Rectangle 8">
                <a:extLst>
                  <a:ext uri="{FF2B5EF4-FFF2-40B4-BE49-F238E27FC236}">
                    <a16:creationId xmlns:a16="http://schemas.microsoft.com/office/drawing/2014/main" xmlns="" id="{F1458674-168A-46D7-96E7-275FD01E70A4}"/>
                  </a:ext>
                </a:extLst>
              </p:cNvPr>
              <p:cNvSpPr/>
              <p:nvPr/>
            </p:nvSpPr>
            <p:spPr>
              <a:xfrm>
                <a:off x="2084105" y="5383623"/>
                <a:ext cx="405505" cy="886992"/>
              </a:xfrm>
              <a:custGeom>
                <a:avLst/>
                <a:gdLst/>
                <a:ahLst/>
                <a:cxnLst/>
                <a:rect l="l" t="t" r="r" b="b"/>
                <a:pathLst>
                  <a:path w="896246" h="1791906">
                    <a:moveTo>
                      <a:pt x="0" y="0"/>
                    </a:moveTo>
                    <a:lnTo>
                      <a:pt x="440115" y="0"/>
                    </a:lnTo>
                    <a:lnTo>
                      <a:pt x="452263" y="212596"/>
                    </a:lnTo>
                    <a:lnTo>
                      <a:pt x="896246" y="1791906"/>
                    </a:lnTo>
                    <a:lnTo>
                      <a:pt x="1012" y="289727"/>
                    </a:lnTo>
                    <a:lnTo>
                      <a:pt x="0" y="289727"/>
                    </a:lnTo>
                    <a:lnTo>
                      <a:pt x="0" y="288030"/>
                    </a:lnTo>
                    <a:close/>
                  </a:path>
                </a:pathLst>
              </a:custGeom>
              <a:gradFill>
                <a:gsLst>
                  <a:gs pos="0">
                    <a:schemeClr val="accent6">
                      <a:lumMod val="20000"/>
                      <a:lumOff val="80000"/>
                    </a:schemeClr>
                  </a:gs>
                  <a:gs pos="100000">
                    <a:schemeClr val="accent6">
                      <a:lumMod val="20000"/>
                      <a:lumOff val="8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3" name="Rectangle 8">
                <a:extLst>
                  <a:ext uri="{FF2B5EF4-FFF2-40B4-BE49-F238E27FC236}">
                    <a16:creationId xmlns:a16="http://schemas.microsoft.com/office/drawing/2014/main" xmlns="" id="{5BE9E225-E3AB-4AFA-926E-98C4CC9DAD82}"/>
                  </a:ext>
                </a:extLst>
              </p:cNvPr>
              <p:cNvSpPr/>
              <p:nvPr/>
            </p:nvSpPr>
            <p:spPr>
              <a:xfrm>
                <a:off x="2397817" y="6070896"/>
                <a:ext cx="184225" cy="202494"/>
              </a:xfrm>
              <a:custGeom>
                <a:avLst/>
                <a:gdLst/>
                <a:ahLst/>
                <a:cxnLst/>
                <a:rect l="l" t="t" r="r" b="b"/>
                <a:pathLst>
                  <a:path w="1791810" h="1800199">
                    <a:moveTo>
                      <a:pt x="229620" y="140779"/>
                    </a:moveTo>
                    <a:cubicBezTo>
                      <a:pt x="334730" y="140779"/>
                      <a:pt x="422984" y="212958"/>
                      <a:pt x="445844" y="310765"/>
                    </a:cubicBezTo>
                    <a:lnTo>
                      <a:pt x="454300" y="310765"/>
                    </a:lnTo>
                    <a:lnTo>
                      <a:pt x="462757" y="310765"/>
                    </a:lnTo>
                    <a:cubicBezTo>
                      <a:pt x="485617" y="212958"/>
                      <a:pt x="573869" y="140779"/>
                      <a:pt x="678980" y="140779"/>
                    </a:cubicBezTo>
                    <a:cubicBezTo>
                      <a:pt x="784090" y="140779"/>
                      <a:pt x="872344" y="212958"/>
                      <a:pt x="895204" y="310765"/>
                    </a:cubicBezTo>
                    <a:lnTo>
                      <a:pt x="903659" y="310765"/>
                    </a:lnTo>
                    <a:lnTo>
                      <a:pt x="903660" y="310765"/>
                    </a:lnTo>
                    <a:lnTo>
                      <a:pt x="912116" y="310765"/>
                    </a:lnTo>
                    <a:cubicBezTo>
                      <a:pt x="934976" y="212958"/>
                      <a:pt x="1023228" y="140779"/>
                      <a:pt x="1128339" y="140779"/>
                    </a:cubicBezTo>
                    <a:cubicBezTo>
                      <a:pt x="1233450" y="140779"/>
                      <a:pt x="1321703" y="212958"/>
                      <a:pt x="1344563" y="310765"/>
                    </a:cubicBezTo>
                    <a:lnTo>
                      <a:pt x="1353019" y="310765"/>
                    </a:lnTo>
                    <a:lnTo>
                      <a:pt x="1361476" y="310765"/>
                    </a:lnTo>
                    <a:cubicBezTo>
                      <a:pt x="1384336" y="212958"/>
                      <a:pt x="1472588" y="140779"/>
                      <a:pt x="1577699" y="140779"/>
                    </a:cubicBezTo>
                    <a:cubicBezTo>
                      <a:pt x="1680932" y="140779"/>
                      <a:pt x="1767904" y="210402"/>
                      <a:pt x="1791810" y="305762"/>
                    </a:cubicBezTo>
                    <a:lnTo>
                      <a:pt x="901188" y="1800199"/>
                    </a:lnTo>
                    <a:lnTo>
                      <a:pt x="13460" y="310615"/>
                    </a:lnTo>
                    <a:cubicBezTo>
                      <a:pt x="36351" y="212881"/>
                      <a:pt x="124565" y="140779"/>
                      <a:pt x="229620" y="140779"/>
                    </a:cubicBezTo>
                    <a:close/>
                    <a:moveTo>
                      <a:pt x="0" y="0"/>
                    </a:moveTo>
                    <a:lnTo>
                      <a:pt x="1" y="0"/>
                    </a:lnTo>
                    <a:lnTo>
                      <a:pt x="4940" y="0"/>
                    </a:lnTo>
                    <a:lnTo>
                      <a:pt x="4940" y="296318"/>
                    </a:lnTo>
                    <a:lnTo>
                      <a:pt x="1012" y="289727"/>
                    </a:lnTo>
                    <a:lnTo>
                      <a:pt x="1" y="289727"/>
                    </a:lnTo>
                    <a:lnTo>
                      <a:pt x="0" y="289727"/>
                    </a:lnTo>
                    <a:lnTo>
                      <a:pt x="0" y="288030"/>
                    </a:lnTo>
                    <a:close/>
                  </a:path>
                </a:pathLst>
              </a:custGeom>
              <a:gradFill>
                <a:gsLst>
                  <a:gs pos="15000">
                    <a:schemeClr val="tx1">
                      <a:lumMod val="72000"/>
                      <a:lumOff val="28000"/>
                    </a:schemeClr>
                  </a:gs>
                  <a:gs pos="100000">
                    <a:schemeClr val="tx1">
                      <a:lumMod val="31000"/>
                      <a:lumOff val="69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5" name="Rounded Rectangle 1">
              <a:extLst>
                <a:ext uri="{FF2B5EF4-FFF2-40B4-BE49-F238E27FC236}">
                  <a16:creationId xmlns:a16="http://schemas.microsoft.com/office/drawing/2014/main" xmlns="" id="{9A8A57AF-EB22-48E1-BBD2-E91023FB96AB}"/>
                </a:ext>
              </a:extLst>
            </p:cNvPr>
            <p:cNvSpPr/>
            <p:nvPr/>
          </p:nvSpPr>
          <p:spPr>
            <a:xfrm rot="14400000">
              <a:off x="5606012" y="4024339"/>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6" name="Rounded Rectangle 1">
              <a:extLst>
                <a:ext uri="{FF2B5EF4-FFF2-40B4-BE49-F238E27FC236}">
                  <a16:creationId xmlns:a16="http://schemas.microsoft.com/office/drawing/2014/main" xmlns="" id="{D836F338-AE06-40F8-9D00-05010C6DC326}"/>
                </a:ext>
              </a:extLst>
            </p:cNvPr>
            <p:cNvSpPr/>
            <p:nvPr/>
          </p:nvSpPr>
          <p:spPr>
            <a:xfrm rot="4400993">
              <a:off x="5833816" y="2266987"/>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7" name="Rounded Rectangle 1">
              <a:extLst>
                <a:ext uri="{FF2B5EF4-FFF2-40B4-BE49-F238E27FC236}">
                  <a16:creationId xmlns:a16="http://schemas.microsoft.com/office/drawing/2014/main" xmlns="" id="{8E1BED9D-5776-48DF-9395-B6FA63A00B1D}"/>
                </a:ext>
              </a:extLst>
            </p:cNvPr>
            <p:cNvSpPr/>
            <p:nvPr/>
          </p:nvSpPr>
          <p:spPr>
            <a:xfrm rot="9000000">
              <a:off x="6316872" y="3487189"/>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8" name="Rounded Rectangle 1">
              <a:extLst>
                <a:ext uri="{FF2B5EF4-FFF2-40B4-BE49-F238E27FC236}">
                  <a16:creationId xmlns:a16="http://schemas.microsoft.com/office/drawing/2014/main" xmlns="" id="{7D330C09-CAE4-4454-BBED-FB9A8A840036}"/>
                </a:ext>
              </a:extLst>
            </p:cNvPr>
            <p:cNvSpPr/>
            <p:nvPr/>
          </p:nvSpPr>
          <p:spPr>
            <a:xfrm rot="18596325">
              <a:off x="4851990" y="3080834"/>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sp>
        <p:nvSpPr>
          <p:cNvPr id="14" name="TextBox 13">
            <a:extLst>
              <a:ext uri="{FF2B5EF4-FFF2-40B4-BE49-F238E27FC236}">
                <a16:creationId xmlns:a16="http://schemas.microsoft.com/office/drawing/2014/main" xmlns="" id="{70EBD466-C587-4358-B47B-56D604DA14C9}"/>
              </a:ext>
            </a:extLst>
          </p:cNvPr>
          <p:cNvSpPr txBox="1"/>
          <p:nvPr/>
        </p:nvSpPr>
        <p:spPr>
          <a:xfrm>
            <a:off x="3775195" y="2281092"/>
            <a:ext cx="832867" cy="646331"/>
          </a:xfrm>
          <a:prstGeom prst="rect">
            <a:avLst/>
          </a:prstGeom>
          <a:noFill/>
        </p:spPr>
        <p:txBody>
          <a:bodyPr wrap="square" rtlCol="0" anchor="ctr">
            <a:spAutoFit/>
          </a:bodyPr>
          <a:lstStyle/>
          <a:p>
            <a:pPr algn="ctr"/>
            <a:r>
              <a:rPr lang="en-US" altLang="ko-KR" sz="3600" b="1" dirty="0">
                <a:solidFill>
                  <a:srgbClr val="00B0F0"/>
                </a:solidFill>
                <a:cs typeface="Arial" pitchFamily="34" charset="0"/>
              </a:rPr>
              <a:t>01</a:t>
            </a:r>
            <a:endParaRPr lang="ko-KR" altLang="en-US" sz="3600" b="1" dirty="0">
              <a:solidFill>
                <a:srgbClr val="00B0F0"/>
              </a:solidFill>
              <a:cs typeface="Arial" pitchFamily="34" charset="0"/>
            </a:endParaRPr>
          </a:p>
        </p:txBody>
      </p:sp>
      <p:sp>
        <p:nvSpPr>
          <p:cNvPr id="15" name="TextBox 14">
            <a:extLst>
              <a:ext uri="{FF2B5EF4-FFF2-40B4-BE49-F238E27FC236}">
                <a16:creationId xmlns:a16="http://schemas.microsoft.com/office/drawing/2014/main" xmlns="" id="{30DB82BF-5F93-4A4D-A540-A91CB26F41BB}"/>
              </a:ext>
            </a:extLst>
          </p:cNvPr>
          <p:cNvSpPr txBox="1"/>
          <p:nvPr/>
        </p:nvSpPr>
        <p:spPr>
          <a:xfrm>
            <a:off x="7148624" y="1847185"/>
            <a:ext cx="832867" cy="646331"/>
          </a:xfrm>
          <a:prstGeom prst="rect">
            <a:avLst/>
          </a:prstGeom>
          <a:noFill/>
        </p:spPr>
        <p:txBody>
          <a:bodyPr wrap="square" rtlCol="0" anchor="ctr">
            <a:spAutoFit/>
          </a:bodyPr>
          <a:lstStyle/>
          <a:p>
            <a:pPr algn="ctr"/>
            <a:r>
              <a:rPr lang="en-US" altLang="ko-KR" sz="3600" b="1" dirty="0">
                <a:solidFill>
                  <a:srgbClr val="92D050"/>
                </a:solidFill>
                <a:cs typeface="Arial" pitchFamily="34" charset="0"/>
              </a:rPr>
              <a:t>02</a:t>
            </a:r>
            <a:endParaRPr lang="ko-KR" altLang="en-US" sz="3600" b="1" dirty="0">
              <a:solidFill>
                <a:srgbClr val="92D050"/>
              </a:solidFill>
              <a:cs typeface="Arial" pitchFamily="34" charset="0"/>
            </a:endParaRPr>
          </a:p>
        </p:txBody>
      </p:sp>
      <p:sp>
        <p:nvSpPr>
          <p:cNvPr id="16" name="TextBox 15">
            <a:extLst>
              <a:ext uri="{FF2B5EF4-FFF2-40B4-BE49-F238E27FC236}">
                <a16:creationId xmlns:a16="http://schemas.microsoft.com/office/drawing/2014/main" xmlns="" id="{99D1CA38-65F6-4018-8DAB-5AA4DE65BE74}"/>
              </a:ext>
            </a:extLst>
          </p:cNvPr>
          <p:cNvSpPr txBox="1"/>
          <p:nvPr/>
        </p:nvSpPr>
        <p:spPr>
          <a:xfrm>
            <a:off x="4496750" y="5306985"/>
            <a:ext cx="832867" cy="646331"/>
          </a:xfrm>
          <a:prstGeom prst="rect">
            <a:avLst/>
          </a:prstGeom>
          <a:noFill/>
        </p:spPr>
        <p:txBody>
          <a:bodyPr wrap="square" rtlCol="0" anchor="ctr">
            <a:spAutoFit/>
          </a:bodyPr>
          <a:lstStyle/>
          <a:p>
            <a:pPr algn="ctr"/>
            <a:r>
              <a:rPr lang="en-US" altLang="ko-KR" sz="3600" b="1" dirty="0">
                <a:solidFill>
                  <a:srgbClr val="FF0000"/>
                </a:solidFill>
                <a:cs typeface="Arial" pitchFamily="34" charset="0"/>
              </a:rPr>
              <a:t>03</a:t>
            </a:r>
            <a:endParaRPr lang="ko-KR" altLang="en-US" sz="3600" b="1" dirty="0">
              <a:solidFill>
                <a:srgbClr val="FF0000"/>
              </a:solidFill>
              <a:cs typeface="Arial" pitchFamily="34" charset="0"/>
            </a:endParaRPr>
          </a:p>
        </p:txBody>
      </p:sp>
      <p:sp>
        <p:nvSpPr>
          <p:cNvPr id="17" name="TextBox 16">
            <a:extLst>
              <a:ext uri="{FF2B5EF4-FFF2-40B4-BE49-F238E27FC236}">
                <a16:creationId xmlns:a16="http://schemas.microsoft.com/office/drawing/2014/main" xmlns="" id="{182A561C-66DD-4EA4-8107-08F9DC751ABA}"/>
              </a:ext>
            </a:extLst>
          </p:cNvPr>
          <p:cNvSpPr txBox="1"/>
          <p:nvPr/>
        </p:nvSpPr>
        <p:spPr>
          <a:xfrm>
            <a:off x="7603265" y="4074326"/>
            <a:ext cx="832867" cy="646331"/>
          </a:xfrm>
          <a:prstGeom prst="rect">
            <a:avLst/>
          </a:prstGeom>
          <a:noFill/>
        </p:spPr>
        <p:txBody>
          <a:bodyPr wrap="square" rtlCol="0" anchor="ctr">
            <a:spAutoFit/>
          </a:bodyPr>
          <a:lstStyle/>
          <a:p>
            <a:pPr algn="ctr"/>
            <a:r>
              <a:rPr lang="en-US" altLang="ko-KR" sz="3600" b="1" dirty="0">
                <a:solidFill>
                  <a:srgbClr val="FA9106"/>
                </a:solidFill>
                <a:cs typeface="Arial" pitchFamily="34" charset="0"/>
              </a:rPr>
              <a:t>04</a:t>
            </a:r>
            <a:endParaRPr lang="ko-KR" altLang="en-US" sz="3600" b="1" dirty="0">
              <a:solidFill>
                <a:srgbClr val="FA9106"/>
              </a:solidFill>
              <a:cs typeface="Arial" pitchFamily="34" charset="0"/>
            </a:endParaRPr>
          </a:p>
        </p:txBody>
      </p:sp>
      <p:grpSp>
        <p:nvGrpSpPr>
          <p:cNvPr id="18" name="Group 17">
            <a:extLst>
              <a:ext uri="{FF2B5EF4-FFF2-40B4-BE49-F238E27FC236}">
                <a16:creationId xmlns:a16="http://schemas.microsoft.com/office/drawing/2014/main" xmlns="" id="{6160CF9D-95C0-4A3C-8F0F-BB1FD13355B3}"/>
              </a:ext>
            </a:extLst>
          </p:cNvPr>
          <p:cNvGrpSpPr/>
          <p:nvPr/>
        </p:nvGrpSpPr>
        <p:grpSpPr>
          <a:xfrm>
            <a:off x="7981492" y="1963601"/>
            <a:ext cx="2948586" cy="966630"/>
            <a:chOff x="1487520" y="1317096"/>
            <a:chExt cx="4380624" cy="524156"/>
          </a:xfrm>
        </p:grpSpPr>
        <p:sp>
          <p:nvSpPr>
            <p:cNvPr id="19" name="TextBox 18">
              <a:extLst>
                <a:ext uri="{FF2B5EF4-FFF2-40B4-BE49-F238E27FC236}">
                  <a16:creationId xmlns:a16="http://schemas.microsoft.com/office/drawing/2014/main" xmlns="" id="{13CF657A-4052-46EB-8E57-3B19D2E98EB9}"/>
                </a:ext>
              </a:extLst>
            </p:cNvPr>
            <p:cNvSpPr txBox="1"/>
            <p:nvPr/>
          </p:nvSpPr>
          <p:spPr>
            <a:xfrm>
              <a:off x="1487520" y="1317096"/>
              <a:ext cx="4380624" cy="183581"/>
            </a:xfrm>
            <a:prstGeom prst="rect">
              <a:avLst/>
            </a:prstGeom>
            <a:noFill/>
          </p:spPr>
          <p:txBody>
            <a:bodyPr wrap="square" rtlCol="0" anchor="ctr">
              <a:spAutoFit/>
            </a:bodyPr>
            <a:lstStyle/>
            <a:p>
              <a:r>
                <a:rPr lang="en-US" altLang="ko-KR" sz="1600" b="1" dirty="0">
                  <a:solidFill>
                    <a:srgbClr val="92D050"/>
                  </a:solidFill>
                  <a:cs typeface="Arial" pitchFamily="34" charset="0"/>
                </a:rPr>
                <a:t>Increasing work performance</a:t>
              </a:r>
              <a:endParaRPr lang="ko-KR" altLang="en-US" sz="1600" b="1" dirty="0">
                <a:solidFill>
                  <a:srgbClr val="92D050"/>
                </a:solidFill>
                <a:cs typeface="Arial" pitchFamily="34" charset="0"/>
              </a:endParaRPr>
            </a:p>
          </p:txBody>
        </p:sp>
        <p:sp>
          <p:nvSpPr>
            <p:cNvPr id="20" name="TextBox 19">
              <a:extLst>
                <a:ext uri="{FF2B5EF4-FFF2-40B4-BE49-F238E27FC236}">
                  <a16:creationId xmlns:a16="http://schemas.microsoft.com/office/drawing/2014/main" xmlns="" id="{76D19044-9807-4A8E-A44D-70D273353DBC}"/>
                </a:ext>
              </a:extLst>
            </p:cNvPr>
            <p:cNvSpPr txBox="1"/>
            <p:nvPr/>
          </p:nvSpPr>
          <p:spPr>
            <a:xfrm>
              <a:off x="1487520" y="1515812"/>
              <a:ext cx="4380624" cy="325440"/>
            </a:xfrm>
            <a:prstGeom prst="rect">
              <a:avLst/>
            </a:prstGeom>
            <a:noFill/>
          </p:spPr>
          <p:txBody>
            <a:bodyPr wrap="square" rtlCol="0">
              <a:spAutoFit/>
            </a:bodyPr>
            <a:lstStyle/>
            <a:p>
              <a:r>
                <a:rPr lang="en-US" sz="1100" dirty="0"/>
                <a:t>You will learn how to correctly </a:t>
              </a:r>
              <a:r>
                <a:rPr lang="en-US" sz="1100" dirty="0" err="1"/>
                <a:t>criticising</a:t>
              </a:r>
              <a:r>
                <a:rPr lang="en-US" sz="1100" dirty="0"/>
                <a:t> and praising your </a:t>
              </a:r>
              <a:r>
                <a:rPr lang="en-US" sz="1100" dirty="0" err="1"/>
                <a:t>employess</a:t>
              </a:r>
              <a:r>
                <a:rPr lang="en-US" sz="1100" dirty="0"/>
                <a:t>. These are important tasks of a manager.</a:t>
              </a:r>
              <a:endParaRPr lang="ko-KR" altLang="en-US" sz="1101" dirty="0">
                <a:solidFill>
                  <a:schemeClr val="tx1">
                    <a:lumMod val="75000"/>
                    <a:lumOff val="25000"/>
                  </a:schemeClr>
                </a:solidFill>
                <a:cs typeface="Arial" pitchFamily="34" charset="0"/>
              </a:endParaRPr>
            </a:p>
          </p:txBody>
        </p:sp>
      </p:grpSp>
      <p:grpSp>
        <p:nvGrpSpPr>
          <p:cNvPr id="21" name="Group 20">
            <a:extLst>
              <a:ext uri="{FF2B5EF4-FFF2-40B4-BE49-F238E27FC236}">
                <a16:creationId xmlns:a16="http://schemas.microsoft.com/office/drawing/2014/main" xmlns="" id="{A13263A3-D790-4119-97E0-AF6F602A207E}"/>
              </a:ext>
            </a:extLst>
          </p:cNvPr>
          <p:cNvGrpSpPr/>
          <p:nvPr/>
        </p:nvGrpSpPr>
        <p:grpSpPr>
          <a:xfrm>
            <a:off x="8434940" y="4043549"/>
            <a:ext cx="2948586" cy="876752"/>
            <a:chOff x="1487520" y="1239609"/>
            <a:chExt cx="4380624" cy="876752"/>
          </a:xfrm>
        </p:grpSpPr>
        <p:sp>
          <p:nvSpPr>
            <p:cNvPr id="22" name="TextBox 21">
              <a:extLst>
                <a:ext uri="{FF2B5EF4-FFF2-40B4-BE49-F238E27FC236}">
                  <a16:creationId xmlns:a16="http://schemas.microsoft.com/office/drawing/2014/main" xmlns="" id="{272510F1-8545-4FE8-B52B-B4CD50AC6BEA}"/>
                </a:ext>
              </a:extLst>
            </p:cNvPr>
            <p:cNvSpPr txBox="1"/>
            <p:nvPr/>
          </p:nvSpPr>
          <p:spPr>
            <a:xfrm>
              <a:off x="1487520" y="1239609"/>
              <a:ext cx="4380624" cy="338554"/>
            </a:xfrm>
            <a:prstGeom prst="rect">
              <a:avLst/>
            </a:prstGeom>
            <a:noFill/>
          </p:spPr>
          <p:txBody>
            <a:bodyPr wrap="square" rtlCol="0" anchor="ctr">
              <a:spAutoFit/>
            </a:bodyPr>
            <a:lstStyle/>
            <a:p>
              <a:r>
                <a:rPr lang="en-US" altLang="ko-KR" sz="1600" b="1" dirty="0">
                  <a:solidFill>
                    <a:srgbClr val="FA9106"/>
                  </a:solidFill>
                  <a:cs typeface="Arial" pitchFamily="34" charset="0"/>
                </a:rPr>
                <a:t>How to perform a quality circle</a:t>
              </a:r>
              <a:endParaRPr lang="ko-KR" altLang="en-US" sz="1600" b="1" dirty="0">
                <a:solidFill>
                  <a:srgbClr val="FA9106"/>
                </a:solidFill>
                <a:cs typeface="Arial" pitchFamily="34" charset="0"/>
              </a:endParaRPr>
            </a:p>
          </p:txBody>
        </p:sp>
        <p:sp>
          <p:nvSpPr>
            <p:cNvPr id="23" name="TextBox 22">
              <a:extLst>
                <a:ext uri="{FF2B5EF4-FFF2-40B4-BE49-F238E27FC236}">
                  <a16:creationId xmlns:a16="http://schemas.microsoft.com/office/drawing/2014/main" xmlns="" id="{1D55BE99-80F7-400B-B79E-52F10C300D4D}"/>
                </a:ext>
              </a:extLst>
            </p:cNvPr>
            <p:cNvSpPr txBox="1"/>
            <p:nvPr/>
          </p:nvSpPr>
          <p:spPr>
            <a:xfrm>
              <a:off x="1487520" y="1515812"/>
              <a:ext cx="4380624" cy="600549"/>
            </a:xfrm>
            <a:prstGeom prst="rect">
              <a:avLst/>
            </a:prstGeom>
            <a:noFill/>
          </p:spPr>
          <p:txBody>
            <a:bodyPr wrap="square" rtlCol="0">
              <a:spAutoFit/>
            </a:bodyPr>
            <a:lstStyle/>
            <a:p>
              <a:r>
                <a:rPr lang="en-US" altLang="ko-KR" sz="1101" dirty="0">
                  <a:solidFill>
                    <a:schemeClr val="tx1">
                      <a:lumMod val="75000"/>
                      <a:lumOff val="25000"/>
                    </a:schemeClr>
                  </a:solidFill>
                  <a:cs typeface="Arial" pitchFamily="34" charset="0"/>
                </a:rPr>
                <a:t>You will learn the roles and the steps on how to perform a quality circle to improve you leading skills.</a:t>
              </a:r>
              <a:endParaRPr lang="ko-KR" altLang="en-US" sz="1101" dirty="0">
                <a:solidFill>
                  <a:schemeClr val="tx1">
                    <a:lumMod val="75000"/>
                    <a:lumOff val="25000"/>
                  </a:schemeClr>
                </a:solidFill>
                <a:cs typeface="Arial" pitchFamily="34" charset="0"/>
              </a:endParaRPr>
            </a:p>
          </p:txBody>
        </p:sp>
      </p:grpSp>
      <p:grpSp>
        <p:nvGrpSpPr>
          <p:cNvPr id="24" name="Group 23">
            <a:extLst>
              <a:ext uri="{FF2B5EF4-FFF2-40B4-BE49-F238E27FC236}">
                <a16:creationId xmlns:a16="http://schemas.microsoft.com/office/drawing/2014/main" xmlns="" id="{23E5F1CF-9BE3-4A44-8A6C-E43C826704C5}"/>
              </a:ext>
            </a:extLst>
          </p:cNvPr>
          <p:cNvGrpSpPr/>
          <p:nvPr/>
        </p:nvGrpSpPr>
        <p:grpSpPr>
          <a:xfrm>
            <a:off x="803309" y="2066048"/>
            <a:ext cx="2971887" cy="1046157"/>
            <a:chOff x="1487520" y="1239609"/>
            <a:chExt cx="4380624" cy="1046157"/>
          </a:xfrm>
        </p:grpSpPr>
        <p:sp>
          <p:nvSpPr>
            <p:cNvPr id="25" name="TextBox 24">
              <a:extLst>
                <a:ext uri="{FF2B5EF4-FFF2-40B4-BE49-F238E27FC236}">
                  <a16:creationId xmlns:a16="http://schemas.microsoft.com/office/drawing/2014/main" xmlns="" id="{B54C67DD-CBEB-4028-89B1-4484BECE127E}"/>
                </a:ext>
              </a:extLst>
            </p:cNvPr>
            <p:cNvSpPr txBox="1"/>
            <p:nvPr/>
          </p:nvSpPr>
          <p:spPr>
            <a:xfrm>
              <a:off x="1487520" y="1239609"/>
              <a:ext cx="4380624" cy="338554"/>
            </a:xfrm>
            <a:prstGeom prst="rect">
              <a:avLst/>
            </a:prstGeom>
            <a:noFill/>
          </p:spPr>
          <p:txBody>
            <a:bodyPr wrap="square" rtlCol="0" anchor="ctr">
              <a:spAutoFit/>
            </a:bodyPr>
            <a:lstStyle/>
            <a:p>
              <a:pPr algn="r"/>
              <a:r>
                <a:rPr lang="en-US" altLang="ko-KR" sz="1600" b="1" dirty="0">
                  <a:solidFill>
                    <a:srgbClr val="00B0F0"/>
                  </a:solidFill>
                  <a:cs typeface="Arial" pitchFamily="34" charset="0"/>
                </a:rPr>
                <a:t>Initiative and work motivation</a:t>
              </a:r>
              <a:endParaRPr lang="ko-KR" altLang="en-US" sz="1600" b="1" dirty="0">
                <a:solidFill>
                  <a:srgbClr val="00B0F0"/>
                </a:solidFill>
                <a:cs typeface="Arial" pitchFamily="34" charset="0"/>
              </a:endParaRPr>
            </a:p>
          </p:txBody>
        </p:sp>
        <p:sp>
          <p:nvSpPr>
            <p:cNvPr id="26" name="TextBox 25">
              <a:extLst>
                <a:ext uri="{FF2B5EF4-FFF2-40B4-BE49-F238E27FC236}">
                  <a16:creationId xmlns:a16="http://schemas.microsoft.com/office/drawing/2014/main" xmlns="" id="{571C55EE-9421-48F9-A382-E26F842D733B}"/>
                </a:ext>
              </a:extLst>
            </p:cNvPr>
            <p:cNvSpPr txBox="1"/>
            <p:nvPr/>
          </p:nvSpPr>
          <p:spPr>
            <a:xfrm>
              <a:off x="1487520" y="1515812"/>
              <a:ext cx="4380624" cy="769954"/>
            </a:xfrm>
            <a:prstGeom prst="rect">
              <a:avLst/>
            </a:prstGeom>
            <a:noFill/>
          </p:spPr>
          <p:txBody>
            <a:bodyPr wrap="square" rtlCol="0">
              <a:spAutoFit/>
            </a:bodyPr>
            <a:lstStyle/>
            <a:p>
              <a:pPr algn="r"/>
              <a:r>
                <a:rPr lang="en-US" altLang="ko-KR" sz="1101" dirty="0">
                  <a:solidFill>
                    <a:schemeClr val="tx1">
                      <a:lumMod val="75000"/>
                      <a:lumOff val="25000"/>
                    </a:schemeClr>
                  </a:solidFill>
                  <a:cs typeface="Arial" pitchFamily="34" charset="0"/>
                </a:rPr>
                <a:t>With the help of quality circles, your employees work voluntarily and together to improve your company. Quality circles promote initiative and work motivation.</a:t>
              </a:r>
              <a:endParaRPr lang="ko-KR" altLang="en-US" sz="1101" dirty="0">
                <a:solidFill>
                  <a:schemeClr val="tx1">
                    <a:lumMod val="75000"/>
                    <a:lumOff val="25000"/>
                  </a:schemeClr>
                </a:solidFill>
                <a:cs typeface="Arial" pitchFamily="34" charset="0"/>
              </a:endParaRPr>
            </a:p>
          </p:txBody>
        </p:sp>
      </p:grpSp>
      <p:grpSp>
        <p:nvGrpSpPr>
          <p:cNvPr id="27" name="Group 26">
            <a:extLst>
              <a:ext uri="{FF2B5EF4-FFF2-40B4-BE49-F238E27FC236}">
                <a16:creationId xmlns:a16="http://schemas.microsoft.com/office/drawing/2014/main" xmlns="" id="{FCF7D916-338D-419A-8520-C3C808468573}"/>
              </a:ext>
            </a:extLst>
          </p:cNvPr>
          <p:cNvGrpSpPr/>
          <p:nvPr/>
        </p:nvGrpSpPr>
        <p:grpSpPr>
          <a:xfrm>
            <a:off x="397165" y="5053469"/>
            <a:ext cx="4097754" cy="830200"/>
            <a:chOff x="767375" y="1116499"/>
            <a:chExt cx="5100769" cy="830200"/>
          </a:xfrm>
        </p:grpSpPr>
        <p:sp>
          <p:nvSpPr>
            <p:cNvPr id="28" name="TextBox 27">
              <a:extLst>
                <a:ext uri="{FF2B5EF4-FFF2-40B4-BE49-F238E27FC236}">
                  <a16:creationId xmlns:a16="http://schemas.microsoft.com/office/drawing/2014/main" xmlns="" id="{DADC9887-15A6-49B6-839F-A66B9695CF2C}"/>
                </a:ext>
              </a:extLst>
            </p:cNvPr>
            <p:cNvSpPr txBox="1"/>
            <p:nvPr/>
          </p:nvSpPr>
          <p:spPr>
            <a:xfrm>
              <a:off x="767375" y="1116499"/>
              <a:ext cx="5100769" cy="584775"/>
            </a:xfrm>
            <a:prstGeom prst="rect">
              <a:avLst/>
            </a:prstGeom>
            <a:noFill/>
          </p:spPr>
          <p:txBody>
            <a:bodyPr wrap="square" rtlCol="0" anchor="ctr">
              <a:spAutoFit/>
            </a:bodyPr>
            <a:lstStyle/>
            <a:p>
              <a:pPr algn="r"/>
              <a:r>
                <a:rPr lang="en-US" altLang="ko-KR" sz="1600" b="1" dirty="0">
                  <a:solidFill>
                    <a:srgbClr val="FF0000"/>
                  </a:solidFill>
                  <a:cs typeface="Arial" pitchFamily="34" charset="0"/>
                </a:rPr>
                <a:t>Assessing performance of team members</a:t>
              </a:r>
              <a:endParaRPr lang="ko-KR" altLang="en-US" sz="1600" b="1" dirty="0">
                <a:solidFill>
                  <a:srgbClr val="FF0000"/>
                </a:solidFill>
                <a:cs typeface="Arial" pitchFamily="34" charset="0"/>
              </a:endParaRPr>
            </a:p>
          </p:txBody>
        </p:sp>
        <p:sp>
          <p:nvSpPr>
            <p:cNvPr id="29" name="TextBox 28">
              <a:extLst>
                <a:ext uri="{FF2B5EF4-FFF2-40B4-BE49-F238E27FC236}">
                  <a16:creationId xmlns:a16="http://schemas.microsoft.com/office/drawing/2014/main" xmlns="" id="{1B1834D9-4736-4B12-A9DC-B532AB1E47AF}"/>
                </a:ext>
              </a:extLst>
            </p:cNvPr>
            <p:cNvSpPr txBox="1"/>
            <p:nvPr/>
          </p:nvSpPr>
          <p:spPr>
            <a:xfrm>
              <a:off x="1487520" y="1515812"/>
              <a:ext cx="4380624" cy="430887"/>
            </a:xfrm>
            <a:prstGeom prst="rect">
              <a:avLst/>
            </a:prstGeom>
            <a:noFill/>
          </p:spPr>
          <p:txBody>
            <a:bodyPr wrap="square" rtlCol="0">
              <a:spAutoFit/>
            </a:bodyPr>
            <a:lstStyle/>
            <a:p>
              <a:pPr algn="r"/>
              <a:r>
                <a:rPr lang="en-US" sz="1100" dirty="0"/>
                <a:t>You will learn how to assess the performance of your employees.</a:t>
              </a:r>
              <a:endParaRPr lang="en-US" altLang="ko-KR" sz="1101" dirty="0">
                <a:solidFill>
                  <a:schemeClr val="tx1">
                    <a:lumMod val="75000"/>
                    <a:lumOff val="25000"/>
                  </a:schemeClr>
                </a:solidFill>
                <a:cs typeface="Arial" pitchFamily="34" charset="0"/>
              </a:endParaRPr>
            </a:p>
          </p:txBody>
        </p:sp>
      </p:grpSp>
      <p:sp>
        <p:nvSpPr>
          <p:cNvPr id="30" name="Oval 21">
            <a:extLst>
              <a:ext uri="{FF2B5EF4-FFF2-40B4-BE49-F238E27FC236}">
                <a16:creationId xmlns:a16="http://schemas.microsoft.com/office/drawing/2014/main" xmlns="" id="{4535DA48-809F-4B2D-9659-3052AAD75311}"/>
              </a:ext>
            </a:extLst>
          </p:cNvPr>
          <p:cNvSpPr/>
          <p:nvPr/>
        </p:nvSpPr>
        <p:spPr>
          <a:xfrm rot="20700000">
            <a:off x="5995072" y="2177004"/>
            <a:ext cx="438803" cy="384581"/>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1" name="Trapezoid 3">
            <a:extLst>
              <a:ext uri="{FF2B5EF4-FFF2-40B4-BE49-F238E27FC236}">
                <a16:creationId xmlns:a16="http://schemas.microsoft.com/office/drawing/2014/main" xmlns="" id="{366818DF-0CBE-4509-954A-F438DB3E5114}"/>
              </a:ext>
            </a:extLst>
          </p:cNvPr>
          <p:cNvSpPr/>
          <p:nvPr/>
        </p:nvSpPr>
        <p:spPr>
          <a:xfrm>
            <a:off x="6621214" y="3698098"/>
            <a:ext cx="390522" cy="398013"/>
          </a:xfrm>
          <a:custGeom>
            <a:avLst/>
            <a:gdLst/>
            <a:ahLst/>
            <a:cxnLst/>
            <a:rect l="l" t="t" r="r" b="b"/>
            <a:pathLst>
              <a:path w="3890855" h="3965475">
                <a:moveTo>
                  <a:pt x="513635" y="2426125"/>
                </a:moveTo>
                <a:lnTo>
                  <a:pt x="1518439" y="2426125"/>
                </a:lnTo>
                <a:cubicBezTo>
                  <a:pt x="1550976" y="2510415"/>
                  <a:pt x="1581900" y="2596962"/>
                  <a:pt x="1610725" y="2683637"/>
                </a:cubicBezTo>
                <a:lnTo>
                  <a:pt x="901668" y="2683637"/>
                </a:lnTo>
                <a:lnTo>
                  <a:pt x="559881" y="3707964"/>
                </a:lnTo>
                <a:lnTo>
                  <a:pt x="1917114" y="3707964"/>
                </a:lnTo>
                <a:cubicBezTo>
                  <a:pt x="1925031" y="3729959"/>
                  <a:pt x="1931702" y="3744180"/>
                  <a:pt x="1936944" y="3749452"/>
                </a:cubicBezTo>
                <a:cubicBezTo>
                  <a:pt x="1940579" y="3743065"/>
                  <a:pt x="1945876" y="3728913"/>
                  <a:pt x="1952632" y="3707964"/>
                </a:cubicBezTo>
                <a:lnTo>
                  <a:pt x="3330974" y="3707964"/>
                </a:lnTo>
                <a:lnTo>
                  <a:pt x="2989187" y="2683637"/>
                </a:lnTo>
                <a:lnTo>
                  <a:pt x="2271337" y="2683637"/>
                </a:lnTo>
                <a:cubicBezTo>
                  <a:pt x="2301469" y="2597098"/>
                  <a:pt x="2333531" y="2510572"/>
                  <a:pt x="2366939" y="2426125"/>
                </a:cubicBezTo>
                <a:lnTo>
                  <a:pt x="3377220" y="2426125"/>
                </a:lnTo>
                <a:lnTo>
                  <a:pt x="3890855" y="3965475"/>
                </a:lnTo>
                <a:lnTo>
                  <a:pt x="0" y="3965475"/>
                </a:lnTo>
                <a:close/>
                <a:moveTo>
                  <a:pt x="1936944" y="620869"/>
                </a:moveTo>
                <a:cubicBezTo>
                  <a:pt x="1782578" y="620869"/>
                  <a:pt x="1657440" y="746006"/>
                  <a:pt x="1657440" y="900372"/>
                </a:cubicBezTo>
                <a:cubicBezTo>
                  <a:pt x="1657440" y="1054738"/>
                  <a:pt x="1782578" y="1179876"/>
                  <a:pt x="1936944" y="1179876"/>
                </a:cubicBezTo>
                <a:cubicBezTo>
                  <a:pt x="2091310" y="1179876"/>
                  <a:pt x="2216447" y="1054738"/>
                  <a:pt x="2216447" y="900372"/>
                </a:cubicBezTo>
                <a:cubicBezTo>
                  <a:pt x="2216447" y="746006"/>
                  <a:pt x="2091310" y="620869"/>
                  <a:pt x="1936944" y="620869"/>
                </a:cubicBezTo>
                <a:close/>
                <a:moveTo>
                  <a:pt x="1936944" y="0"/>
                </a:moveTo>
                <a:cubicBezTo>
                  <a:pt x="2169175" y="0"/>
                  <a:pt x="2401406" y="88593"/>
                  <a:pt x="2578592" y="265779"/>
                </a:cubicBezTo>
                <a:lnTo>
                  <a:pt x="2578592" y="265780"/>
                </a:lnTo>
                <a:cubicBezTo>
                  <a:pt x="2932964" y="620153"/>
                  <a:pt x="2888999" y="1155622"/>
                  <a:pt x="2578592" y="1549077"/>
                </a:cubicBezTo>
                <a:cubicBezTo>
                  <a:pt x="2248849" y="1967039"/>
                  <a:pt x="1976153" y="3125749"/>
                  <a:pt x="1936944" y="3194660"/>
                </a:cubicBezTo>
                <a:cubicBezTo>
                  <a:pt x="1883033" y="3140450"/>
                  <a:pt x="1647095" y="1944983"/>
                  <a:pt x="1295295" y="1549076"/>
                </a:cubicBezTo>
                <a:cubicBezTo>
                  <a:pt x="962406" y="1174450"/>
                  <a:pt x="940923" y="620152"/>
                  <a:pt x="1295295" y="265779"/>
                </a:cubicBezTo>
                <a:cubicBezTo>
                  <a:pt x="1472481" y="88593"/>
                  <a:pt x="1704713" y="0"/>
                  <a:pt x="193694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sp>
        <p:nvSpPr>
          <p:cNvPr id="32" name="Rectangle 15">
            <a:extLst>
              <a:ext uri="{FF2B5EF4-FFF2-40B4-BE49-F238E27FC236}">
                <a16:creationId xmlns:a16="http://schemas.microsoft.com/office/drawing/2014/main" xmlns="" id="{1308E848-7FCD-49BE-99CA-450B9BE699F0}"/>
              </a:ext>
            </a:extLst>
          </p:cNvPr>
          <p:cNvSpPr/>
          <p:nvPr/>
        </p:nvSpPr>
        <p:spPr>
          <a:xfrm rot="14270044">
            <a:off x="5618410" y="4360185"/>
            <a:ext cx="390293" cy="406562"/>
          </a:xfrm>
          <a:custGeom>
            <a:avLst/>
            <a:gdLst/>
            <a:ahLst/>
            <a:cxnLst/>
            <a:rect l="l" t="t" r="r" b="b"/>
            <a:pathLst>
              <a:path w="4088964" h="4259405">
                <a:moveTo>
                  <a:pt x="1480605" y="2231940"/>
                </a:moveTo>
                <a:lnTo>
                  <a:pt x="1199818" y="2044620"/>
                </a:lnTo>
                <a:lnTo>
                  <a:pt x="761621" y="2687221"/>
                </a:lnTo>
                <a:cubicBezTo>
                  <a:pt x="501536" y="2652619"/>
                  <a:pt x="265323" y="2467912"/>
                  <a:pt x="39127" y="2272940"/>
                </a:cubicBezTo>
                <a:cubicBezTo>
                  <a:pt x="-80639" y="2070133"/>
                  <a:pt x="269496" y="1743507"/>
                  <a:pt x="374515" y="1494038"/>
                </a:cubicBezTo>
                <a:lnTo>
                  <a:pt x="93728" y="1306717"/>
                </a:lnTo>
                <a:lnTo>
                  <a:pt x="1091841" y="1312633"/>
                </a:lnTo>
                <a:close/>
                <a:moveTo>
                  <a:pt x="2759566" y="226796"/>
                </a:moveTo>
                <a:cubicBezTo>
                  <a:pt x="2331051" y="377379"/>
                  <a:pt x="2150002" y="492309"/>
                  <a:pt x="1991062" y="643648"/>
                </a:cubicBezTo>
                <a:lnTo>
                  <a:pt x="1463599" y="1446568"/>
                </a:lnTo>
                <a:lnTo>
                  <a:pt x="610317" y="909936"/>
                </a:lnTo>
                <a:cubicBezTo>
                  <a:pt x="810411" y="627556"/>
                  <a:pt x="1020899" y="239191"/>
                  <a:pt x="1244930" y="61882"/>
                </a:cubicBezTo>
                <a:cubicBezTo>
                  <a:pt x="1491876" y="-75367"/>
                  <a:pt x="1697752" y="31605"/>
                  <a:pt x="2759566" y="226796"/>
                </a:cubicBezTo>
                <a:close/>
                <a:moveTo>
                  <a:pt x="1722488" y="3820535"/>
                </a:moveTo>
                <a:cubicBezTo>
                  <a:pt x="1376925" y="3801485"/>
                  <a:pt x="936112" y="3830060"/>
                  <a:pt x="666750" y="3734810"/>
                </a:cubicBezTo>
                <a:cubicBezTo>
                  <a:pt x="419100" y="3598835"/>
                  <a:pt x="400050" y="3367610"/>
                  <a:pt x="0" y="2364860"/>
                </a:cubicBezTo>
                <a:cubicBezTo>
                  <a:pt x="355600" y="2647435"/>
                  <a:pt x="549276" y="2739510"/>
                  <a:pt x="762000" y="2793485"/>
                </a:cubicBezTo>
                <a:lnTo>
                  <a:pt x="1722487" y="2812535"/>
                </a:lnTo>
                <a:close/>
                <a:moveTo>
                  <a:pt x="3605396" y="869465"/>
                </a:moveTo>
                <a:lnTo>
                  <a:pt x="3069019" y="1711228"/>
                </a:lnTo>
                <a:lnTo>
                  <a:pt x="2083849" y="1550906"/>
                </a:lnTo>
                <a:lnTo>
                  <a:pt x="2391902" y="1412941"/>
                </a:lnTo>
                <a:lnTo>
                  <a:pt x="2081217" y="699900"/>
                </a:lnTo>
                <a:cubicBezTo>
                  <a:pt x="2248971" y="498156"/>
                  <a:pt x="2531081" y="396532"/>
                  <a:pt x="2816547" y="308854"/>
                </a:cubicBezTo>
                <a:cubicBezTo>
                  <a:pt x="3051986" y="315439"/>
                  <a:pt x="3142075" y="785719"/>
                  <a:pt x="3297344" y="1007430"/>
                </a:cubicBezTo>
                <a:close/>
                <a:moveTo>
                  <a:pt x="3222215" y="3788662"/>
                </a:moveTo>
                <a:cubicBezTo>
                  <a:pt x="3089072" y="3954283"/>
                  <a:pt x="2662122" y="3869088"/>
                  <a:pt x="2413930" y="3921936"/>
                </a:cubicBezTo>
                <a:lnTo>
                  <a:pt x="2420658" y="4259405"/>
                </a:lnTo>
                <a:lnTo>
                  <a:pt x="1855155" y="3436926"/>
                </a:lnTo>
                <a:lnTo>
                  <a:pt x="2387428" y="2592563"/>
                </a:lnTo>
                <a:lnTo>
                  <a:pt x="2394156" y="2930032"/>
                </a:lnTo>
                <a:lnTo>
                  <a:pt x="3171906" y="2922431"/>
                </a:lnTo>
                <a:cubicBezTo>
                  <a:pt x="3292132" y="3155642"/>
                  <a:pt x="3275533" y="3455038"/>
                  <a:pt x="3244786" y="3752078"/>
                </a:cubicBezTo>
                <a:cubicBezTo>
                  <a:pt x="3238662" y="3765464"/>
                  <a:pt x="3231091" y="3777620"/>
                  <a:pt x="3222215" y="3788662"/>
                </a:cubicBezTo>
                <a:close/>
                <a:moveTo>
                  <a:pt x="3948285" y="2834020"/>
                </a:moveTo>
                <a:cubicBezTo>
                  <a:pt x="3833022" y="3018741"/>
                  <a:pt x="3639730" y="3281008"/>
                  <a:pt x="3342579" y="3731662"/>
                </a:cubicBezTo>
                <a:cubicBezTo>
                  <a:pt x="3371271" y="3278367"/>
                  <a:pt x="3336159" y="3066813"/>
                  <a:pt x="3258895" y="2861397"/>
                </a:cubicBezTo>
                <a:lnTo>
                  <a:pt x="2725671" y="2062291"/>
                </a:lnTo>
                <a:lnTo>
                  <a:pt x="3552883" y="1486284"/>
                </a:lnTo>
                <a:cubicBezTo>
                  <a:pt x="3734716" y="1780754"/>
                  <a:pt x="4010062" y="2126176"/>
                  <a:pt x="4085819" y="2401657"/>
                </a:cubicBezTo>
                <a:cubicBezTo>
                  <a:pt x="4100783" y="2542124"/>
                  <a:pt x="4063549" y="2649298"/>
                  <a:pt x="3948285" y="28340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sp>
        <p:nvSpPr>
          <p:cNvPr id="33" name="Donut 15">
            <a:extLst>
              <a:ext uri="{FF2B5EF4-FFF2-40B4-BE49-F238E27FC236}">
                <a16:creationId xmlns:a16="http://schemas.microsoft.com/office/drawing/2014/main" xmlns="" id="{A9C59247-B266-4CA7-A572-6B2541F4CF8F}"/>
              </a:ext>
            </a:extLst>
          </p:cNvPr>
          <p:cNvSpPr/>
          <p:nvPr/>
        </p:nvSpPr>
        <p:spPr>
          <a:xfrm>
            <a:off x="4684884" y="3183631"/>
            <a:ext cx="412117" cy="413850"/>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solidFill>
                <a:schemeClr val="tx1"/>
              </a:solidFill>
            </a:endParaRPr>
          </a:p>
        </p:txBody>
      </p:sp>
      <p:pic>
        <p:nvPicPr>
          <p:cNvPr id="34" name="Marcador de contenido 5">
            <a:extLst>
              <a:ext uri="{FF2B5EF4-FFF2-40B4-BE49-F238E27FC236}">
                <a16:creationId xmlns:a16="http://schemas.microsoft.com/office/drawing/2014/main" xmlns="" id="{ED4F148A-951E-4410-83EE-3C9F983C96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39" name="Imagen 38">
            <a:extLst>
              <a:ext uri="{FF2B5EF4-FFF2-40B4-BE49-F238E27FC236}">
                <a16:creationId xmlns:a16="http://schemas.microsoft.com/office/drawing/2014/main" xmlns="" id="{C609EECE-9A4C-4CD5-AD6B-41C50B8F31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38"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4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41" name="Immagine 4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42"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8272960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576707"/>
          </a:xfrm>
        </p:spPr>
        <p:txBody>
          <a:bodyPr>
            <a:noAutofit/>
          </a:bodyPr>
          <a:lstStyle/>
          <a:p>
            <a:pPr marL="0" indent="0">
              <a:buNone/>
            </a:pPr>
            <a:r>
              <a:rPr lang="en-US" dirty="0"/>
              <a:t>3 steps to a correct and fair employee appraisal:</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Diagramm 2">
            <a:extLst>
              <a:ext uri="{FF2B5EF4-FFF2-40B4-BE49-F238E27FC236}">
                <a16:creationId xmlns:a16="http://schemas.microsoft.com/office/drawing/2014/main" xmlns="" id="{33B7A93B-F654-42CD-B11F-4B637135ACB7}"/>
              </a:ext>
            </a:extLst>
          </p:cNvPr>
          <p:cNvGraphicFramePr/>
          <p:nvPr>
            <p:extLst>
              <p:ext uri="{D42A27DB-BD31-4B8C-83A1-F6EECF244321}">
                <p14:modId xmlns:p14="http://schemas.microsoft.com/office/powerpoint/2010/main" val="2055931968"/>
              </p:ext>
            </p:extLst>
          </p:nvPr>
        </p:nvGraphicFramePr>
        <p:xfrm>
          <a:off x="838200" y="2955636"/>
          <a:ext cx="9656698" cy="27986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feld 3">
            <a:extLst>
              <a:ext uri="{FF2B5EF4-FFF2-40B4-BE49-F238E27FC236}">
                <a16:creationId xmlns:a16="http://schemas.microsoft.com/office/drawing/2014/main" xmlns="" id="{C0C8B463-3359-4EE2-A4E8-B28013B9218C}"/>
              </a:ext>
            </a:extLst>
          </p:cNvPr>
          <p:cNvSpPr txBox="1"/>
          <p:nvPr/>
        </p:nvSpPr>
        <p:spPr>
          <a:xfrm>
            <a:off x="2728928" y="4979962"/>
            <a:ext cx="7765970" cy="738664"/>
          </a:xfrm>
          <a:prstGeom prst="rect">
            <a:avLst/>
          </a:prstGeom>
          <a:noFill/>
        </p:spPr>
        <p:txBody>
          <a:bodyPr wrap="square" rtlCol="0">
            <a:spAutoFit/>
          </a:bodyPr>
          <a:lstStyle/>
          <a:p>
            <a:r>
              <a:rPr lang="en-US" sz="1400" i="1" dirty="0">
                <a:solidFill>
                  <a:srgbClr val="FA9106"/>
                </a:solidFill>
              </a:rPr>
              <a:t>PRACTICE TIP: Be careful how you handle these written notes.</a:t>
            </a:r>
          </a:p>
          <a:p>
            <a:r>
              <a:rPr lang="en-US" sz="1400" i="1" dirty="0">
                <a:solidFill>
                  <a:srgbClr val="FA9106"/>
                </a:solidFill>
              </a:rPr>
              <a:t>Be careful how you handle these written notes; avoid destroying the trustful cooperation. Under no circumstances should your staff get the feeling that you are "keeping files" on them.</a:t>
            </a:r>
            <a:endParaRPr lang="de-DE" sz="1400" i="1" dirty="0">
              <a:solidFill>
                <a:srgbClr val="FA9106"/>
              </a:solidFill>
            </a:endParaRPr>
          </a:p>
        </p:txBody>
      </p:sp>
      <p:sp>
        <p:nvSpPr>
          <p:cNvPr id="13"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15" name="Immagine 14"/>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16"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35357734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576707"/>
          </a:xfrm>
        </p:spPr>
        <p:txBody>
          <a:bodyPr>
            <a:noAutofit/>
          </a:bodyPr>
          <a:lstStyle/>
          <a:p>
            <a:pPr marL="0" indent="0">
              <a:buNone/>
            </a:pPr>
            <a:r>
              <a:rPr lang="en-US" dirty="0"/>
              <a:t>3 steps to a correct and fair employee appraisal:</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Diagramm 2">
            <a:extLst>
              <a:ext uri="{FF2B5EF4-FFF2-40B4-BE49-F238E27FC236}">
                <a16:creationId xmlns:a16="http://schemas.microsoft.com/office/drawing/2014/main" xmlns="" id="{33B7A93B-F654-42CD-B11F-4B637135ACB7}"/>
              </a:ext>
            </a:extLst>
          </p:cNvPr>
          <p:cNvGraphicFramePr/>
          <p:nvPr>
            <p:extLst>
              <p:ext uri="{D42A27DB-BD31-4B8C-83A1-F6EECF244321}">
                <p14:modId xmlns:p14="http://schemas.microsoft.com/office/powerpoint/2010/main" val="3386077533"/>
              </p:ext>
            </p:extLst>
          </p:nvPr>
        </p:nvGraphicFramePr>
        <p:xfrm>
          <a:off x="838200" y="2955636"/>
          <a:ext cx="9656698" cy="27986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15" name="Immagine 14"/>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16"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1360906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576707"/>
          </a:xfrm>
        </p:spPr>
        <p:txBody>
          <a:bodyPr>
            <a:noAutofit/>
          </a:bodyPr>
          <a:lstStyle/>
          <a:p>
            <a:pPr marL="0" indent="0">
              <a:buNone/>
            </a:pPr>
            <a:r>
              <a:rPr lang="en-US" dirty="0"/>
              <a:t>3 steps to a correct and fair employee appraisal:</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Diagramm 2">
            <a:extLst>
              <a:ext uri="{FF2B5EF4-FFF2-40B4-BE49-F238E27FC236}">
                <a16:creationId xmlns:a16="http://schemas.microsoft.com/office/drawing/2014/main" xmlns="" id="{33B7A93B-F654-42CD-B11F-4B637135ACB7}"/>
              </a:ext>
            </a:extLst>
          </p:cNvPr>
          <p:cNvGraphicFramePr/>
          <p:nvPr>
            <p:extLst>
              <p:ext uri="{D42A27DB-BD31-4B8C-83A1-F6EECF244321}">
                <p14:modId xmlns:p14="http://schemas.microsoft.com/office/powerpoint/2010/main" val="2872152160"/>
              </p:ext>
            </p:extLst>
          </p:nvPr>
        </p:nvGraphicFramePr>
        <p:xfrm>
          <a:off x="838200" y="2955636"/>
          <a:ext cx="9656698" cy="27986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15" name="Immagine 14"/>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16"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5557962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576707"/>
          </a:xfrm>
        </p:spPr>
        <p:txBody>
          <a:bodyPr>
            <a:noAutofit/>
          </a:bodyPr>
          <a:lstStyle/>
          <a:p>
            <a:pPr marL="0" indent="0">
              <a:buNone/>
            </a:pPr>
            <a:r>
              <a:rPr lang="en-US" dirty="0"/>
              <a:t>3 steps to a correct and fair employee appraisal:</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aphicFrame>
        <p:nvGraphicFramePr>
          <p:cNvPr id="3" name="Diagramm 2">
            <a:extLst>
              <a:ext uri="{FF2B5EF4-FFF2-40B4-BE49-F238E27FC236}">
                <a16:creationId xmlns:a16="http://schemas.microsoft.com/office/drawing/2014/main" xmlns="" id="{33B7A93B-F654-42CD-B11F-4B637135ACB7}"/>
              </a:ext>
            </a:extLst>
          </p:cNvPr>
          <p:cNvGraphicFramePr/>
          <p:nvPr/>
        </p:nvGraphicFramePr>
        <p:xfrm>
          <a:off x="838200" y="2955636"/>
          <a:ext cx="9656698" cy="27986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15" name="Immagine 14"/>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16"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009070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4</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4"/>
            <a:ext cx="9656699" cy="576707"/>
          </a:xfrm>
        </p:spPr>
        <p:txBody>
          <a:bodyPr>
            <a:noAutofit/>
          </a:bodyPr>
          <a:lstStyle/>
          <a:p>
            <a:pPr marL="0" indent="0">
              <a:buNone/>
            </a:pPr>
            <a:r>
              <a:rPr lang="en-US" dirty="0"/>
              <a:t>Criteria for an employee appraisal</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4" name="Textfeld 3">
            <a:extLst>
              <a:ext uri="{FF2B5EF4-FFF2-40B4-BE49-F238E27FC236}">
                <a16:creationId xmlns:a16="http://schemas.microsoft.com/office/drawing/2014/main" xmlns="" id="{7AECC6D2-9EE5-420E-92BB-B25564A7F079}"/>
              </a:ext>
            </a:extLst>
          </p:cNvPr>
          <p:cNvSpPr txBox="1"/>
          <p:nvPr/>
        </p:nvSpPr>
        <p:spPr>
          <a:xfrm>
            <a:off x="838200" y="2594813"/>
            <a:ext cx="4731327" cy="3139321"/>
          </a:xfrm>
          <a:prstGeom prst="rect">
            <a:avLst/>
          </a:prstGeom>
          <a:noFill/>
        </p:spPr>
        <p:txBody>
          <a:bodyPr wrap="square" rtlCol="0">
            <a:spAutoFit/>
          </a:bodyPr>
          <a:lstStyle/>
          <a:p>
            <a:r>
              <a:rPr lang="en-US" b="1" dirty="0">
                <a:solidFill>
                  <a:srgbClr val="FA9106"/>
                </a:solidFill>
              </a:rPr>
              <a:t>Objective assessment criteria</a:t>
            </a:r>
          </a:p>
          <a:p>
            <a:endParaRPr lang="en-US" dirty="0"/>
          </a:p>
          <a:p>
            <a:r>
              <a:rPr lang="en-US" dirty="0"/>
              <a:t>The objective criteria are easy to determine because they are completely detached from your employees, e.g.:</a:t>
            </a:r>
          </a:p>
          <a:p>
            <a:endParaRPr lang="en-US" dirty="0"/>
          </a:p>
          <a:p>
            <a:pPr marL="442913" indent="-350838">
              <a:buFont typeface="Wingdings" panose="05000000000000000000" pitchFamily="2" charset="2"/>
              <a:buChar char="ü"/>
            </a:pPr>
            <a:r>
              <a:rPr lang="en-US" dirty="0"/>
              <a:t>Qualifications</a:t>
            </a:r>
          </a:p>
          <a:p>
            <a:pPr marL="442913" indent="-350838">
              <a:buFont typeface="Wingdings" panose="05000000000000000000" pitchFamily="2" charset="2"/>
              <a:buChar char="ü"/>
            </a:pPr>
            <a:r>
              <a:rPr lang="en-US" dirty="0"/>
              <a:t>Skills and abilities</a:t>
            </a:r>
          </a:p>
          <a:p>
            <a:pPr marL="442913" indent="-350838">
              <a:buFont typeface="Wingdings" panose="05000000000000000000" pitchFamily="2" charset="2"/>
              <a:buChar char="ü"/>
            </a:pPr>
            <a:r>
              <a:rPr lang="en-US" dirty="0"/>
              <a:t>Days absent</a:t>
            </a:r>
          </a:p>
          <a:p>
            <a:pPr marL="442913" indent="-350838">
              <a:buFont typeface="Wingdings" panose="05000000000000000000" pitchFamily="2" charset="2"/>
              <a:buChar char="ü"/>
            </a:pPr>
            <a:r>
              <a:rPr lang="en-US" dirty="0"/>
              <a:t>Main areas of use in the project, company, etc.</a:t>
            </a:r>
            <a:endParaRPr lang="de-DE" dirty="0"/>
          </a:p>
        </p:txBody>
      </p:sp>
      <p:sp>
        <p:nvSpPr>
          <p:cNvPr id="13" name="Textfeld 12">
            <a:extLst>
              <a:ext uri="{FF2B5EF4-FFF2-40B4-BE49-F238E27FC236}">
                <a16:creationId xmlns:a16="http://schemas.microsoft.com/office/drawing/2014/main" xmlns="" id="{B54F78A6-6074-4E95-8110-816BD4565CCC}"/>
              </a:ext>
            </a:extLst>
          </p:cNvPr>
          <p:cNvSpPr txBox="1"/>
          <p:nvPr/>
        </p:nvSpPr>
        <p:spPr>
          <a:xfrm>
            <a:off x="5920509" y="2594812"/>
            <a:ext cx="5218545" cy="3416320"/>
          </a:xfrm>
          <a:prstGeom prst="rect">
            <a:avLst/>
          </a:prstGeom>
          <a:noFill/>
        </p:spPr>
        <p:txBody>
          <a:bodyPr wrap="square" rtlCol="0">
            <a:spAutoFit/>
          </a:bodyPr>
          <a:lstStyle/>
          <a:p>
            <a:r>
              <a:rPr lang="en-US" b="1" dirty="0">
                <a:solidFill>
                  <a:srgbClr val="FA9106"/>
                </a:solidFill>
              </a:rPr>
              <a:t>Subjective assessment criteria</a:t>
            </a:r>
          </a:p>
          <a:p>
            <a:endParaRPr lang="en-US" dirty="0"/>
          </a:p>
          <a:p>
            <a:r>
              <a:rPr lang="en-US" dirty="0"/>
              <a:t>There is no employee who has only strengths or only weaknesses. Therefore, draw up a list of criteria according to which you judge all employees, </a:t>
            </a:r>
            <a:r>
              <a:rPr lang="en-US" dirty="0" err="1"/>
              <a:t>e.g</a:t>
            </a:r>
            <a:r>
              <a:rPr lang="en-US" dirty="0"/>
              <a:t>:</a:t>
            </a:r>
          </a:p>
          <a:p>
            <a:endParaRPr lang="en-US" dirty="0"/>
          </a:p>
          <a:p>
            <a:pPr marL="442913" indent="-350838">
              <a:buFont typeface="Wingdings" panose="05000000000000000000" pitchFamily="2" charset="2"/>
              <a:buChar char="ü"/>
            </a:pPr>
            <a:r>
              <a:rPr lang="en-US" dirty="0"/>
              <a:t>Adherence to deadlines</a:t>
            </a:r>
          </a:p>
          <a:p>
            <a:pPr marL="442913" indent="-350838">
              <a:buFont typeface="Wingdings" panose="05000000000000000000" pitchFamily="2" charset="2"/>
              <a:buChar char="ü"/>
            </a:pPr>
            <a:r>
              <a:rPr lang="en-US" dirty="0"/>
              <a:t>Flexibility</a:t>
            </a:r>
          </a:p>
          <a:p>
            <a:pPr marL="442913" indent="-350838">
              <a:buFont typeface="Wingdings" panose="05000000000000000000" pitchFamily="2" charset="2"/>
              <a:buChar char="ü"/>
            </a:pPr>
            <a:r>
              <a:rPr lang="en-US" dirty="0"/>
              <a:t>Motivation</a:t>
            </a:r>
          </a:p>
          <a:p>
            <a:pPr marL="442913" indent="-350838">
              <a:buFont typeface="Wingdings" panose="05000000000000000000" pitchFamily="2" charset="2"/>
              <a:buChar char="ü"/>
            </a:pPr>
            <a:r>
              <a:rPr lang="en-US" dirty="0"/>
              <a:t>Social competence</a:t>
            </a:r>
          </a:p>
          <a:p>
            <a:pPr marL="442913" indent="-350838">
              <a:buFont typeface="Wingdings" panose="05000000000000000000" pitchFamily="2" charset="2"/>
              <a:buChar char="ü"/>
            </a:pPr>
            <a:r>
              <a:rPr lang="en-US" dirty="0"/>
              <a:t>Ability to work under pressure</a:t>
            </a:r>
          </a:p>
          <a:p>
            <a:pPr marL="442913" indent="-350838">
              <a:buFont typeface="Wingdings" panose="05000000000000000000" pitchFamily="2" charset="2"/>
              <a:buChar char="ü"/>
            </a:pPr>
            <a:r>
              <a:rPr lang="en-US" dirty="0"/>
              <a:t>Critical faculties, etc.</a:t>
            </a:r>
            <a:endParaRPr lang="de-DE" dirty="0"/>
          </a:p>
        </p:txBody>
      </p:sp>
      <p:sp>
        <p:nvSpPr>
          <p:cNvPr id="14"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5"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16" name="Immagine 1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17"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6893947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2">
            <a:extLst>
              <a:ext uri="{FF2B5EF4-FFF2-40B4-BE49-F238E27FC236}">
                <a16:creationId xmlns:a16="http://schemas.microsoft.com/office/drawing/2014/main" xmlns="" id="{CA8172CA-AC1D-4AF4-8BE4-BC9AF0A8E5F9}"/>
              </a:ext>
            </a:extLst>
          </p:cNvPr>
          <p:cNvSpPr txBox="1">
            <a:spLocks/>
          </p:cNvSpPr>
          <p:nvPr/>
        </p:nvSpPr>
        <p:spPr>
          <a:xfrm>
            <a:off x="838200" y="237883"/>
            <a:ext cx="10515600" cy="646331"/>
          </a:xfrm>
          <a:prstGeom prst="rect">
            <a:avLst/>
          </a:prstGeom>
          <a:noFill/>
        </p:spPr>
        <p:txBody>
          <a:bodyPr wrap="square"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t>Summing up keywords</a:t>
            </a:r>
          </a:p>
        </p:txBody>
      </p:sp>
      <p:sp>
        <p:nvSpPr>
          <p:cNvPr id="2" name="Rectangle: Rounded Corners 1">
            <a:extLst>
              <a:ext uri="{FF2B5EF4-FFF2-40B4-BE49-F238E27FC236}">
                <a16:creationId xmlns:a16="http://schemas.microsoft.com/office/drawing/2014/main" xmlns="" id="{62A0AB7F-7C58-402B-BB9F-36EBA6DED795}"/>
              </a:ext>
            </a:extLst>
          </p:cNvPr>
          <p:cNvSpPr/>
          <p:nvPr/>
        </p:nvSpPr>
        <p:spPr>
          <a:xfrm rot="900000">
            <a:off x="2060440" y="1383630"/>
            <a:ext cx="1873522" cy="1873522"/>
          </a:xfrm>
          <a:prstGeom prst="roundRect">
            <a:avLst/>
          </a:prstGeom>
          <a:solidFill>
            <a:srgbClr val="00B0F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INSPIRE</a:t>
            </a:r>
            <a:endParaRPr lang="en-ID" dirty="0"/>
          </a:p>
        </p:txBody>
      </p:sp>
      <p:sp>
        <p:nvSpPr>
          <p:cNvPr id="18" name="Rectangle: Rounded Corners 17">
            <a:extLst>
              <a:ext uri="{FF2B5EF4-FFF2-40B4-BE49-F238E27FC236}">
                <a16:creationId xmlns:a16="http://schemas.microsoft.com/office/drawing/2014/main" xmlns="" id="{D5FBA2A8-1D2F-4978-BE91-92B8711B0CB9}"/>
              </a:ext>
            </a:extLst>
          </p:cNvPr>
          <p:cNvSpPr/>
          <p:nvPr/>
        </p:nvSpPr>
        <p:spPr>
          <a:xfrm rot="900000">
            <a:off x="5159240" y="1383630"/>
            <a:ext cx="1873522" cy="1873522"/>
          </a:xfrm>
          <a:prstGeom prst="roundRect">
            <a:avLst/>
          </a:prstGeom>
          <a:solidFill>
            <a:srgbClr val="92D05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MOTIVATE</a:t>
            </a:r>
            <a:endParaRPr lang="en-ID" dirty="0"/>
          </a:p>
        </p:txBody>
      </p:sp>
      <p:sp>
        <p:nvSpPr>
          <p:cNvPr id="22" name="Rectangle: Rounded Corners 21">
            <a:extLst>
              <a:ext uri="{FF2B5EF4-FFF2-40B4-BE49-F238E27FC236}">
                <a16:creationId xmlns:a16="http://schemas.microsoft.com/office/drawing/2014/main" xmlns="" id="{CD81FBA8-CFB9-4B90-83F9-38AA153D2455}"/>
              </a:ext>
            </a:extLst>
          </p:cNvPr>
          <p:cNvSpPr/>
          <p:nvPr/>
        </p:nvSpPr>
        <p:spPr>
          <a:xfrm rot="900000">
            <a:off x="8258039" y="1383630"/>
            <a:ext cx="1873522" cy="1873522"/>
          </a:xfrm>
          <a:prstGeom prst="roundRect">
            <a:avLst/>
          </a:prstGeom>
          <a:solidFill>
            <a:srgbClr val="FF000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IMPROVE</a:t>
            </a:r>
            <a:endParaRPr lang="en-ID" dirty="0"/>
          </a:p>
        </p:txBody>
      </p:sp>
      <p:sp>
        <p:nvSpPr>
          <p:cNvPr id="26" name="Rectangle: Rounded Corners 25">
            <a:extLst>
              <a:ext uri="{FF2B5EF4-FFF2-40B4-BE49-F238E27FC236}">
                <a16:creationId xmlns:a16="http://schemas.microsoft.com/office/drawing/2014/main" xmlns="" id="{93A6224B-FC4B-4932-9034-347D3B684F1F}"/>
              </a:ext>
            </a:extLst>
          </p:cNvPr>
          <p:cNvSpPr/>
          <p:nvPr/>
        </p:nvSpPr>
        <p:spPr>
          <a:xfrm rot="20700000" flipH="1">
            <a:off x="2060440" y="4058047"/>
            <a:ext cx="1873522" cy="1873522"/>
          </a:xfrm>
          <a:prstGeom prst="roundRect">
            <a:avLst/>
          </a:prstGeom>
          <a:solidFill>
            <a:srgbClr val="FA9106"/>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BE POSITIVE</a:t>
            </a:r>
            <a:endParaRPr lang="en-ID" dirty="0"/>
          </a:p>
        </p:txBody>
      </p:sp>
      <p:sp>
        <p:nvSpPr>
          <p:cNvPr id="28" name="Rectangle: Rounded Corners 27">
            <a:extLst>
              <a:ext uri="{FF2B5EF4-FFF2-40B4-BE49-F238E27FC236}">
                <a16:creationId xmlns:a16="http://schemas.microsoft.com/office/drawing/2014/main" xmlns="" id="{DD82DD54-CF8B-460D-8DE2-EB8D28876301}"/>
              </a:ext>
            </a:extLst>
          </p:cNvPr>
          <p:cNvSpPr/>
          <p:nvPr/>
        </p:nvSpPr>
        <p:spPr>
          <a:xfrm rot="20700000" flipH="1">
            <a:off x="5159240" y="4058047"/>
            <a:ext cx="1873522" cy="1873522"/>
          </a:xfrm>
          <a:prstGeom prst="roundRect">
            <a:avLst/>
          </a:prstGeom>
          <a:solidFill>
            <a:srgbClr val="69116B"/>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FOCUS</a:t>
            </a:r>
            <a:endParaRPr lang="en-ID" dirty="0"/>
          </a:p>
        </p:txBody>
      </p:sp>
      <p:sp>
        <p:nvSpPr>
          <p:cNvPr id="29" name="Rectangle: Rounded Corners 28">
            <a:extLst>
              <a:ext uri="{FF2B5EF4-FFF2-40B4-BE49-F238E27FC236}">
                <a16:creationId xmlns:a16="http://schemas.microsoft.com/office/drawing/2014/main" xmlns="" id="{996DAF31-3F41-4C7D-869B-BB12AE513020}"/>
              </a:ext>
            </a:extLst>
          </p:cNvPr>
          <p:cNvSpPr/>
          <p:nvPr/>
        </p:nvSpPr>
        <p:spPr>
          <a:xfrm rot="20700000" flipH="1">
            <a:off x="8258039" y="4058047"/>
            <a:ext cx="1873522" cy="1873522"/>
          </a:xfrm>
          <a:prstGeom prst="roundRect">
            <a:avLst/>
          </a:prstGeom>
          <a:solidFill>
            <a:srgbClr val="00B0F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BE CREATIVE</a:t>
            </a:r>
            <a:endParaRPr lang="en-ID" dirty="0"/>
          </a:p>
        </p:txBody>
      </p:sp>
      <p:sp>
        <p:nvSpPr>
          <p:cNvPr id="3" name="Oval 2">
            <a:extLst>
              <a:ext uri="{FF2B5EF4-FFF2-40B4-BE49-F238E27FC236}">
                <a16:creationId xmlns:a16="http://schemas.microsoft.com/office/drawing/2014/main" xmlns="" id="{55AFCE57-D095-448D-AA8F-5826BD810AC3}"/>
              </a:ext>
            </a:extLst>
          </p:cNvPr>
          <p:cNvSpPr/>
          <p:nvPr/>
        </p:nvSpPr>
        <p:spPr>
          <a:xfrm>
            <a:off x="1849907" y="1173097"/>
            <a:ext cx="628650" cy="628650"/>
          </a:xfrm>
          <a:prstGeom prst="ellipse">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a:t>
            </a:r>
            <a:endParaRPr lang="en-ID" dirty="0"/>
          </a:p>
        </p:txBody>
      </p:sp>
      <p:sp>
        <p:nvSpPr>
          <p:cNvPr id="14" name="Oval 13">
            <a:extLst>
              <a:ext uri="{FF2B5EF4-FFF2-40B4-BE49-F238E27FC236}">
                <a16:creationId xmlns:a16="http://schemas.microsoft.com/office/drawing/2014/main" xmlns="" id="{33C26BDF-0D5A-44D1-9456-BBDBC3424BBA}"/>
              </a:ext>
            </a:extLst>
          </p:cNvPr>
          <p:cNvSpPr/>
          <p:nvPr/>
        </p:nvSpPr>
        <p:spPr>
          <a:xfrm>
            <a:off x="4948707" y="1173097"/>
            <a:ext cx="628650" cy="628650"/>
          </a:xfrm>
          <a:prstGeom prst="ellipse">
            <a:avLst/>
          </a:prstGeom>
          <a:solidFill>
            <a:srgbClr val="92D05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02</a:t>
            </a:r>
            <a:endParaRPr lang="en-ID" dirty="0"/>
          </a:p>
        </p:txBody>
      </p:sp>
      <p:sp>
        <p:nvSpPr>
          <p:cNvPr id="15" name="Oval 14">
            <a:extLst>
              <a:ext uri="{FF2B5EF4-FFF2-40B4-BE49-F238E27FC236}">
                <a16:creationId xmlns:a16="http://schemas.microsoft.com/office/drawing/2014/main" xmlns="" id="{FAD08170-7806-489F-97DA-9611C0F3B6BC}"/>
              </a:ext>
            </a:extLst>
          </p:cNvPr>
          <p:cNvSpPr/>
          <p:nvPr/>
        </p:nvSpPr>
        <p:spPr>
          <a:xfrm>
            <a:off x="8047506" y="1173097"/>
            <a:ext cx="628650" cy="628650"/>
          </a:xfrm>
          <a:prstGeom prst="ellipse">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03</a:t>
            </a:r>
            <a:endParaRPr lang="en-ID" dirty="0"/>
          </a:p>
        </p:txBody>
      </p:sp>
      <p:sp>
        <p:nvSpPr>
          <p:cNvPr id="16" name="Oval 15">
            <a:extLst>
              <a:ext uri="{FF2B5EF4-FFF2-40B4-BE49-F238E27FC236}">
                <a16:creationId xmlns:a16="http://schemas.microsoft.com/office/drawing/2014/main" xmlns="" id="{B5A5F9ED-9458-4496-A6E9-CB70AA7137B9}"/>
              </a:ext>
            </a:extLst>
          </p:cNvPr>
          <p:cNvSpPr/>
          <p:nvPr/>
        </p:nvSpPr>
        <p:spPr>
          <a:xfrm>
            <a:off x="3515845" y="3847514"/>
            <a:ext cx="628650" cy="628650"/>
          </a:xfrm>
          <a:prstGeom prst="ellipse">
            <a:avLst/>
          </a:prstGeom>
          <a:solidFill>
            <a:srgbClr val="FA910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04</a:t>
            </a:r>
            <a:endParaRPr lang="en-ID" dirty="0"/>
          </a:p>
        </p:txBody>
      </p:sp>
      <p:sp>
        <p:nvSpPr>
          <p:cNvPr id="17" name="Oval 16">
            <a:extLst>
              <a:ext uri="{FF2B5EF4-FFF2-40B4-BE49-F238E27FC236}">
                <a16:creationId xmlns:a16="http://schemas.microsoft.com/office/drawing/2014/main" xmlns="" id="{E833FCFA-7808-44FE-BCBA-A845C9588E0D}"/>
              </a:ext>
            </a:extLst>
          </p:cNvPr>
          <p:cNvSpPr/>
          <p:nvPr/>
        </p:nvSpPr>
        <p:spPr>
          <a:xfrm>
            <a:off x="6614645" y="3847514"/>
            <a:ext cx="628650" cy="628650"/>
          </a:xfrm>
          <a:prstGeom prst="ellipse">
            <a:avLst/>
          </a:prstGeom>
          <a:solidFill>
            <a:srgbClr val="6911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05</a:t>
            </a:r>
            <a:endParaRPr lang="en-ID" dirty="0"/>
          </a:p>
        </p:txBody>
      </p:sp>
      <p:sp>
        <p:nvSpPr>
          <p:cNvPr id="19" name="Oval 18">
            <a:extLst>
              <a:ext uri="{FF2B5EF4-FFF2-40B4-BE49-F238E27FC236}">
                <a16:creationId xmlns:a16="http://schemas.microsoft.com/office/drawing/2014/main" xmlns="" id="{3E4268C4-A723-4083-A869-0BD03DA67C01}"/>
              </a:ext>
            </a:extLst>
          </p:cNvPr>
          <p:cNvSpPr/>
          <p:nvPr/>
        </p:nvSpPr>
        <p:spPr>
          <a:xfrm>
            <a:off x="9713444" y="3847514"/>
            <a:ext cx="628650" cy="628650"/>
          </a:xfrm>
          <a:prstGeom prst="ellipse">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06</a:t>
            </a:r>
            <a:endParaRPr lang="en-ID" dirty="0"/>
          </a:p>
        </p:txBody>
      </p:sp>
      <p:pic>
        <p:nvPicPr>
          <p:cNvPr id="20" name="Imagen 19">
            <a:extLst>
              <a:ext uri="{FF2B5EF4-FFF2-40B4-BE49-F238E27FC236}">
                <a16:creationId xmlns:a16="http://schemas.microsoft.com/office/drawing/2014/main" xmlns="" id="{60AA52F2-BE10-404A-8A9C-57687685C4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21" name="Marcador de contenido 5">
            <a:extLst>
              <a:ext uri="{FF2B5EF4-FFF2-40B4-BE49-F238E27FC236}">
                <a16:creationId xmlns:a16="http://schemas.microsoft.com/office/drawing/2014/main" xmlns="" id="{92052331-B36E-4630-9811-C6539B6462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25"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27"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30" name="Immagine 29"/>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31"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1999030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962FAD-B50C-4A95-BAB1-466DECB43BBB}"/>
              </a:ext>
            </a:extLst>
          </p:cNvPr>
          <p:cNvSpPr>
            <a:spLocks noGrp="1"/>
          </p:cNvSpPr>
          <p:nvPr>
            <p:ph type="title"/>
          </p:nvPr>
        </p:nvSpPr>
        <p:spPr>
          <a:xfrm>
            <a:off x="612559" y="3978336"/>
            <a:ext cx="11058620" cy="1325563"/>
          </a:xfrm>
        </p:spPr>
        <p:txBody>
          <a:bodyPr/>
          <a:lstStyle/>
          <a:p>
            <a:pPr algn="ctr"/>
            <a:r>
              <a:rPr lang="es-ES" dirty="0">
                <a:latin typeface="Microsoft JhengHei UI" panose="020B0604030504040204" pitchFamily="34" charset="-120"/>
                <a:ea typeface="Microsoft JhengHei UI" panose="020B0604030504040204" pitchFamily="34" charset="-120"/>
                <a:cs typeface="Dubai Medium" panose="020B0604020202020204" pitchFamily="34" charset="-78"/>
              </a:rPr>
              <a:t>THANK YOU FOR YOUR ATTENTION</a:t>
            </a:r>
            <a:endParaRPr lang="es-ES" dirty="0">
              <a:latin typeface="Dubai Medium" panose="020B0604020202020204" pitchFamily="34" charset="-78"/>
              <a:cs typeface="Dubai Medium" panose="020B0604020202020204" pitchFamily="34" charset="-78"/>
            </a:endParaRPr>
          </a:p>
        </p:txBody>
      </p:sp>
      <p:pic>
        <p:nvPicPr>
          <p:cNvPr id="5" name="Marcador de contenido 4">
            <a:extLst>
              <a:ext uri="{FF2B5EF4-FFF2-40B4-BE49-F238E27FC236}">
                <a16:creationId xmlns:a16="http://schemas.microsoft.com/office/drawing/2014/main" xmlns="" id="{D9683A29-BA71-45CB-AEE8-946FB95831C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0730" y="321074"/>
            <a:ext cx="8315419" cy="2558590"/>
          </a:xfrm>
        </p:spPr>
      </p:pic>
      <p:pic>
        <p:nvPicPr>
          <p:cNvPr id="7" name="Imagen 6">
            <a:extLst>
              <a:ext uri="{FF2B5EF4-FFF2-40B4-BE49-F238E27FC236}">
                <a16:creationId xmlns:a16="http://schemas.microsoft.com/office/drawing/2014/main" xmlns="" id="{64C3AAEE-087E-4E94-82FA-A1E406B3AC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5094" y="5914739"/>
            <a:ext cx="3302255" cy="943261"/>
          </a:xfrm>
          <a:prstGeom prst="rect">
            <a:avLst/>
          </a:prstGeom>
        </p:spPr>
      </p:pic>
      <p:sp>
        <p:nvSpPr>
          <p:cNvPr id="8" name="CuadroTexto 7">
            <a:extLst>
              <a:ext uri="{FF2B5EF4-FFF2-40B4-BE49-F238E27FC236}">
                <a16:creationId xmlns:a16="http://schemas.microsoft.com/office/drawing/2014/main" xmlns="" id="{CFF98D33-E1A8-437F-850D-C0B8BE1A0A78}"/>
              </a:ext>
            </a:extLst>
          </p:cNvPr>
          <p:cNvSpPr txBox="1"/>
          <p:nvPr/>
        </p:nvSpPr>
        <p:spPr>
          <a:xfrm>
            <a:off x="1306785" y="3233214"/>
            <a:ext cx="9783192" cy="369332"/>
          </a:xfrm>
          <a:prstGeom prst="rect">
            <a:avLst/>
          </a:prstGeom>
          <a:noFill/>
        </p:spPr>
        <p:txBody>
          <a:bodyPr wrap="square" rtlCol="0">
            <a:spAutoFit/>
          </a:bodyPr>
          <a:lstStyle/>
          <a:p>
            <a:r>
              <a:rPr lang="en-US" sz="1800" b="1" i="0" u="none" strike="noStrike" baseline="0" dirty="0">
                <a:solidFill>
                  <a:srgbClr val="000000"/>
                </a:solidFill>
                <a:latin typeface="Microsoft JhengHei" panose="020B0604030504040204" pitchFamily="34" charset="-120"/>
                <a:ea typeface="Microsoft JhengHei" panose="020B0604030504040204" pitchFamily="34" charset="-120"/>
              </a:rPr>
              <a:t>Regulation of the work ability in small and micro enterprises through multimedia tools</a:t>
            </a:r>
            <a:endParaRPr lang="es-ES" dirty="0">
              <a:latin typeface="Microsoft JhengHei" panose="020B0604030504040204" pitchFamily="34" charset="-120"/>
              <a:ea typeface="Microsoft JhengHei" panose="020B0604030504040204" pitchFamily="34" charset="-120"/>
            </a:endParaRPr>
          </a:p>
        </p:txBody>
      </p:sp>
      <p:pic>
        <p:nvPicPr>
          <p:cNvPr id="11" name="Marcador de contenido 5">
            <a:extLst>
              <a:ext uri="{FF2B5EF4-FFF2-40B4-BE49-F238E27FC236}">
                <a16:creationId xmlns:a16="http://schemas.microsoft.com/office/drawing/2014/main" xmlns="" id="{46E2CADC-EB20-4EE1-B3BA-A18D3AC411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549735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D735F7F3-C1B5-4B60-A00A-4EB618DDFB5A}"/>
              </a:ext>
            </a:extLst>
          </p:cNvPr>
          <p:cNvSpPr>
            <a:spLocks noGrp="1"/>
          </p:cNvSpPr>
          <p:nvPr>
            <p:ph type="body" sz="quarter" idx="10"/>
          </p:nvPr>
        </p:nvSpPr>
        <p:spPr/>
        <p:txBody>
          <a:bodyPr>
            <a:normAutofit fontScale="92500" lnSpcReduction="10000"/>
          </a:bodyPr>
          <a:lstStyle/>
          <a:p>
            <a:r>
              <a:rPr lang="en-US" dirty="0">
                <a:latin typeface="Arial Black" panose="020B0A04020102020204" pitchFamily="34" charset="0"/>
              </a:rPr>
              <a:t>Contents</a:t>
            </a:r>
          </a:p>
        </p:txBody>
      </p:sp>
      <p:sp>
        <p:nvSpPr>
          <p:cNvPr id="8" name="TextBox 7">
            <a:extLst>
              <a:ext uri="{FF2B5EF4-FFF2-40B4-BE49-F238E27FC236}">
                <a16:creationId xmlns:a16="http://schemas.microsoft.com/office/drawing/2014/main" xmlns="" id="{EB790E39-0A9E-43B2-A53B-F50A017C9814}"/>
              </a:ext>
            </a:extLst>
          </p:cNvPr>
          <p:cNvSpPr txBox="1"/>
          <p:nvPr/>
        </p:nvSpPr>
        <p:spPr>
          <a:xfrm>
            <a:off x="6163174" y="2192566"/>
            <a:ext cx="321341" cy="523220"/>
          </a:xfrm>
          <a:prstGeom prst="rect">
            <a:avLst/>
          </a:prstGeom>
          <a:noFill/>
        </p:spPr>
        <p:txBody>
          <a:bodyPr wrap="square" rtlCol="0">
            <a:spAutoFit/>
          </a:bodyPr>
          <a:lstStyle/>
          <a:p>
            <a:pPr algn="ctr"/>
            <a:r>
              <a:rPr lang="en-US" altLang="ko-KR" sz="2800" b="1" dirty="0">
                <a:solidFill>
                  <a:srgbClr val="00B0F0"/>
                </a:solidFill>
                <a:cs typeface="Arial" pitchFamily="34" charset="0"/>
              </a:rPr>
              <a:t>A</a:t>
            </a:r>
            <a:endParaRPr lang="ko-KR" altLang="en-US" sz="2800" b="1" dirty="0">
              <a:solidFill>
                <a:srgbClr val="00B0F0"/>
              </a:solidFill>
              <a:cs typeface="Arial" pitchFamily="34" charset="0"/>
            </a:endParaRPr>
          </a:p>
        </p:txBody>
      </p:sp>
      <p:sp>
        <p:nvSpPr>
          <p:cNvPr id="9" name="TextBox 8">
            <a:extLst>
              <a:ext uri="{FF2B5EF4-FFF2-40B4-BE49-F238E27FC236}">
                <a16:creationId xmlns:a16="http://schemas.microsoft.com/office/drawing/2014/main" xmlns="" id="{1FA3BD48-89FD-468C-AD39-5F4FCCBCA7AC}"/>
              </a:ext>
            </a:extLst>
          </p:cNvPr>
          <p:cNvSpPr txBox="1"/>
          <p:nvPr/>
        </p:nvSpPr>
        <p:spPr>
          <a:xfrm>
            <a:off x="6519926" y="3004940"/>
            <a:ext cx="370614" cy="523220"/>
          </a:xfrm>
          <a:prstGeom prst="rect">
            <a:avLst/>
          </a:prstGeom>
          <a:noFill/>
        </p:spPr>
        <p:txBody>
          <a:bodyPr wrap="square" rtlCol="0">
            <a:spAutoFit/>
          </a:bodyPr>
          <a:lstStyle/>
          <a:p>
            <a:pPr algn="ctr"/>
            <a:r>
              <a:rPr lang="en-US" altLang="ko-KR" sz="2800" b="1" dirty="0">
                <a:solidFill>
                  <a:srgbClr val="92D050"/>
                </a:solidFill>
                <a:cs typeface="Arial" pitchFamily="34" charset="0"/>
              </a:rPr>
              <a:t>B</a:t>
            </a:r>
            <a:endParaRPr lang="ko-KR" altLang="en-US" sz="2800" b="1" dirty="0">
              <a:solidFill>
                <a:srgbClr val="92D050"/>
              </a:solidFill>
              <a:cs typeface="Arial" pitchFamily="34" charset="0"/>
            </a:endParaRPr>
          </a:p>
        </p:txBody>
      </p:sp>
      <p:sp>
        <p:nvSpPr>
          <p:cNvPr id="10" name="TextBox 9">
            <a:extLst>
              <a:ext uri="{FF2B5EF4-FFF2-40B4-BE49-F238E27FC236}">
                <a16:creationId xmlns:a16="http://schemas.microsoft.com/office/drawing/2014/main" xmlns="" id="{44746392-0CCB-49BF-A202-891A645A3DD5}"/>
              </a:ext>
            </a:extLst>
          </p:cNvPr>
          <p:cNvSpPr txBox="1"/>
          <p:nvPr/>
        </p:nvSpPr>
        <p:spPr>
          <a:xfrm>
            <a:off x="6144455" y="3817314"/>
            <a:ext cx="370614" cy="523220"/>
          </a:xfrm>
          <a:prstGeom prst="rect">
            <a:avLst/>
          </a:prstGeom>
          <a:noFill/>
        </p:spPr>
        <p:txBody>
          <a:bodyPr wrap="square" rtlCol="0">
            <a:spAutoFit/>
          </a:bodyPr>
          <a:lstStyle/>
          <a:p>
            <a:pPr algn="ctr"/>
            <a:r>
              <a:rPr lang="en-US" altLang="ko-KR" sz="2800" b="1" dirty="0">
                <a:solidFill>
                  <a:srgbClr val="FF0000"/>
                </a:solidFill>
                <a:cs typeface="Arial" pitchFamily="34" charset="0"/>
              </a:rPr>
              <a:t>C</a:t>
            </a:r>
            <a:endParaRPr lang="ko-KR" altLang="en-US" sz="2800" b="1" dirty="0">
              <a:solidFill>
                <a:srgbClr val="FF0000"/>
              </a:solidFill>
              <a:cs typeface="Arial" pitchFamily="34" charset="0"/>
            </a:endParaRPr>
          </a:p>
        </p:txBody>
      </p:sp>
      <p:sp>
        <p:nvSpPr>
          <p:cNvPr id="12" name="TextBox 11">
            <a:extLst>
              <a:ext uri="{FF2B5EF4-FFF2-40B4-BE49-F238E27FC236}">
                <a16:creationId xmlns:a16="http://schemas.microsoft.com/office/drawing/2014/main" xmlns="" id="{963D26C5-5DBB-42E6-B2C1-C24C3678DA73}"/>
              </a:ext>
            </a:extLst>
          </p:cNvPr>
          <p:cNvSpPr txBox="1"/>
          <p:nvPr/>
        </p:nvSpPr>
        <p:spPr>
          <a:xfrm>
            <a:off x="5768984" y="4629688"/>
            <a:ext cx="370614" cy="523220"/>
          </a:xfrm>
          <a:prstGeom prst="rect">
            <a:avLst/>
          </a:prstGeom>
          <a:noFill/>
        </p:spPr>
        <p:txBody>
          <a:bodyPr wrap="square" rtlCol="0">
            <a:spAutoFit/>
          </a:bodyPr>
          <a:lstStyle/>
          <a:p>
            <a:pPr algn="ctr"/>
            <a:r>
              <a:rPr lang="en-US" altLang="ko-KR" sz="2800" b="1" dirty="0">
                <a:solidFill>
                  <a:srgbClr val="FA9106"/>
                </a:solidFill>
                <a:cs typeface="Arial" pitchFamily="34" charset="0"/>
              </a:rPr>
              <a:t>D</a:t>
            </a:r>
            <a:endParaRPr lang="ko-KR" altLang="en-US" sz="2800" b="1" dirty="0">
              <a:solidFill>
                <a:srgbClr val="FA9106"/>
              </a:solidFill>
              <a:cs typeface="Arial" pitchFamily="34" charset="0"/>
            </a:endParaRPr>
          </a:p>
        </p:txBody>
      </p:sp>
      <p:grpSp>
        <p:nvGrpSpPr>
          <p:cNvPr id="13" name="Group 12">
            <a:extLst>
              <a:ext uri="{FF2B5EF4-FFF2-40B4-BE49-F238E27FC236}">
                <a16:creationId xmlns:a16="http://schemas.microsoft.com/office/drawing/2014/main" xmlns="" id="{50CA1238-EE64-49D0-8D49-B945A7DC9053}"/>
              </a:ext>
            </a:extLst>
          </p:cNvPr>
          <p:cNvGrpSpPr/>
          <p:nvPr/>
        </p:nvGrpSpPr>
        <p:grpSpPr>
          <a:xfrm>
            <a:off x="1587904" y="2134708"/>
            <a:ext cx="4340895" cy="454271"/>
            <a:chOff x="803640" y="3362835"/>
            <a:chExt cx="2059657" cy="454271"/>
          </a:xfrm>
        </p:grpSpPr>
        <p:sp>
          <p:nvSpPr>
            <p:cNvPr id="14" name="TextBox 13">
              <a:extLst>
                <a:ext uri="{FF2B5EF4-FFF2-40B4-BE49-F238E27FC236}">
                  <a16:creationId xmlns:a16="http://schemas.microsoft.com/office/drawing/2014/main" xmlns="" id="{03D50BB4-2AFF-4EFF-9757-C792E311594C}"/>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a:solidFill>
                    <a:schemeClr val="tx1">
                      <a:lumMod val="75000"/>
                      <a:lumOff val="25000"/>
                    </a:schemeClr>
                  </a:solidFill>
                  <a:cs typeface="Arial" pitchFamily="34" charset="0"/>
                </a:rPr>
                <a:t>The quality circle and its rules.     </a:t>
              </a:r>
              <a:endParaRPr lang="ko-KR" altLang="en-US" sz="1200" dirty="0">
                <a:solidFill>
                  <a:schemeClr val="tx1">
                    <a:lumMod val="75000"/>
                    <a:lumOff val="25000"/>
                  </a:schemeClr>
                </a:solidFill>
                <a:cs typeface="Arial" pitchFamily="34" charset="0"/>
              </a:endParaRPr>
            </a:p>
          </p:txBody>
        </p:sp>
        <p:sp>
          <p:nvSpPr>
            <p:cNvPr id="15" name="TextBox 14">
              <a:extLst>
                <a:ext uri="{FF2B5EF4-FFF2-40B4-BE49-F238E27FC236}">
                  <a16:creationId xmlns:a16="http://schemas.microsoft.com/office/drawing/2014/main" xmlns="" id="{EEB21451-3D32-45CC-BD8A-EB946C4CBC92}"/>
                </a:ext>
              </a:extLst>
            </p:cNvPr>
            <p:cNvSpPr txBox="1"/>
            <p:nvPr/>
          </p:nvSpPr>
          <p:spPr>
            <a:xfrm>
              <a:off x="803640" y="3362835"/>
              <a:ext cx="2059657" cy="276999"/>
            </a:xfrm>
            <a:prstGeom prst="rect">
              <a:avLst/>
            </a:prstGeom>
            <a:noFill/>
          </p:spPr>
          <p:txBody>
            <a:bodyPr wrap="square" rtlCol="0">
              <a:spAutoFit/>
            </a:bodyPr>
            <a:lstStyle/>
            <a:p>
              <a:pPr algn="r"/>
              <a:r>
                <a:rPr lang="en-US" altLang="ko-KR" sz="1200" b="1" dirty="0">
                  <a:solidFill>
                    <a:schemeClr val="tx1">
                      <a:lumMod val="75000"/>
                      <a:lumOff val="25000"/>
                    </a:schemeClr>
                  </a:solidFill>
                  <a:cs typeface="Arial" pitchFamily="34" charset="0"/>
                </a:rPr>
                <a:t>Unit 1</a:t>
              </a:r>
              <a:endParaRPr lang="ko-KR" altLang="en-US" sz="1200" b="1" dirty="0">
                <a:solidFill>
                  <a:schemeClr val="tx1">
                    <a:lumMod val="75000"/>
                    <a:lumOff val="25000"/>
                  </a:schemeClr>
                </a:solidFill>
                <a:cs typeface="Arial" pitchFamily="34" charset="0"/>
              </a:endParaRPr>
            </a:p>
          </p:txBody>
        </p:sp>
      </p:grpSp>
      <p:grpSp>
        <p:nvGrpSpPr>
          <p:cNvPr id="16" name="Group 15">
            <a:extLst>
              <a:ext uri="{FF2B5EF4-FFF2-40B4-BE49-F238E27FC236}">
                <a16:creationId xmlns:a16="http://schemas.microsoft.com/office/drawing/2014/main" xmlns="" id="{DB5F67C5-0C35-4A74-9380-0E6FB01419DA}"/>
              </a:ext>
            </a:extLst>
          </p:cNvPr>
          <p:cNvGrpSpPr/>
          <p:nvPr/>
        </p:nvGrpSpPr>
        <p:grpSpPr>
          <a:xfrm>
            <a:off x="1955871" y="2945236"/>
            <a:ext cx="4340895" cy="454271"/>
            <a:chOff x="803640" y="3362835"/>
            <a:chExt cx="2059657" cy="454271"/>
          </a:xfrm>
        </p:grpSpPr>
        <p:sp>
          <p:nvSpPr>
            <p:cNvPr id="17" name="TextBox 16">
              <a:extLst>
                <a:ext uri="{FF2B5EF4-FFF2-40B4-BE49-F238E27FC236}">
                  <a16:creationId xmlns:a16="http://schemas.microsoft.com/office/drawing/2014/main" xmlns="" id="{37B5E419-154A-4D5B-BCA1-E4F12B8BA449}"/>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a:solidFill>
                    <a:schemeClr val="tx1">
                      <a:lumMod val="75000"/>
                      <a:lumOff val="25000"/>
                    </a:schemeClr>
                  </a:solidFill>
                  <a:cs typeface="Arial" pitchFamily="34" charset="0"/>
                </a:rPr>
                <a:t>The 4 roles and the process of a quality circle.     </a:t>
              </a:r>
              <a:endParaRPr lang="ko-KR" altLang="en-US" sz="1200" dirty="0">
                <a:solidFill>
                  <a:schemeClr val="tx1">
                    <a:lumMod val="75000"/>
                    <a:lumOff val="25000"/>
                  </a:schemeClr>
                </a:solidFill>
                <a:cs typeface="Arial" pitchFamily="34" charset="0"/>
              </a:endParaRPr>
            </a:p>
          </p:txBody>
        </p:sp>
        <p:sp>
          <p:nvSpPr>
            <p:cNvPr id="18" name="TextBox 17">
              <a:extLst>
                <a:ext uri="{FF2B5EF4-FFF2-40B4-BE49-F238E27FC236}">
                  <a16:creationId xmlns:a16="http://schemas.microsoft.com/office/drawing/2014/main" xmlns="" id="{5BAAC0B1-C454-4F64-81FC-046CDD68DA2E}"/>
                </a:ext>
              </a:extLst>
            </p:cNvPr>
            <p:cNvSpPr txBox="1"/>
            <p:nvPr/>
          </p:nvSpPr>
          <p:spPr>
            <a:xfrm>
              <a:off x="803640" y="3362835"/>
              <a:ext cx="2059657" cy="276999"/>
            </a:xfrm>
            <a:prstGeom prst="rect">
              <a:avLst/>
            </a:prstGeom>
            <a:noFill/>
          </p:spPr>
          <p:txBody>
            <a:bodyPr wrap="square" rtlCol="0">
              <a:spAutoFit/>
            </a:bodyPr>
            <a:lstStyle/>
            <a:p>
              <a:pPr algn="r"/>
              <a:r>
                <a:rPr lang="en-US" altLang="ko-KR" sz="1200" b="1" dirty="0">
                  <a:solidFill>
                    <a:schemeClr val="tx1">
                      <a:lumMod val="75000"/>
                      <a:lumOff val="25000"/>
                    </a:schemeClr>
                  </a:solidFill>
                  <a:cs typeface="Arial" pitchFamily="34" charset="0"/>
                </a:rPr>
                <a:t>Unit 2</a:t>
              </a:r>
              <a:endParaRPr lang="ko-KR" altLang="en-US" sz="1200" b="1" dirty="0">
                <a:solidFill>
                  <a:schemeClr val="tx1">
                    <a:lumMod val="75000"/>
                    <a:lumOff val="25000"/>
                  </a:schemeClr>
                </a:solidFill>
                <a:cs typeface="Arial" pitchFamily="34" charset="0"/>
              </a:endParaRPr>
            </a:p>
          </p:txBody>
        </p:sp>
      </p:grpSp>
      <p:grpSp>
        <p:nvGrpSpPr>
          <p:cNvPr id="19" name="Group 18">
            <a:extLst>
              <a:ext uri="{FF2B5EF4-FFF2-40B4-BE49-F238E27FC236}">
                <a16:creationId xmlns:a16="http://schemas.microsoft.com/office/drawing/2014/main" xmlns="" id="{64DDFC54-02B2-47A7-AB6B-A14EDBE8D9F6}"/>
              </a:ext>
            </a:extLst>
          </p:cNvPr>
          <p:cNvGrpSpPr/>
          <p:nvPr/>
        </p:nvGrpSpPr>
        <p:grpSpPr>
          <a:xfrm>
            <a:off x="1585033" y="3757610"/>
            <a:ext cx="4340895" cy="454271"/>
            <a:chOff x="803640" y="3362835"/>
            <a:chExt cx="2059657" cy="454271"/>
          </a:xfrm>
        </p:grpSpPr>
        <p:sp>
          <p:nvSpPr>
            <p:cNvPr id="20" name="TextBox 19">
              <a:extLst>
                <a:ext uri="{FF2B5EF4-FFF2-40B4-BE49-F238E27FC236}">
                  <a16:creationId xmlns:a16="http://schemas.microsoft.com/office/drawing/2014/main" xmlns="" id="{620FC092-4036-409B-A785-741981BE862A}"/>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a:solidFill>
                    <a:schemeClr val="tx1">
                      <a:lumMod val="75000"/>
                      <a:lumOff val="25000"/>
                    </a:schemeClr>
                  </a:solidFill>
                  <a:cs typeface="Arial" pitchFamily="34" charset="0"/>
                </a:rPr>
                <a:t>Increasing work performance through motivated employees.     </a:t>
              </a:r>
              <a:endParaRPr lang="ko-KR" altLang="en-US" sz="1200" dirty="0">
                <a:solidFill>
                  <a:schemeClr val="tx1">
                    <a:lumMod val="75000"/>
                    <a:lumOff val="25000"/>
                  </a:schemeClr>
                </a:solidFill>
                <a:cs typeface="Arial" pitchFamily="34" charset="0"/>
              </a:endParaRPr>
            </a:p>
          </p:txBody>
        </p:sp>
        <p:sp>
          <p:nvSpPr>
            <p:cNvPr id="21" name="TextBox 20">
              <a:extLst>
                <a:ext uri="{FF2B5EF4-FFF2-40B4-BE49-F238E27FC236}">
                  <a16:creationId xmlns:a16="http://schemas.microsoft.com/office/drawing/2014/main" xmlns="" id="{2BDC7500-A9A0-4BA0-8518-582A74707798}"/>
                </a:ext>
              </a:extLst>
            </p:cNvPr>
            <p:cNvSpPr txBox="1"/>
            <p:nvPr/>
          </p:nvSpPr>
          <p:spPr>
            <a:xfrm>
              <a:off x="803640" y="3362835"/>
              <a:ext cx="2059657" cy="276999"/>
            </a:xfrm>
            <a:prstGeom prst="rect">
              <a:avLst/>
            </a:prstGeom>
            <a:noFill/>
          </p:spPr>
          <p:txBody>
            <a:bodyPr wrap="square" rtlCol="0">
              <a:spAutoFit/>
            </a:bodyPr>
            <a:lstStyle/>
            <a:p>
              <a:pPr algn="r"/>
              <a:r>
                <a:rPr lang="en-US" altLang="ko-KR" sz="1200" b="1" dirty="0">
                  <a:solidFill>
                    <a:schemeClr val="tx1">
                      <a:lumMod val="75000"/>
                      <a:lumOff val="25000"/>
                    </a:schemeClr>
                  </a:solidFill>
                  <a:cs typeface="Arial" pitchFamily="34" charset="0"/>
                </a:rPr>
                <a:t>Unit 3</a:t>
              </a:r>
              <a:endParaRPr lang="ko-KR" altLang="en-US" sz="1200" b="1" dirty="0">
                <a:solidFill>
                  <a:schemeClr val="tx1">
                    <a:lumMod val="75000"/>
                    <a:lumOff val="25000"/>
                  </a:schemeClr>
                </a:solidFill>
                <a:cs typeface="Arial" pitchFamily="34" charset="0"/>
              </a:endParaRPr>
            </a:p>
          </p:txBody>
        </p:sp>
      </p:grpSp>
      <p:grpSp>
        <p:nvGrpSpPr>
          <p:cNvPr id="22" name="Group 21">
            <a:extLst>
              <a:ext uri="{FF2B5EF4-FFF2-40B4-BE49-F238E27FC236}">
                <a16:creationId xmlns:a16="http://schemas.microsoft.com/office/drawing/2014/main" xmlns="" id="{D7431ED3-B6AC-437D-A719-A102D68CAABB}"/>
              </a:ext>
            </a:extLst>
          </p:cNvPr>
          <p:cNvGrpSpPr/>
          <p:nvPr/>
        </p:nvGrpSpPr>
        <p:grpSpPr>
          <a:xfrm>
            <a:off x="1213474" y="4569984"/>
            <a:ext cx="4340895" cy="454271"/>
            <a:chOff x="803640" y="3362835"/>
            <a:chExt cx="2059657" cy="454271"/>
          </a:xfrm>
        </p:grpSpPr>
        <p:sp>
          <p:nvSpPr>
            <p:cNvPr id="23" name="TextBox 22">
              <a:extLst>
                <a:ext uri="{FF2B5EF4-FFF2-40B4-BE49-F238E27FC236}">
                  <a16:creationId xmlns:a16="http://schemas.microsoft.com/office/drawing/2014/main" xmlns="" id="{558F5E7E-B570-4B6C-9FBB-ACCA80ACF385}"/>
                </a:ext>
              </a:extLst>
            </p:cNvPr>
            <p:cNvSpPr txBox="1"/>
            <p:nvPr/>
          </p:nvSpPr>
          <p:spPr>
            <a:xfrm>
              <a:off x="803640" y="3540107"/>
              <a:ext cx="2059657" cy="276999"/>
            </a:xfrm>
            <a:prstGeom prst="rect">
              <a:avLst/>
            </a:prstGeom>
            <a:noFill/>
          </p:spPr>
          <p:txBody>
            <a:bodyPr wrap="square" rtlCol="0">
              <a:spAutoFit/>
            </a:bodyPr>
            <a:lstStyle/>
            <a:p>
              <a:pPr algn="r"/>
              <a:r>
                <a:rPr lang="en-US" altLang="ko-KR" sz="1200" dirty="0">
                  <a:solidFill>
                    <a:schemeClr val="tx1">
                      <a:lumMod val="75000"/>
                      <a:lumOff val="25000"/>
                    </a:schemeClr>
                  </a:solidFill>
                  <a:cs typeface="Arial" pitchFamily="34" charset="0"/>
                </a:rPr>
                <a:t>How to assess performance of team members correctly.     </a:t>
              </a:r>
              <a:endParaRPr lang="ko-KR" altLang="en-US" sz="1200" dirty="0">
                <a:solidFill>
                  <a:schemeClr val="tx1">
                    <a:lumMod val="75000"/>
                    <a:lumOff val="25000"/>
                  </a:schemeClr>
                </a:solidFill>
                <a:cs typeface="Arial" pitchFamily="34" charset="0"/>
              </a:endParaRPr>
            </a:p>
          </p:txBody>
        </p:sp>
        <p:sp>
          <p:nvSpPr>
            <p:cNvPr id="24" name="TextBox 23">
              <a:extLst>
                <a:ext uri="{FF2B5EF4-FFF2-40B4-BE49-F238E27FC236}">
                  <a16:creationId xmlns:a16="http://schemas.microsoft.com/office/drawing/2014/main" xmlns="" id="{C04F902B-62E6-4ED5-B54E-F62A75DBEABD}"/>
                </a:ext>
              </a:extLst>
            </p:cNvPr>
            <p:cNvSpPr txBox="1"/>
            <p:nvPr/>
          </p:nvSpPr>
          <p:spPr>
            <a:xfrm>
              <a:off x="803640" y="3362835"/>
              <a:ext cx="2059657" cy="276999"/>
            </a:xfrm>
            <a:prstGeom prst="rect">
              <a:avLst/>
            </a:prstGeom>
            <a:noFill/>
          </p:spPr>
          <p:txBody>
            <a:bodyPr wrap="square" rtlCol="0">
              <a:spAutoFit/>
            </a:bodyPr>
            <a:lstStyle/>
            <a:p>
              <a:pPr algn="r"/>
              <a:r>
                <a:rPr lang="en-US" altLang="ko-KR" sz="1200" b="1" dirty="0">
                  <a:solidFill>
                    <a:schemeClr val="tx1">
                      <a:lumMod val="75000"/>
                      <a:lumOff val="25000"/>
                    </a:schemeClr>
                  </a:solidFill>
                  <a:cs typeface="Arial" pitchFamily="34" charset="0"/>
                </a:rPr>
                <a:t>Unit 4</a:t>
              </a:r>
              <a:endParaRPr lang="ko-KR" altLang="en-US" sz="1200" b="1" dirty="0">
                <a:solidFill>
                  <a:schemeClr val="tx1">
                    <a:lumMod val="75000"/>
                    <a:lumOff val="25000"/>
                  </a:schemeClr>
                </a:solidFill>
                <a:cs typeface="Arial" pitchFamily="34" charset="0"/>
              </a:endParaRPr>
            </a:p>
          </p:txBody>
        </p:sp>
      </p:grpSp>
      <p:grpSp>
        <p:nvGrpSpPr>
          <p:cNvPr id="28" name="그룹 3">
            <a:extLst>
              <a:ext uri="{FF2B5EF4-FFF2-40B4-BE49-F238E27FC236}">
                <a16:creationId xmlns:a16="http://schemas.microsoft.com/office/drawing/2014/main" xmlns="" id="{4A381888-C6EC-43CD-AFBB-E5C1CB0A89E3}"/>
              </a:ext>
            </a:extLst>
          </p:cNvPr>
          <p:cNvGrpSpPr/>
          <p:nvPr/>
        </p:nvGrpSpPr>
        <p:grpSpPr>
          <a:xfrm>
            <a:off x="6954508" y="1408170"/>
            <a:ext cx="3592477" cy="4647381"/>
            <a:chOff x="7334031" y="1957604"/>
            <a:chExt cx="3230740" cy="4179423"/>
          </a:xfrm>
        </p:grpSpPr>
        <p:sp>
          <p:nvSpPr>
            <p:cNvPr id="29" name="Isosceles Triangle 1">
              <a:extLst>
                <a:ext uri="{FF2B5EF4-FFF2-40B4-BE49-F238E27FC236}">
                  <a16:creationId xmlns:a16="http://schemas.microsoft.com/office/drawing/2014/main" xmlns="" id="{F7CE0B50-C9F8-4259-9CA5-D4D3D0398600}"/>
                </a:ext>
              </a:extLst>
            </p:cNvPr>
            <p:cNvSpPr/>
            <p:nvPr/>
          </p:nvSpPr>
          <p:spPr>
            <a:xfrm>
              <a:off x="7334031" y="4888932"/>
              <a:ext cx="1941697" cy="1248095"/>
            </a:xfrm>
            <a:custGeom>
              <a:avLst/>
              <a:gdLst/>
              <a:ahLst/>
              <a:cxnLst/>
              <a:rect l="l" t="t" r="r" b="b"/>
              <a:pathLst>
                <a:path w="1512168" h="972000">
                  <a:moveTo>
                    <a:pt x="504056" y="0"/>
                  </a:moveTo>
                  <a:lnTo>
                    <a:pt x="1512168" y="0"/>
                  </a:lnTo>
                  <a:lnTo>
                    <a:pt x="1512168" y="972000"/>
                  </a:lnTo>
                  <a:lnTo>
                    <a:pt x="0" y="972000"/>
                  </a:lnTo>
                  <a:close/>
                </a:path>
              </a:pathLst>
            </a:custGeom>
            <a:solidFill>
              <a:srgbClr val="FA91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0" name="Rectangle 16">
              <a:extLst>
                <a:ext uri="{FF2B5EF4-FFF2-40B4-BE49-F238E27FC236}">
                  <a16:creationId xmlns:a16="http://schemas.microsoft.com/office/drawing/2014/main" xmlns="" id="{9986D70A-86E3-47DF-9673-CC7D8D37C244}"/>
                </a:ext>
              </a:extLst>
            </p:cNvPr>
            <p:cNvSpPr/>
            <p:nvPr/>
          </p:nvSpPr>
          <p:spPr>
            <a:xfrm rot="19800000">
              <a:off x="8184184" y="1957604"/>
              <a:ext cx="1294465" cy="1600904"/>
            </a:xfrm>
            <a:custGeom>
              <a:avLst/>
              <a:gdLst/>
              <a:ahLst/>
              <a:cxnLst/>
              <a:rect l="l" t="t" r="r" b="b"/>
              <a:pathLst>
                <a:path w="1294465" h="1600904">
                  <a:moveTo>
                    <a:pt x="647233" y="0"/>
                  </a:moveTo>
                  <a:lnTo>
                    <a:pt x="1294465" y="1248095"/>
                  </a:lnTo>
                  <a:lnTo>
                    <a:pt x="730978" y="1248095"/>
                  </a:lnTo>
                  <a:cubicBezTo>
                    <a:pt x="732008" y="1357299"/>
                    <a:pt x="814164" y="1343408"/>
                    <a:pt x="825235" y="1451213"/>
                  </a:cubicBezTo>
                  <a:cubicBezTo>
                    <a:pt x="824578" y="1543844"/>
                    <a:pt x="757290" y="1593445"/>
                    <a:pt x="652160" y="1600904"/>
                  </a:cubicBezTo>
                  <a:cubicBezTo>
                    <a:pt x="563856" y="1598932"/>
                    <a:pt x="475031" y="1557072"/>
                    <a:pt x="469230" y="1479280"/>
                  </a:cubicBezTo>
                  <a:cubicBezTo>
                    <a:pt x="469784" y="1377606"/>
                    <a:pt x="572108" y="1350747"/>
                    <a:pt x="560674" y="1248095"/>
                  </a:cubicBezTo>
                  <a:lnTo>
                    <a:pt x="0" y="1248095"/>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31" name="Isosceles Triangle 4">
              <a:extLst>
                <a:ext uri="{FF2B5EF4-FFF2-40B4-BE49-F238E27FC236}">
                  <a16:creationId xmlns:a16="http://schemas.microsoft.com/office/drawing/2014/main" xmlns="" id="{A590E6A2-8397-440E-91A6-A16558EB0A5F}"/>
                </a:ext>
              </a:extLst>
            </p:cNvPr>
            <p:cNvSpPr/>
            <p:nvPr/>
          </p:nvSpPr>
          <p:spPr>
            <a:xfrm>
              <a:off x="7991235" y="3640053"/>
              <a:ext cx="1294465" cy="1583028"/>
            </a:xfrm>
            <a:custGeom>
              <a:avLst/>
              <a:gdLst/>
              <a:ahLst/>
              <a:cxnLst/>
              <a:rect l="l" t="t" r="r" b="b"/>
              <a:pathLst>
                <a:path w="1294465" h="1583028">
                  <a:moveTo>
                    <a:pt x="647233" y="0"/>
                  </a:moveTo>
                  <a:lnTo>
                    <a:pt x="1207846" y="0"/>
                  </a:lnTo>
                  <a:cubicBezTo>
                    <a:pt x="1221046" y="104799"/>
                    <a:pt x="1117021" y="131256"/>
                    <a:pt x="1116463" y="233773"/>
                  </a:cubicBezTo>
                  <a:cubicBezTo>
                    <a:pt x="1122156" y="310112"/>
                    <a:pt x="1207800" y="351849"/>
                    <a:pt x="1294465" y="354722"/>
                  </a:cubicBezTo>
                  <a:lnTo>
                    <a:pt x="1294465" y="1248095"/>
                  </a:lnTo>
                  <a:lnTo>
                    <a:pt x="732378" y="1248095"/>
                  </a:lnTo>
                  <a:cubicBezTo>
                    <a:pt x="741388" y="1338213"/>
                    <a:pt x="814812" y="1331847"/>
                    <a:pt x="825235" y="1433338"/>
                  </a:cubicBezTo>
                  <a:cubicBezTo>
                    <a:pt x="824578" y="1525968"/>
                    <a:pt x="757290" y="1575569"/>
                    <a:pt x="652160" y="1583028"/>
                  </a:cubicBezTo>
                  <a:cubicBezTo>
                    <a:pt x="563856" y="1581056"/>
                    <a:pt x="475032" y="1539196"/>
                    <a:pt x="469230" y="1461404"/>
                  </a:cubicBezTo>
                  <a:cubicBezTo>
                    <a:pt x="469751" y="1365932"/>
                    <a:pt x="560004" y="1336426"/>
                    <a:pt x="561088" y="1248095"/>
                  </a:cubicBezTo>
                  <a:lnTo>
                    <a:pt x="0" y="1248095"/>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2" name="Isosceles Triangle 4">
              <a:extLst>
                <a:ext uri="{FF2B5EF4-FFF2-40B4-BE49-F238E27FC236}">
                  <a16:creationId xmlns:a16="http://schemas.microsoft.com/office/drawing/2014/main" xmlns="" id="{9F49F21F-B291-4F97-A98A-476F95E94E59}"/>
                </a:ext>
              </a:extLst>
            </p:cNvPr>
            <p:cNvSpPr/>
            <p:nvPr/>
          </p:nvSpPr>
          <p:spPr>
            <a:xfrm flipH="1">
              <a:off x="8950381" y="3640054"/>
              <a:ext cx="1614390" cy="1248095"/>
            </a:xfrm>
            <a:custGeom>
              <a:avLst/>
              <a:gdLst/>
              <a:ahLst/>
              <a:cxnLst/>
              <a:rect l="l" t="t" r="r" b="b"/>
              <a:pathLst>
                <a:path w="1614390" h="1248095">
                  <a:moveTo>
                    <a:pt x="1206748" y="0"/>
                  </a:moveTo>
                  <a:lnTo>
                    <a:pt x="647233" y="0"/>
                  </a:lnTo>
                  <a:lnTo>
                    <a:pt x="0" y="1248095"/>
                  </a:lnTo>
                  <a:lnTo>
                    <a:pt x="1294465" y="1248095"/>
                  </a:lnTo>
                  <a:lnTo>
                    <a:pt x="1294465" y="710919"/>
                  </a:lnTo>
                  <a:cubicBezTo>
                    <a:pt x="1369199" y="726645"/>
                    <a:pt x="1369193" y="792243"/>
                    <a:pt x="1464699" y="802051"/>
                  </a:cubicBezTo>
                  <a:cubicBezTo>
                    <a:pt x="1557329" y="801393"/>
                    <a:pt x="1606931" y="734105"/>
                    <a:pt x="1614390" y="628975"/>
                  </a:cubicBezTo>
                  <a:cubicBezTo>
                    <a:pt x="1612417" y="540671"/>
                    <a:pt x="1570557" y="451847"/>
                    <a:pt x="1492766" y="446046"/>
                  </a:cubicBezTo>
                  <a:cubicBezTo>
                    <a:pt x="1402925" y="446535"/>
                    <a:pt x="1371498" y="526484"/>
                    <a:pt x="1294465" y="537352"/>
                  </a:cubicBezTo>
                  <a:lnTo>
                    <a:pt x="1294465" y="354151"/>
                  </a:lnTo>
                  <a:lnTo>
                    <a:pt x="1285364" y="355396"/>
                  </a:lnTo>
                  <a:cubicBezTo>
                    <a:pt x="1180234" y="347937"/>
                    <a:pt x="1112946" y="298336"/>
                    <a:pt x="1112288" y="205706"/>
                  </a:cubicBezTo>
                  <a:cubicBezTo>
                    <a:pt x="1123447" y="97055"/>
                    <a:pt x="1206810" y="112018"/>
                    <a:pt x="1206748" y="0"/>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34" name="TextBox 33">
              <a:extLst>
                <a:ext uri="{FF2B5EF4-FFF2-40B4-BE49-F238E27FC236}">
                  <a16:creationId xmlns:a16="http://schemas.microsoft.com/office/drawing/2014/main" xmlns="" id="{ADFD18C3-EC3E-416C-9324-DA7FDDA63898}"/>
                </a:ext>
              </a:extLst>
            </p:cNvPr>
            <p:cNvSpPr txBox="1"/>
            <p:nvPr/>
          </p:nvSpPr>
          <p:spPr>
            <a:xfrm rot="19822586">
              <a:off x="8644241" y="2525710"/>
              <a:ext cx="389519" cy="525892"/>
            </a:xfrm>
            <a:prstGeom prst="rect">
              <a:avLst/>
            </a:prstGeom>
            <a:noFill/>
          </p:spPr>
          <p:txBody>
            <a:bodyPr wrap="none" rtlCol="0">
              <a:spAutoFit/>
            </a:bodyPr>
            <a:lstStyle/>
            <a:p>
              <a:r>
                <a:rPr lang="en-US" altLang="ko-KR" sz="3200" b="1" dirty="0">
                  <a:solidFill>
                    <a:schemeClr val="bg1"/>
                  </a:solidFill>
                  <a:cs typeface="Arial" pitchFamily="34" charset="0"/>
                </a:rPr>
                <a:t>A</a:t>
              </a:r>
              <a:endParaRPr lang="ko-KR" altLang="en-US" sz="3200" b="1" dirty="0">
                <a:solidFill>
                  <a:schemeClr val="bg1"/>
                </a:solidFill>
                <a:cs typeface="Arial" pitchFamily="34" charset="0"/>
              </a:endParaRPr>
            </a:p>
          </p:txBody>
        </p:sp>
        <p:sp>
          <p:nvSpPr>
            <p:cNvPr id="35" name="TextBox 34">
              <a:extLst>
                <a:ext uri="{FF2B5EF4-FFF2-40B4-BE49-F238E27FC236}">
                  <a16:creationId xmlns:a16="http://schemas.microsoft.com/office/drawing/2014/main" xmlns="" id="{F4DD6382-D1AD-4B89-88A4-157F92C4CE01}"/>
                </a:ext>
              </a:extLst>
            </p:cNvPr>
            <p:cNvSpPr txBox="1"/>
            <p:nvPr/>
          </p:nvSpPr>
          <p:spPr>
            <a:xfrm>
              <a:off x="8397907" y="4005065"/>
              <a:ext cx="373660" cy="525892"/>
            </a:xfrm>
            <a:prstGeom prst="rect">
              <a:avLst/>
            </a:prstGeom>
            <a:noFill/>
          </p:spPr>
          <p:txBody>
            <a:bodyPr wrap="none" rtlCol="0">
              <a:spAutoFit/>
            </a:bodyPr>
            <a:lstStyle/>
            <a:p>
              <a:r>
                <a:rPr lang="en-US" altLang="ko-KR" sz="3200" b="1" dirty="0">
                  <a:solidFill>
                    <a:schemeClr val="bg1"/>
                  </a:solidFill>
                  <a:cs typeface="Arial" pitchFamily="34" charset="0"/>
                </a:rPr>
                <a:t>B</a:t>
              </a:r>
              <a:endParaRPr lang="ko-KR" altLang="en-US" sz="3200" b="1" dirty="0">
                <a:solidFill>
                  <a:schemeClr val="bg1"/>
                </a:solidFill>
                <a:cs typeface="Arial" pitchFamily="34" charset="0"/>
              </a:endParaRPr>
            </a:p>
          </p:txBody>
        </p:sp>
        <p:sp>
          <p:nvSpPr>
            <p:cNvPr id="36" name="TextBox 35">
              <a:extLst>
                <a:ext uri="{FF2B5EF4-FFF2-40B4-BE49-F238E27FC236}">
                  <a16:creationId xmlns:a16="http://schemas.microsoft.com/office/drawing/2014/main" xmlns="" id="{F2F01800-1AA8-4CDD-802B-3002C4B32990}"/>
                </a:ext>
              </a:extLst>
            </p:cNvPr>
            <p:cNvSpPr txBox="1"/>
            <p:nvPr/>
          </p:nvSpPr>
          <p:spPr>
            <a:xfrm>
              <a:off x="9516965" y="4005065"/>
              <a:ext cx="362128" cy="525892"/>
            </a:xfrm>
            <a:prstGeom prst="rect">
              <a:avLst/>
            </a:prstGeom>
            <a:noFill/>
          </p:spPr>
          <p:txBody>
            <a:bodyPr wrap="none" rtlCol="0">
              <a:spAutoFit/>
            </a:bodyPr>
            <a:lstStyle/>
            <a:p>
              <a:r>
                <a:rPr lang="en-US" altLang="ko-KR" sz="3200" b="1" dirty="0">
                  <a:solidFill>
                    <a:schemeClr val="bg1"/>
                  </a:solidFill>
                  <a:cs typeface="Arial" pitchFamily="34" charset="0"/>
                </a:rPr>
                <a:t>C</a:t>
              </a:r>
              <a:endParaRPr lang="ko-KR" altLang="en-US" sz="3200" b="1" dirty="0">
                <a:solidFill>
                  <a:schemeClr val="bg1"/>
                </a:solidFill>
                <a:cs typeface="Arial" pitchFamily="34" charset="0"/>
              </a:endParaRPr>
            </a:p>
          </p:txBody>
        </p:sp>
        <p:sp>
          <p:nvSpPr>
            <p:cNvPr id="37" name="TextBox 36">
              <a:extLst>
                <a:ext uri="{FF2B5EF4-FFF2-40B4-BE49-F238E27FC236}">
                  <a16:creationId xmlns:a16="http://schemas.microsoft.com/office/drawing/2014/main" xmlns="" id="{8F94B6C4-3405-45B5-AD97-BBB5B349149F}"/>
                </a:ext>
              </a:extLst>
            </p:cNvPr>
            <p:cNvSpPr txBox="1"/>
            <p:nvPr/>
          </p:nvSpPr>
          <p:spPr>
            <a:xfrm>
              <a:off x="8157244" y="5223082"/>
              <a:ext cx="398168" cy="525892"/>
            </a:xfrm>
            <a:prstGeom prst="rect">
              <a:avLst/>
            </a:prstGeom>
            <a:noFill/>
          </p:spPr>
          <p:txBody>
            <a:bodyPr wrap="none" rtlCol="0">
              <a:spAutoFit/>
            </a:bodyPr>
            <a:lstStyle/>
            <a:p>
              <a:r>
                <a:rPr lang="en-US" altLang="ko-KR" sz="3200" b="1" dirty="0">
                  <a:solidFill>
                    <a:schemeClr val="bg1"/>
                  </a:solidFill>
                  <a:cs typeface="Arial" pitchFamily="34" charset="0"/>
                </a:rPr>
                <a:t>D</a:t>
              </a:r>
              <a:endParaRPr lang="ko-KR" altLang="en-US" sz="3200" b="1" dirty="0">
                <a:solidFill>
                  <a:schemeClr val="bg1"/>
                </a:solidFill>
                <a:cs typeface="Arial" pitchFamily="34" charset="0"/>
              </a:endParaRPr>
            </a:p>
          </p:txBody>
        </p:sp>
        <p:sp>
          <p:nvSpPr>
            <p:cNvPr id="38" name="TextBox 37">
              <a:extLst>
                <a:ext uri="{FF2B5EF4-FFF2-40B4-BE49-F238E27FC236}">
                  <a16:creationId xmlns:a16="http://schemas.microsoft.com/office/drawing/2014/main" xmlns="" id="{C3844151-3F33-426B-ACA4-557B6731A2F3}"/>
                </a:ext>
              </a:extLst>
            </p:cNvPr>
            <p:cNvSpPr txBox="1"/>
            <p:nvPr/>
          </p:nvSpPr>
          <p:spPr>
            <a:xfrm>
              <a:off x="9838067" y="5223082"/>
              <a:ext cx="346271" cy="525892"/>
            </a:xfrm>
            <a:prstGeom prst="rect">
              <a:avLst/>
            </a:prstGeom>
            <a:noFill/>
          </p:spPr>
          <p:txBody>
            <a:bodyPr wrap="none" rtlCol="0">
              <a:spAutoFit/>
            </a:bodyPr>
            <a:lstStyle/>
            <a:p>
              <a:r>
                <a:rPr lang="en-US" altLang="ko-KR" sz="3200" b="1" dirty="0">
                  <a:solidFill>
                    <a:schemeClr val="bg1"/>
                  </a:solidFill>
                  <a:cs typeface="Arial" pitchFamily="34" charset="0"/>
                </a:rPr>
                <a:t>E</a:t>
              </a:r>
              <a:endParaRPr lang="ko-KR" altLang="en-US" sz="3200" b="1" dirty="0">
                <a:solidFill>
                  <a:schemeClr val="bg1"/>
                </a:solidFill>
                <a:cs typeface="Arial" pitchFamily="34" charset="0"/>
              </a:endParaRPr>
            </a:p>
          </p:txBody>
        </p:sp>
      </p:grpSp>
      <p:sp>
        <p:nvSpPr>
          <p:cNvPr id="39" name="Freeform 15">
            <a:extLst>
              <a:ext uri="{FF2B5EF4-FFF2-40B4-BE49-F238E27FC236}">
                <a16:creationId xmlns:a16="http://schemas.microsoft.com/office/drawing/2014/main" xmlns="" id="{7424D6A8-ED9A-4C5D-9138-14BBAF9C5AEC}"/>
              </a:ext>
            </a:extLst>
          </p:cNvPr>
          <p:cNvSpPr/>
          <p:nvPr/>
        </p:nvSpPr>
        <p:spPr>
          <a:xfrm flipH="1">
            <a:off x="8574193" y="413322"/>
            <a:ext cx="1745432" cy="2015386"/>
          </a:xfrm>
          <a:custGeom>
            <a:avLst/>
            <a:gdLst>
              <a:gd name="connsiteX0" fmla="*/ 657277 w 1286167"/>
              <a:gd name="connsiteY0" fmla="*/ 0 h 1635343"/>
              <a:gd name="connsiteX1" fmla="*/ 0 w 1286167"/>
              <a:gd name="connsiteY1" fmla="*/ 85964 h 1635343"/>
              <a:gd name="connsiteX2" fmla="*/ 202361 w 1286167"/>
              <a:gd name="connsiteY2" fmla="*/ 516695 h 1635343"/>
              <a:gd name="connsiteX3" fmla="*/ 281735 w 1286167"/>
              <a:gd name="connsiteY3" fmla="*/ 1030909 h 1635343"/>
              <a:gd name="connsiteX4" fmla="*/ 617145 w 1286167"/>
              <a:gd name="connsiteY4" fmla="*/ 1624788 h 1635343"/>
              <a:gd name="connsiteX5" fmla="*/ 670736 w 1286167"/>
              <a:gd name="connsiteY5" fmla="*/ 1347585 h 1635343"/>
              <a:gd name="connsiteX6" fmla="*/ 584804 w 1286167"/>
              <a:gd name="connsiteY6" fmla="*/ 1105319 h 1635343"/>
              <a:gd name="connsiteX7" fmla="*/ 626846 w 1286167"/>
              <a:gd name="connsiteY7" fmla="*/ 930825 h 1635343"/>
              <a:gd name="connsiteX8" fmla="*/ 1012531 w 1286167"/>
              <a:gd name="connsiteY8" fmla="*/ 1142811 h 1635343"/>
              <a:gd name="connsiteX9" fmla="*/ 1015937 w 1286167"/>
              <a:gd name="connsiteY9" fmla="*/ 1241005 h 1635343"/>
              <a:gd name="connsiteX10" fmla="*/ 1286167 w 1286167"/>
              <a:gd name="connsiteY10" fmla="*/ 1072342 h 1635343"/>
              <a:gd name="connsiteX11" fmla="*/ 1262175 w 1286167"/>
              <a:gd name="connsiteY11" fmla="*/ 962717 h 1635343"/>
              <a:gd name="connsiteX12" fmla="*/ 903613 w 1286167"/>
              <a:gd name="connsiteY12" fmla="*/ 532228 h 1635343"/>
              <a:gd name="connsiteX13" fmla="*/ 658324 w 1286167"/>
              <a:gd name="connsiteY13" fmla="*/ 353162 h 1635343"/>
              <a:gd name="connsiteX14" fmla="*/ 657277 w 1286167"/>
              <a:gd name="connsiteY14" fmla="*/ 0 h 1635343"/>
              <a:gd name="connsiteX0" fmla="*/ 657277 w 1286167"/>
              <a:gd name="connsiteY0" fmla="*/ 0 h 1567090"/>
              <a:gd name="connsiteX1" fmla="*/ 0 w 1286167"/>
              <a:gd name="connsiteY1" fmla="*/ 85964 h 1567090"/>
              <a:gd name="connsiteX2" fmla="*/ 202361 w 1286167"/>
              <a:gd name="connsiteY2" fmla="*/ 516695 h 1567090"/>
              <a:gd name="connsiteX3" fmla="*/ 281735 w 1286167"/>
              <a:gd name="connsiteY3" fmla="*/ 1030909 h 1567090"/>
              <a:gd name="connsiteX4" fmla="*/ 785395 w 1286167"/>
              <a:gd name="connsiteY4" fmla="*/ 1551636 h 1567090"/>
              <a:gd name="connsiteX5" fmla="*/ 670736 w 1286167"/>
              <a:gd name="connsiteY5" fmla="*/ 1347585 h 1567090"/>
              <a:gd name="connsiteX6" fmla="*/ 584804 w 1286167"/>
              <a:gd name="connsiteY6" fmla="*/ 1105319 h 1567090"/>
              <a:gd name="connsiteX7" fmla="*/ 626846 w 1286167"/>
              <a:gd name="connsiteY7" fmla="*/ 930825 h 1567090"/>
              <a:gd name="connsiteX8" fmla="*/ 1012531 w 1286167"/>
              <a:gd name="connsiteY8" fmla="*/ 1142811 h 1567090"/>
              <a:gd name="connsiteX9" fmla="*/ 1015937 w 1286167"/>
              <a:gd name="connsiteY9" fmla="*/ 1241005 h 1567090"/>
              <a:gd name="connsiteX10" fmla="*/ 1286167 w 1286167"/>
              <a:gd name="connsiteY10" fmla="*/ 1072342 h 1567090"/>
              <a:gd name="connsiteX11" fmla="*/ 1262175 w 1286167"/>
              <a:gd name="connsiteY11" fmla="*/ 962717 h 1567090"/>
              <a:gd name="connsiteX12" fmla="*/ 903613 w 1286167"/>
              <a:gd name="connsiteY12" fmla="*/ 532228 h 1567090"/>
              <a:gd name="connsiteX13" fmla="*/ 658324 w 1286167"/>
              <a:gd name="connsiteY13" fmla="*/ 353162 h 1567090"/>
              <a:gd name="connsiteX14" fmla="*/ 657277 w 1286167"/>
              <a:gd name="connsiteY14" fmla="*/ 0 h 1567090"/>
              <a:gd name="connsiteX0" fmla="*/ 657277 w 1286167"/>
              <a:gd name="connsiteY0" fmla="*/ 0 h 1561547"/>
              <a:gd name="connsiteX1" fmla="*/ 0 w 1286167"/>
              <a:gd name="connsiteY1" fmla="*/ 85964 h 1561547"/>
              <a:gd name="connsiteX2" fmla="*/ 202361 w 1286167"/>
              <a:gd name="connsiteY2" fmla="*/ 516695 h 1561547"/>
              <a:gd name="connsiteX3" fmla="*/ 281735 w 1286167"/>
              <a:gd name="connsiteY3" fmla="*/ 1030909 h 1561547"/>
              <a:gd name="connsiteX4" fmla="*/ 785395 w 1286167"/>
              <a:gd name="connsiteY4" fmla="*/ 1551636 h 1561547"/>
              <a:gd name="connsiteX5" fmla="*/ 707312 w 1286167"/>
              <a:gd name="connsiteY5" fmla="*/ 1259803 h 1561547"/>
              <a:gd name="connsiteX6" fmla="*/ 584804 w 1286167"/>
              <a:gd name="connsiteY6" fmla="*/ 1105319 h 1561547"/>
              <a:gd name="connsiteX7" fmla="*/ 626846 w 1286167"/>
              <a:gd name="connsiteY7" fmla="*/ 930825 h 1561547"/>
              <a:gd name="connsiteX8" fmla="*/ 1012531 w 1286167"/>
              <a:gd name="connsiteY8" fmla="*/ 1142811 h 1561547"/>
              <a:gd name="connsiteX9" fmla="*/ 1015937 w 1286167"/>
              <a:gd name="connsiteY9" fmla="*/ 1241005 h 1561547"/>
              <a:gd name="connsiteX10" fmla="*/ 1286167 w 1286167"/>
              <a:gd name="connsiteY10" fmla="*/ 1072342 h 1561547"/>
              <a:gd name="connsiteX11" fmla="*/ 1262175 w 1286167"/>
              <a:gd name="connsiteY11" fmla="*/ 962717 h 1561547"/>
              <a:gd name="connsiteX12" fmla="*/ 903613 w 1286167"/>
              <a:gd name="connsiteY12" fmla="*/ 532228 h 1561547"/>
              <a:gd name="connsiteX13" fmla="*/ 658324 w 1286167"/>
              <a:gd name="connsiteY13" fmla="*/ 353162 h 1561547"/>
              <a:gd name="connsiteX14" fmla="*/ 657277 w 1286167"/>
              <a:gd name="connsiteY14" fmla="*/ 0 h 1561547"/>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84804 w 1286167"/>
              <a:gd name="connsiteY6" fmla="*/ 1105319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3321"/>
              <a:gd name="connsiteX1" fmla="*/ 0 w 1286167"/>
              <a:gd name="connsiteY1" fmla="*/ 85964 h 1563321"/>
              <a:gd name="connsiteX2" fmla="*/ 202361 w 1286167"/>
              <a:gd name="connsiteY2" fmla="*/ 516695 h 1563321"/>
              <a:gd name="connsiteX3" fmla="*/ 281735 w 1286167"/>
              <a:gd name="connsiteY3" fmla="*/ 1030909 h 1563321"/>
              <a:gd name="connsiteX4" fmla="*/ 785395 w 1286167"/>
              <a:gd name="connsiteY4" fmla="*/ 1551636 h 1563321"/>
              <a:gd name="connsiteX5" fmla="*/ 758519 w 1286167"/>
              <a:gd name="connsiteY5" fmla="*/ 1296379 h 1563321"/>
              <a:gd name="connsiteX6" fmla="*/ 599435 w 1286167"/>
              <a:gd name="connsiteY6" fmla="*/ 1076058 h 1563321"/>
              <a:gd name="connsiteX7" fmla="*/ 626846 w 1286167"/>
              <a:gd name="connsiteY7" fmla="*/ 930825 h 1563321"/>
              <a:gd name="connsiteX8" fmla="*/ 1012531 w 1286167"/>
              <a:gd name="connsiteY8" fmla="*/ 1142811 h 1563321"/>
              <a:gd name="connsiteX9" fmla="*/ 1015937 w 1286167"/>
              <a:gd name="connsiteY9" fmla="*/ 1241005 h 1563321"/>
              <a:gd name="connsiteX10" fmla="*/ 1286167 w 1286167"/>
              <a:gd name="connsiteY10" fmla="*/ 1072342 h 1563321"/>
              <a:gd name="connsiteX11" fmla="*/ 1262175 w 1286167"/>
              <a:gd name="connsiteY11" fmla="*/ 962717 h 1563321"/>
              <a:gd name="connsiteX12" fmla="*/ 903613 w 1286167"/>
              <a:gd name="connsiteY12" fmla="*/ 532228 h 1563321"/>
              <a:gd name="connsiteX13" fmla="*/ 658324 w 1286167"/>
              <a:gd name="connsiteY13" fmla="*/ 353162 h 1563321"/>
              <a:gd name="connsiteX14" fmla="*/ 657277 w 1286167"/>
              <a:gd name="connsiteY14" fmla="*/ 0 h 1563321"/>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030909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57277 w 1286167"/>
              <a:gd name="connsiteY0" fmla="*/ 0 h 1562240"/>
              <a:gd name="connsiteX1" fmla="*/ 0 w 1286167"/>
              <a:gd name="connsiteY1" fmla="*/ 85964 h 1562240"/>
              <a:gd name="connsiteX2" fmla="*/ 202361 w 1286167"/>
              <a:gd name="connsiteY2" fmla="*/ 516695 h 1562240"/>
              <a:gd name="connsiteX3" fmla="*/ 281735 w 1286167"/>
              <a:gd name="connsiteY3" fmla="*/ 1104061 h 1562240"/>
              <a:gd name="connsiteX4" fmla="*/ 785395 w 1286167"/>
              <a:gd name="connsiteY4" fmla="*/ 1551636 h 1562240"/>
              <a:gd name="connsiteX5" fmla="*/ 758519 w 1286167"/>
              <a:gd name="connsiteY5" fmla="*/ 1296379 h 1562240"/>
              <a:gd name="connsiteX6" fmla="*/ 599435 w 1286167"/>
              <a:gd name="connsiteY6" fmla="*/ 1076058 h 1562240"/>
              <a:gd name="connsiteX7" fmla="*/ 626846 w 1286167"/>
              <a:gd name="connsiteY7" fmla="*/ 930825 h 1562240"/>
              <a:gd name="connsiteX8" fmla="*/ 1012531 w 1286167"/>
              <a:gd name="connsiteY8" fmla="*/ 1142811 h 1562240"/>
              <a:gd name="connsiteX9" fmla="*/ 1015937 w 1286167"/>
              <a:gd name="connsiteY9" fmla="*/ 1241005 h 1562240"/>
              <a:gd name="connsiteX10" fmla="*/ 1286167 w 1286167"/>
              <a:gd name="connsiteY10" fmla="*/ 1072342 h 1562240"/>
              <a:gd name="connsiteX11" fmla="*/ 1262175 w 1286167"/>
              <a:gd name="connsiteY11" fmla="*/ 962717 h 1562240"/>
              <a:gd name="connsiteX12" fmla="*/ 903613 w 1286167"/>
              <a:gd name="connsiteY12" fmla="*/ 532228 h 1562240"/>
              <a:gd name="connsiteX13" fmla="*/ 658324 w 1286167"/>
              <a:gd name="connsiteY13" fmla="*/ 353162 h 1562240"/>
              <a:gd name="connsiteX14" fmla="*/ 657277 w 1286167"/>
              <a:gd name="connsiteY14" fmla="*/ 0 h 1562240"/>
              <a:gd name="connsiteX0" fmla="*/ 671907 w 1300797"/>
              <a:gd name="connsiteY0" fmla="*/ 1818 h 1564058"/>
              <a:gd name="connsiteX1" fmla="*/ 0 w 1300797"/>
              <a:gd name="connsiteY1" fmla="*/ 0 h 1564058"/>
              <a:gd name="connsiteX2" fmla="*/ 216991 w 1300797"/>
              <a:gd name="connsiteY2" fmla="*/ 518513 h 1564058"/>
              <a:gd name="connsiteX3" fmla="*/ 296365 w 1300797"/>
              <a:gd name="connsiteY3" fmla="*/ 1105879 h 1564058"/>
              <a:gd name="connsiteX4" fmla="*/ 800025 w 1300797"/>
              <a:gd name="connsiteY4" fmla="*/ 1553454 h 1564058"/>
              <a:gd name="connsiteX5" fmla="*/ 773149 w 1300797"/>
              <a:gd name="connsiteY5" fmla="*/ 1298197 h 1564058"/>
              <a:gd name="connsiteX6" fmla="*/ 614065 w 1300797"/>
              <a:gd name="connsiteY6" fmla="*/ 1077876 h 1564058"/>
              <a:gd name="connsiteX7" fmla="*/ 641476 w 1300797"/>
              <a:gd name="connsiteY7" fmla="*/ 932643 h 1564058"/>
              <a:gd name="connsiteX8" fmla="*/ 1027161 w 1300797"/>
              <a:gd name="connsiteY8" fmla="*/ 1144629 h 1564058"/>
              <a:gd name="connsiteX9" fmla="*/ 1030567 w 1300797"/>
              <a:gd name="connsiteY9" fmla="*/ 1242823 h 1564058"/>
              <a:gd name="connsiteX10" fmla="*/ 1300797 w 1300797"/>
              <a:gd name="connsiteY10" fmla="*/ 1074160 h 1564058"/>
              <a:gd name="connsiteX11" fmla="*/ 1276805 w 1300797"/>
              <a:gd name="connsiteY11" fmla="*/ 964535 h 1564058"/>
              <a:gd name="connsiteX12" fmla="*/ 918243 w 1300797"/>
              <a:gd name="connsiteY12" fmla="*/ 534046 h 1564058"/>
              <a:gd name="connsiteX13" fmla="*/ 672954 w 1300797"/>
              <a:gd name="connsiteY13" fmla="*/ 354980 h 1564058"/>
              <a:gd name="connsiteX14" fmla="*/ 671907 w 1300797"/>
              <a:gd name="connsiteY14" fmla="*/ 1818 h 1564058"/>
              <a:gd name="connsiteX0" fmla="*/ 423190 w 1300797"/>
              <a:gd name="connsiteY0" fmla="*/ 0 h 1569555"/>
              <a:gd name="connsiteX1" fmla="*/ 0 w 1300797"/>
              <a:gd name="connsiteY1" fmla="*/ 5497 h 1569555"/>
              <a:gd name="connsiteX2" fmla="*/ 216991 w 1300797"/>
              <a:gd name="connsiteY2" fmla="*/ 524010 h 1569555"/>
              <a:gd name="connsiteX3" fmla="*/ 296365 w 1300797"/>
              <a:gd name="connsiteY3" fmla="*/ 1111376 h 1569555"/>
              <a:gd name="connsiteX4" fmla="*/ 800025 w 1300797"/>
              <a:gd name="connsiteY4" fmla="*/ 1558951 h 1569555"/>
              <a:gd name="connsiteX5" fmla="*/ 773149 w 1300797"/>
              <a:gd name="connsiteY5" fmla="*/ 1303694 h 1569555"/>
              <a:gd name="connsiteX6" fmla="*/ 614065 w 1300797"/>
              <a:gd name="connsiteY6" fmla="*/ 1083373 h 1569555"/>
              <a:gd name="connsiteX7" fmla="*/ 641476 w 1300797"/>
              <a:gd name="connsiteY7" fmla="*/ 938140 h 1569555"/>
              <a:gd name="connsiteX8" fmla="*/ 1027161 w 1300797"/>
              <a:gd name="connsiteY8" fmla="*/ 1150126 h 1569555"/>
              <a:gd name="connsiteX9" fmla="*/ 1030567 w 1300797"/>
              <a:gd name="connsiteY9" fmla="*/ 1248320 h 1569555"/>
              <a:gd name="connsiteX10" fmla="*/ 1300797 w 1300797"/>
              <a:gd name="connsiteY10" fmla="*/ 1079657 h 1569555"/>
              <a:gd name="connsiteX11" fmla="*/ 1276805 w 1300797"/>
              <a:gd name="connsiteY11" fmla="*/ 970032 h 1569555"/>
              <a:gd name="connsiteX12" fmla="*/ 918243 w 1300797"/>
              <a:gd name="connsiteY12" fmla="*/ 539543 h 1569555"/>
              <a:gd name="connsiteX13" fmla="*/ 672954 w 1300797"/>
              <a:gd name="connsiteY13" fmla="*/ 360477 h 1569555"/>
              <a:gd name="connsiteX14" fmla="*/ 423190 w 130079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576810 w 1454417"/>
              <a:gd name="connsiteY0" fmla="*/ 0 h 1569555"/>
              <a:gd name="connsiteX1" fmla="*/ 0 w 1454417"/>
              <a:gd name="connsiteY1" fmla="*/ 137170 h 1569555"/>
              <a:gd name="connsiteX2" fmla="*/ 370611 w 1454417"/>
              <a:gd name="connsiteY2" fmla="*/ 524010 h 1569555"/>
              <a:gd name="connsiteX3" fmla="*/ 449985 w 1454417"/>
              <a:gd name="connsiteY3" fmla="*/ 1111376 h 1569555"/>
              <a:gd name="connsiteX4" fmla="*/ 953645 w 1454417"/>
              <a:gd name="connsiteY4" fmla="*/ 1558951 h 1569555"/>
              <a:gd name="connsiteX5" fmla="*/ 926769 w 1454417"/>
              <a:gd name="connsiteY5" fmla="*/ 1303694 h 1569555"/>
              <a:gd name="connsiteX6" fmla="*/ 767685 w 1454417"/>
              <a:gd name="connsiteY6" fmla="*/ 1083373 h 1569555"/>
              <a:gd name="connsiteX7" fmla="*/ 795096 w 1454417"/>
              <a:gd name="connsiteY7" fmla="*/ 938140 h 1569555"/>
              <a:gd name="connsiteX8" fmla="*/ 1180781 w 1454417"/>
              <a:gd name="connsiteY8" fmla="*/ 1150126 h 1569555"/>
              <a:gd name="connsiteX9" fmla="*/ 1184187 w 1454417"/>
              <a:gd name="connsiteY9" fmla="*/ 1248320 h 1569555"/>
              <a:gd name="connsiteX10" fmla="*/ 1454417 w 1454417"/>
              <a:gd name="connsiteY10" fmla="*/ 1079657 h 1569555"/>
              <a:gd name="connsiteX11" fmla="*/ 1430425 w 1454417"/>
              <a:gd name="connsiteY11" fmla="*/ 970032 h 1569555"/>
              <a:gd name="connsiteX12" fmla="*/ 1071863 w 1454417"/>
              <a:gd name="connsiteY12" fmla="*/ 539543 h 1569555"/>
              <a:gd name="connsiteX13" fmla="*/ 826574 w 1454417"/>
              <a:gd name="connsiteY13" fmla="*/ 360477 h 1569555"/>
              <a:gd name="connsiteX14" fmla="*/ 576810 w 1454417"/>
              <a:gd name="connsiteY14" fmla="*/ 0 h 1569555"/>
              <a:gd name="connsiteX0" fmla="*/ 481712 w 1359319"/>
              <a:gd name="connsiteY0" fmla="*/ 0 h 1569555"/>
              <a:gd name="connsiteX1" fmla="*/ 0 w 1359319"/>
              <a:gd name="connsiteY1" fmla="*/ 173746 h 1569555"/>
              <a:gd name="connsiteX2" fmla="*/ 275513 w 1359319"/>
              <a:gd name="connsiteY2" fmla="*/ 524010 h 1569555"/>
              <a:gd name="connsiteX3" fmla="*/ 354887 w 1359319"/>
              <a:gd name="connsiteY3" fmla="*/ 1111376 h 1569555"/>
              <a:gd name="connsiteX4" fmla="*/ 858547 w 1359319"/>
              <a:gd name="connsiteY4" fmla="*/ 1558951 h 1569555"/>
              <a:gd name="connsiteX5" fmla="*/ 831671 w 1359319"/>
              <a:gd name="connsiteY5" fmla="*/ 1303694 h 1569555"/>
              <a:gd name="connsiteX6" fmla="*/ 672587 w 1359319"/>
              <a:gd name="connsiteY6" fmla="*/ 1083373 h 1569555"/>
              <a:gd name="connsiteX7" fmla="*/ 699998 w 1359319"/>
              <a:gd name="connsiteY7" fmla="*/ 938140 h 1569555"/>
              <a:gd name="connsiteX8" fmla="*/ 1085683 w 1359319"/>
              <a:gd name="connsiteY8" fmla="*/ 1150126 h 1569555"/>
              <a:gd name="connsiteX9" fmla="*/ 1089089 w 1359319"/>
              <a:gd name="connsiteY9" fmla="*/ 1248320 h 1569555"/>
              <a:gd name="connsiteX10" fmla="*/ 1359319 w 1359319"/>
              <a:gd name="connsiteY10" fmla="*/ 1079657 h 1569555"/>
              <a:gd name="connsiteX11" fmla="*/ 1335327 w 1359319"/>
              <a:gd name="connsiteY11" fmla="*/ 970032 h 1569555"/>
              <a:gd name="connsiteX12" fmla="*/ 976765 w 1359319"/>
              <a:gd name="connsiteY12" fmla="*/ 539543 h 1569555"/>
              <a:gd name="connsiteX13" fmla="*/ 731476 w 1359319"/>
              <a:gd name="connsiteY13" fmla="*/ 360477 h 1569555"/>
              <a:gd name="connsiteX14" fmla="*/ 481712 w 1359319"/>
              <a:gd name="connsiteY14" fmla="*/ 0 h 156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59319" h="1569555">
                <a:moveTo>
                  <a:pt x="481712" y="0"/>
                </a:moveTo>
                <a:lnTo>
                  <a:pt x="0" y="173746"/>
                </a:lnTo>
                <a:cubicBezTo>
                  <a:pt x="156408" y="327895"/>
                  <a:pt x="235460" y="366520"/>
                  <a:pt x="275513" y="524010"/>
                </a:cubicBezTo>
                <a:cubicBezTo>
                  <a:pt x="305214" y="688403"/>
                  <a:pt x="276554" y="939924"/>
                  <a:pt x="354887" y="1111376"/>
                </a:cubicBezTo>
                <a:cubicBezTo>
                  <a:pt x="514114" y="1391429"/>
                  <a:pt x="819538" y="1558054"/>
                  <a:pt x="858547" y="1558951"/>
                </a:cubicBezTo>
                <a:cubicBezTo>
                  <a:pt x="918941" y="1614168"/>
                  <a:pt x="990000" y="1442526"/>
                  <a:pt x="831671" y="1303694"/>
                </a:cubicBezTo>
                <a:cubicBezTo>
                  <a:pt x="783217" y="1229194"/>
                  <a:pt x="691562" y="1180029"/>
                  <a:pt x="672587" y="1083373"/>
                </a:cubicBezTo>
                <a:cubicBezTo>
                  <a:pt x="664534" y="998822"/>
                  <a:pt x="629286" y="951447"/>
                  <a:pt x="699998" y="938140"/>
                </a:cubicBezTo>
                <a:cubicBezTo>
                  <a:pt x="772331" y="938959"/>
                  <a:pt x="999946" y="982285"/>
                  <a:pt x="1085683" y="1150126"/>
                </a:cubicBezTo>
                <a:cubicBezTo>
                  <a:pt x="1085248" y="1181184"/>
                  <a:pt x="1086375" y="1214348"/>
                  <a:pt x="1089089" y="1248320"/>
                </a:cubicBezTo>
                <a:lnTo>
                  <a:pt x="1359319" y="1079657"/>
                </a:lnTo>
                <a:cubicBezTo>
                  <a:pt x="1350276" y="1041053"/>
                  <a:pt x="1342018" y="1003838"/>
                  <a:pt x="1335327" y="970032"/>
                </a:cubicBezTo>
                <a:cubicBezTo>
                  <a:pt x="1258828" y="807882"/>
                  <a:pt x="1077407" y="641135"/>
                  <a:pt x="976765" y="539543"/>
                </a:cubicBezTo>
                <a:cubicBezTo>
                  <a:pt x="844384" y="437291"/>
                  <a:pt x="815539" y="414413"/>
                  <a:pt x="731476" y="360477"/>
                </a:cubicBezTo>
                <a:lnTo>
                  <a:pt x="481712" y="0"/>
                </a:lnTo>
                <a:close/>
              </a:path>
            </a:pathLst>
          </a:custGeom>
          <a:solidFill>
            <a:srgbClr val="FEC88A"/>
          </a:solidFill>
          <a:ln w="342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ko-KR" altLang="en-US">
              <a:solidFill>
                <a:schemeClr val="tx1"/>
              </a:solidFill>
            </a:endParaRPr>
          </a:p>
        </p:txBody>
      </p:sp>
      <p:sp>
        <p:nvSpPr>
          <p:cNvPr id="40" name="Rectangle 39">
            <a:extLst>
              <a:ext uri="{FF2B5EF4-FFF2-40B4-BE49-F238E27FC236}">
                <a16:creationId xmlns:a16="http://schemas.microsoft.com/office/drawing/2014/main" xmlns="" id="{43F70076-1048-436B-BD8E-82A571293D22}"/>
              </a:ext>
            </a:extLst>
          </p:cNvPr>
          <p:cNvSpPr/>
          <p:nvPr/>
        </p:nvSpPr>
        <p:spPr>
          <a:xfrm rot="2072551">
            <a:off x="9359267" y="578459"/>
            <a:ext cx="869183" cy="342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dirty="0"/>
          </a:p>
        </p:txBody>
      </p:sp>
      <p:sp>
        <p:nvSpPr>
          <p:cNvPr id="41" name="Rectangle 42">
            <a:extLst>
              <a:ext uri="{FF2B5EF4-FFF2-40B4-BE49-F238E27FC236}">
                <a16:creationId xmlns:a16="http://schemas.microsoft.com/office/drawing/2014/main" xmlns="" id="{1533F12C-AB79-4F27-B044-1B014576EF71}"/>
              </a:ext>
            </a:extLst>
          </p:cNvPr>
          <p:cNvSpPr/>
          <p:nvPr/>
        </p:nvSpPr>
        <p:spPr>
          <a:xfrm rot="2072551">
            <a:off x="9692852" y="-405650"/>
            <a:ext cx="1066637" cy="1146066"/>
          </a:xfrm>
          <a:custGeom>
            <a:avLst/>
            <a:gdLst>
              <a:gd name="connsiteX0" fmla="*/ 0 w 777759"/>
              <a:gd name="connsiteY0" fmla="*/ 0 h 968130"/>
              <a:gd name="connsiteX1" fmla="*/ 777759 w 777759"/>
              <a:gd name="connsiteY1" fmla="*/ 0 h 968130"/>
              <a:gd name="connsiteX2" fmla="*/ 777759 w 777759"/>
              <a:gd name="connsiteY2" fmla="*/ 968130 h 968130"/>
              <a:gd name="connsiteX3" fmla="*/ 0 w 777759"/>
              <a:gd name="connsiteY3" fmla="*/ 968130 h 968130"/>
              <a:gd name="connsiteX4" fmla="*/ 0 w 777759"/>
              <a:gd name="connsiteY4" fmla="*/ 0 h 968130"/>
              <a:gd name="connsiteX0" fmla="*/ 0 w 789458"/>
              <a:gd name="connsiteY0" fmla="*/ 500269 h 968130"/>
              <a:gd name="connsiteX1" fmla="*/ 789458 w 789458"/>
              <a:gd name="connsiteY1" fmla="*/ 0 h 968130"/>
              <a:gd name="connsiteX2" fmla="*/ 789458 w 789458"/>
              <a:gd name="connsiteY2" fmla="*/ 968130 h 968130"/>
              <a:gd name="connsiteX3" fmla="*/ 11699 w 789458"/>
              <a:gd name="connsiteY3" fmla="*/ 968130 h 968130"/>
              <a:gd name="connsiteX4" fmla="*/ 0 w 789458"/>
              <a:gd name="connsiteY4" fmla="*/ 500269 h 968130"/>
              <a:gd name="connsiteX0" fmla="*/ 0 w 788533"/>
              <a:gd name="connsiteY0" fmla="*/ 562468 h 968130"/>
              <a:gd name="connsiteX1" fmla="*/ 788533 w 788533"/>
              <a:gd name="connsiteY1" fmla="*/ 0 h 968130"/>
              <a:gd name="connsiteX2" fmla="*/ 788533 w 788533"/>
              <a:gd name="connsiteY2" fmla="*/ 968130 h 968130"/>
              <a:gd name="connsiteX3" fmla="*/ 10774 w 788533"/>
              <a:gd name="connsiteY3" fmla="*/ 968130 h 968130"/>
              <a:gd name="connsiteX4" fmla="*/ 0 w 788533"/>
              <a:gd name="connsiteY4" fmla="*/ 562468 h 968130"/>
              <a:gd name="connsiteX0" fmla="*/ 0 w 788995"/>
              <a:gd name="connsiteY0" fmla="*/ 531368 h 968130"/>
              <a:gd name="connsiteX1" fmla="*/ 788995 w 788995"/>
              <a:gd name="connsiteY1" fmla="*/ 0 h 968130"/>
              <a:gd name="connsiteX2" fmla="*/ 788995 w 788995"/>
              <a:gd name="connsiteY2" fmla="*/ 968130 h 968130"/>
              <a:gd name="connsiteX3" fmla="*/ 11236 w 788995"/>
              <a:gd name="connsiteY3" fmla="*/ 968130 h 968130"/>
              <a:gd name="connsiteX4" fmla="*/ 0 w 788995"/>
              <a:gd name="connsiteY4" fmla="*/ 531368 h 968130"/>
              <a:gd name="connsiteX0" fmla="*/ 0 w 791382"/>
              <a:gd name="connsiteY0" fmla="*/ 370911 h 968130"/>
              <a:gd name="connsiteX1" fmla="*/ 791382 w 791382"/>
              <a:gd name="connsiteY1" fmla="*/ 0 h 968130"/>
              <a:gd name="connsiteX2" fmla="*/ 791382 w 791382"/>
              <a:gd name="connsiteY2" fmla="*/ 968130 h 968130"/>
              <a:gd name="connsiteX3" fmla="*/ 13623 w 791382"/>
              <a:gd name="connsiteY3" fmla="*/ 968130 h 968130"/>
              <a:gd name="connsiteX4" fmla="*/ 0 w 791382"/>
              <a:gd name="connsiteY4" fmla="*/ 370911 h 968130"/>
              <a:gd name="connsiteX0" fmla="*/ 0 w 797009"/>
              <a:gd name="connsiteY0" fmla="*/ 545890 h 1143109"/>
              <a:gd name="connsiteX1" fmla="*/ 797009 w 797009"/>
              <a:gd name="connsiteY1" fmla="*/ 0 h 1143109"/>
              <a:gd name="connsiteX2" fmla="*/ 791382 w 797009"/>
              <a:gd name="connsiteY2" fmla="*/ 1143109 h 1143109"/>
              <a:gd name="connsiteX3" fmla="*/ 13623 w 797009"/>
              <a:gd name="connsiteY3" fmla="*/ 1143109 h 1143109"/>
              <a:gd name="connsiteX4" fmla="*/ 0 w 797009"/>
              <a:gd name="connsiteY4" fmla="*/ 545890 h 1143109"/>
              <a:gd name="connsiteX0" fmla="*/ 0 w 789665"/>
              <a:gd name="connsiteY0" fmla="*/ 805888 h 1143109"/>
              <a:gd name="connsiteX1" fmla="*/ 789665 w 789665"/>
              <a:gd name="connsiteY1" fmla="*/ 0 h 1143109"/>
              <a:gd name="connsiteX2" fmla="*/ 784038 w 789665"/>
              <a:gd name="connsiteY2" fmla="*/ 1143109 h 1143109"/>
              <a:gd name="connsiteX3" fmla="*/ 6279 w 789665"/>
              <a:gd name="connsiteY3" fmla="*/ 1143109 h 1143109"/>
              <a:gd name="connsiteX4" fmla="*/ 0 w 789665"/>
              <a:gd name="connsiteY4" fmla="*/ 805888 h 1143109"/>
              <a:gd name="connsiteX0" fmla="*/ 0 w 786044"/>
              <a:gd name="connsiteY0" fmla="*/ 537896 h 875117"/>
              <a:gd name="connsiteX1" fmla="*/ 786044 w 786044"/>
              <a:gd name="connsiteY1" fmla="*/ 0 h 875117"/>
              <a:gd name="connsiteX2" fmla="*/ 784038 w 786044"/>
              <a:gd name="connsiteY2" fmla="*/ 875117 h 875117"/>
              <a:gd name="connsiteX3" fmla="*/ 6279 w 786044"/>
              <a:gd name="connsiteY3" fmla="*/ 875117 h 875117"/>
              <a:gd name="connsiteX4" fmla="*/ 0 w 786044"/>
              <a:gd name="connsiteY4" fmla="*/ 537896 h 875117"/>
              <a:gd name="connsiteX0" fmla="*/ 0 w 784222"/>
              <a:gd name="connsiteY0" fmla="*/ 555319 h 892540"/>
              <a:gd name="connsiteX1" fmla="*/ 774722 w 784222"/>
              <a:gd name="connsiteY1" fmla="*/ 0 h 892540"/>
              <a:gd name="connsiteX2" fmla="*/ 784038 w 784222"/>
              <a:gd name="connsiteY2" fmla="*/ 892540 h 892540"/>
              <a:gd name="connsiteX3" fmla="*/ 6279 w 784222"/>
              <a:gd name="connsiteY3" fmla="*/ 892540 h 892540"/>
              <a:gd name="connsiteX4" fmla="*/ 0 w 784222"/>
              <a:gd name="connsiteY4" fmla="*/ 555319 h 892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4222" h="892540">
                <a:moveTo>
                  <a:pt x="0" y="555319"/>
                </a:moveTo>
                <a:lnTo>
                  <a:pt x="774722" y="0"/>
                </a:lnTo>
                <a:cubicBezTo>
                  <a:pt x="772846" y="381036"/>
                  <a:pt x="785914" y="511504"/>
                  <a:pt x="784038" y="892540"/>
                </a:cubicBezTo>
                <a:lnTo>
                  <a:pt x="6279" y="892540"/>
                </a:lnTo>
                <a:lnTo>
                  <a:pt x="0" y="555319"/>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1"/>
          </a:p>
        </p:txBody>
      </p:sp>
      <p:pic>
        <p:nvPicPr>
          <p:cNvPr id="42" name="Imagen 41">
            <a:extLst>
              <a:ext uri="{FF2B5EF4-FFF2-40B4-BE49-F238E27FC236}">
                <a16:creationId xmlns:a16="http://schemas.microsoft.com/office/drawing/2014/main" xmlns="" id="{2E61834E-5ECA-45B9-9A17-AA713EF7DF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3" name="Marcador de contenido 5">
            <a:extLst>
              <a:ext uri="{FF2B5EF4-FFF2-40B4-BE49-F238E27FC236}">
                <a16:creationId xmlns:a16="http://schemas.microsoft.com/office/drawing/2014/main" xmlns="" id="{F00DBABD-EB25-42DD-A2DD-0819EF2CDC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sp>
        <p:nvSpPr>
          <p:cNvPr id="46"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47"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48" name="Immagine 4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49"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848212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Introduction</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1" y="1825625"/>
            <a:ext cx="8352934" cy="3816050"/>
          </a:xfrm>
        </p:spPr>
        <p:txBody>
          <a:bodyPr>
            <a:noAutofit/>
          </a:bodyPr>
          <a:lstStyle/>
          <a:p>
            <a:pPr marL="0" indent="0">
              <a:buNone/>
            </a:pPr>
            <a:r>
              <a:rPr lang="en-US" dirty="0"/>
              <a:t>How your employees improve quality in your company</a:t>
            </a:r>
          </a:p>
          <a:p>
            <a:pPr marL="0" indent="0">
              <a:buNone/>
            </a:pPr>
            <a:r>
              <a:rPr lang="en-US" sz="1800" dirty="0"/>
              <a:t>As a leader, it is not always possible for you to see into the smallest corners of your company. You are dependent on the help of your employees when it comes to uncovering weaknesses and improving them in a meaningful way.</a:t>
            </a:r>
          </a:p>
          <a:p>
            <a:pPr marL="0" indent="0">
              <a:buNone/>
            </a:pPr>
            <a:r>
              <a:rPr lang="en-US" sz="1800" dirty="0"/>
              <a:t>One instrument to improve the quality of your company is a so-called </a:t>
            </a:r>
            <a:r>
              <a:rPr lang="en-US" sz="1800" b="1" dirty="0"/>
              <a:t>quality circle</a:t>
            </a:r>
            <a:r>
              <a:rPr lang="en-US" sz="1800" dirty="0"/>
              <a:t>. In contrast to simple meetings or working groups, the clear objective here is to bring about positive changes in your company. It is important that participation is absolutely voluntary. Voluntariness creates motivation and leads to a tangible result.</a:t>
            </a:r>
          </a:p>
          <a:p>
            <a:pPr marL="0" indent="0">
              <a:buNone/>
            </a:pPr>
            <a:r>
              <a:rPr lang="en-US" sz="1800" dirty="0"/>
              <a:t>In the long run, your quality improvement will become a self-runner if everyone involved participates in the quality circles with a positive attitude and supports this form of cooperation. </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 name="Grafik 3">
            <a:extLst>
              <a:ext uri="{FF2B5EF4-FFF2-40B4-BE49-F238E27FC236}">
                <a16:creationId xmlns:a16="http://schemas.microsoft.com/office/drawing/2014/main" xmlns="" id="{4F35164A-6DE2-4278-A7F8-07C9776421B8}"/>
              </a:ext>
            </a:extLst>
          </p:cNvPr>
          <p:cNvPicPr>
            <a:picLocks noChangeAspect="1"/>
          </p:cNvPicPr>
          <p:nvPr/>
        </p:nvPicPr>
        <p:blipFill rotWithShape="1">
          <a:blip r:embed="rId4">
            <a:extLst>
              <a:ext uri="{28A0092B-C50C-407E-A947-70E740481C1C}">
                <a14:useLocalDpi xmlns:a14="http://schemas.microsoft.com/office/drawing/2010/main" val="0"/>
              </a:ext>
            </a:extLst>
          </a:blip>
          <a:srcRect r="22899"/>
          <a:stretch/>
        </p:blipFill>
        <p:spPr>
          <a:xfrm>
            <a:off x="9277697" y="1847300"/>
            <a:ext cx="2914303" cy="4182218"/>
          </a:xfrm>
          <a:prstGeom prst="rect">
            <a:avLst/>
          </a:prstGeom>
        </p:spPr>
      </p:pic>
      <p:sp>
        <p:nvSpPr>
          <p:cNvPr id="6" name="Textfeld 5">
            <a:extLst>
              <a:ext uri="{FF2B5EF4-FFF2-40B4-BE49-F238E27FC236}">
                <a16:creationId xmlns:a16="http://schemas.microsoft.com/office/drawing/2014/main" xmlns="" id="{BCA4AEE9-2C88-40AE-ADA8-AEFEE98F6931}"/>
              </a:ext>
            </a:extLst>
          </p:cNvPr>
          <p:cNvSpPr txBox="1"/>
          <p:nvPr/>
        </p:nvSpPr>
        <p:spPr>
          <a:xfrm>
            <a:off x="838201" y="5324109"/>
            <a:ext cx="7279256" cy="769441"/>
          </a:xfrm>
          <a:prstGeom prst="rect">
            <a:avLst/>
          </a:prstGeom>
          <a:noFill/>
        </p:spPr>
        <p:txBody>
          <a:bodyPr wrap="square" rtlCol="0">
            <a:spAutoFit/>
          </a:bodyPr>
          <a:lstStyle/>
          <a:p>
            <a:pPr algn="ctr"/>
            <a:r>
              <a:rPr lang="en-US" sz="2200" b="1" dirty="0">
                <a:solidFill>
                  <a:srgbClr val="00B0F0"/>
                </a:solidFill>
              </a:rPr>
              <a:t>Ultimately, everyone is then jointly responsible for the success of your company!</a:t>
            </a:r>
            <a:endParaRPr lang="de-DE" sz="2200" b="1" dirty="0">
              <a:solidFill>
                <a:srgbClr val="00B0F0"/>
              </a:solidFill>
            </a:endParaRPr>
          </a:p>
        </p:txBody>
      </p:sp>
      <p:sp>
        <p:nvSpPr>
          <p:cNvPr id="13"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16"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4150560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1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200" y="1825625"/>
            <a:ext cx="9174018" cy="4036654"/>
          </a:xfrm>
        </p:spPr>
        <p:txBody>
          <a:bodyPr>
            <a:normAutofit lnSpcReduction="10000"/>
          </a:bodyPr>
          <a:lstStyle/>
          <a:p>
            <a:pPr marL="0" indent="0">
              <a:buNone/>
            </a:pPr>
            <a:r>
              <a:rPr lang="en-GB" sz="2000" b="1" dirty="0"/>
              <a:t>The goals of the quality circle</a:t>
            </a:r>
          </a:p>
          <a:p>
            <a:pPr marL="0" indent="0">
              <a:buNone/>
            </a:pPr>
            <a:endParaRPr lang="en-US" sz="1800" dirty="0"/>
          </a:p>
          <a:p>
            <a:pPr marL="442913" indent="-350838">
              <a:buFont typeface="Wingdings" panose="05000000000000000000" pitchFamily="2" charset="2"/>
              <a:buChar char="Ø"/>
            </a:pPr>
            <a:r>
              <a:rPr lang="en-US" sz="1800" dirty="0"/>
              <a:t>Improving productivity in the work area</a:t>
            </a:r>
            <a:endParaRPr lang="de-DE" sz="1800" dirty="0"/>
          </a:p>
          <a:p>
            <a:pPr marL="442913" indent="-350838">
              <a:buFont typeface="Wingdings" panose="05000000000000000000" pitchFamily="2" charset="2"/>
              <a:buChar char="Ø"/>
            </a:pPr>
            <a:r>
              <a:rPr lang="de-DE" sz="1800" dirty="0" err="1"/>
              <a:t>Eliminating</a:t>
            </a:r>
            <a:r>
              <a:rPr lang="de-DE" sz="1800" dirty="0"/>
              <a:t> </a:t>
            </a:r>
            <a:r>
              <a:rPr lang="de-DE" sz="1800" dirty="0" err="1"/>
              <a:t>errors</a:t>
            </a:r>
            <a:r>
              <a:rPr lang="de-DE" sz="1800" dirty="0"/>
              <a:t> in </a:t>
            </a:r>
            <a:r>
              <a:rPr lang="de-DE" sz="1800" dirty="0" err="1"/>
              <a:t>production</a:t>
            </a:r>
            <a:endParaRPr lang="de-DE" sz="1800" dirty="0"/>
          </a:p>
          <a:p>
            <a:pPr marL="442913" indent="-350838">
              <a:buFont typeface="Wingdings" panose="05000000000000000000" pitchFamily="2" charset="2"/>
              <a:buChar char="Ø"/>
            </a:pPr>
            <a:r>
              <a:rPr lang="de-DE" sz="1800" dirty="0" err="1"/>
              <a:t>Ensuring</a:t>
            </a:r>
            <a:r>
              <a:rPr lang="de-DE" sz="1800" dirty="0"/>
              <a:t> </a:t>
            </a:r>
            <a:r>
              <a:rPr lang="de-DE" sz="1800" dirty="0" err="1"/>
              <a:t>quality</a:t>
            </a:r>
            <a:r>
              <a:rPr lang="de-DE" sz="1800" dirty="0"/>
              <a:t> in </a:t>
            </a:r>
            <a:r>
              <a:rPr lang="de-DE" sz="1800" dirty="0" err="1"/>
              <a:t>production</a:t>
            </a:r>
            <a:endParaRPr lang="de-DE" sz="1800" dirty="0"/>
          </a:p>
          <a:p>
            <a:pPr marL="442913" indent="-350838">
              <a:buFont typeface="Wingdings" panose="05000000000000000000" pitchFamily="2" charset="2"/>
              <a:buChar char="Ø"/>
            </a:pPr>
            <a:r>
              <a:rPr lang="en-US" sz="1800" dirty="0"/>
              <a:t>Finding out new attitudes and </a:t>
            </a:r>
            <a:r>
              <a:rPr lang="en-US" sz="1800" dirty="0" err="1"/>
              <a:t>behaviours</a:t>
            </a:r>
            <a:endParaRPr lang="de-DE" sz="1800" dirty="0"/>
          </a:p>
          <a:p>
            <a:pPr marL="442913" indent="-350838">
              <a:buFont typeface="Wingdings" panose="05000000000000000000" pitchFamily="2" charset="2"/>
              <a:buChar char="Ø"/>
            </a:pPr>
            <a:r>
              <a:rPr lang="en-US" sz="1800" dirty="0"/>
              <a:t>Developing more self-esteem and social competence</a:t>
            </a:r>
            <a:endParaRPr lang="de-DE" sz="1800" dirty="0"/>
          </a:p>
          <a:p>
            <a:pPr marL="442913" indent="-350838">
              <a:buFont typeface="Wingdings" panose="05000000000000000000" pitchFamily="2" charset="2"/>
              <a:buChar char="Ø"/>
            </a:pPr>
            <a:r>
              <a:rPr lang="de-DE" sz="1800" dirty="0" err="1"/>
              <a:t>Improving</a:t>
            </a:r>
            <a:r>
              <a:rPr lang="de-DE" sz="1800" dirty="0"/>
              <a:t> </a:t>
            </a:r>
            <a:r>
              <a:rPr lang="de-DE" sz="1800" dirty="0" err="1"/>
              <a:t>group</a:t>
            </a:r>
            <a:r>
              <a:rPr lang="de-DE" sz="1800" dirty="0"/>
              <a:t> </a:t>
            </a:r>
            <a:r>
              <a:rPr lang="de-DE" sz="1800" dirty="0" err="1"/>
              <a:t>dynamic</a:t>
            </a:r>
            <a:r>
              <a:rPr lang="de-DE" sz="1800" dirty="0"/>
              <a:t> </a:t>
            </a:r>
            <a:r>
              <a:rPr lang="de-DE" sz="1800" dirty="0" err="1"/>
              <a:t>processes</a:t>
            </a:r>
            <a:endParaRPr lang="de-DE" sz="1800" dirty="0"/>
          </a:p>
          <a:p>
            <a:pPr marL="0" indent="0">
              <a:buNone/>
            </a:pPr>
            <a:endParaRPr lang="de-DE" sz="1800" dirty="0"/>
          </a:p>
          <a:p>
            <a:pPr marL="0" indent="0">
              <a:buNone/>
            </a:pPr>
            <a:r>
              <a:rPr lang="de-DE" sz="1800" dirty="0"/>
              <a:t>More </a:t>
            </a:r>
            <a:r>
              <a:rPr lang="de-DE" sz="1800" dirty="0" err="1"/>
              <a:t>information</a:t>
            </a:r>
            <a:r>
              <a:rPr lang="de-DE" sz="1800" dirty="0"/>
              <a:t> </a:t>
            </a:r>
            <a:r>
              <a:rPr lang="de-DE" sz="1800" dirty="0" err="1"/>
              <a:t>about</a:t>
            </a:r>
            <a:r>
              <a:rPr lang="de-DE" sz="1800" dirty="0"/>
              <a:t> </a:t>
            </a:r>
            <a:r>
              <a:rPr lang="de-DE" sz="1800" dirty="0" err="1"/>
              <a:t>the</a:t>
            </a:r>
            <a:r>
              <a:rPr lang="de-DE" sz="1800" dirty="0"/>
              <a:t> </a:t>
            </a:r>
            <a:r>
              <a:rPr lang="de-DE" sz="1800" dirty="0" err="1"/>
              <a:t>quality</a:t>
            </a:r>
            <a:r>
              <a:rPr lang="de-DE" sz="1800" dirty="0"/>
              <a:t> </a:t>
            </a:r>
            <a:r>
              <a:rPr lang="de-DE" sz="1800" dirty="0" err="1"/>
              <a:t>circle</a:t>
            </a:r>
            <a:r>
              <a:rPr lang="de-DE" sz="1800" dirty="0"/>
              <a:t> </a:t>
            </a:r>
            <a:r>
              <a:rPr lang="de-DE" sz="1800" dirty="0" err="1"/>
              <a:t>you</a:t>
            </a:r>
            <a:r>
              <a:rPr lang="de-DE" sz="1800" dirty="0"/>
              <a:t> </a:t>
            </a:r>
            <a:r>
              <a:rPr lang="de-DE" sz="1800" dirty="0" err="1"/>
              <a:t>can</a:t>
            </a:r>
            <a:r>
              <a:rPr lang="de-DE" sz="1800" dirty="0"/>
              <a:t> find </a:t>
            </a:r>
            <a:r>
              <a:rPr lang="de-DE" sz="1800" dirty="0" err="1"/>
              <a:t>here</a:t>
            </a:r>
            <a:r>
              <a:rPr lang="de-DE" sz="1800" dirty="0"/>
              <a:t>:</a:t>
            </a:r>
          </a:p>
          <a:p>
            <a:pPr marL="0" indent="0">
              <a:buNone/>
            </a:pPr>
            <a:r>
              <a:rPr lang="en-US" sz="1800" b="1" dirty="0">
                <a:solidFill>
                  <a:srgbClr val="00B0F0"/>
                </a:solidFill>
              </a:rPr>
              <a:t>https://study.com/academy/lesson/quality-circle-definition-process.html#quiz-course-links</a:t>
            </a:r>
            <a:endParaRPr lang="de-DE" sz="18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8"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3"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14" name="Immagin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15"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43435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1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825625"/>
            <a:ext cx="10652185" cy="2246043"/>
          </a:xfrm>
        </p:spPr>
        <p:txBody>
          <a:bodyPr/>
          <a:lstStyle/>
          <a:p>
            <a:pPr marL="0" indent="0" algn="ctr">
              <a:buNone/>
            </a:pPr>
            <a:r>
              <a:rPr lang="en-GB" dirty="0"/>
              <a:t>The quality circle and its rules</a:t>
            </a:r>
          </a:p>
          <a:p>
            <a:pPr marL="0" indent="0" algn="ctr">
              <a:buNone/>
            </a:pPr>
            <a:endParaRPr lang="en-US" sz="1600" dirty="0"/>
          </a:p>
          <a:p>
            <a:pPr marL="0" indent="0" algn="ctr">
              <a:buNone/>
            </a:pPr>
            <a:r>
              <a:rPr lang="en-US" sz="2000" dirty="0"/>
              <a:t>The quality circle originated in Japan and is a form of teamwork. Teams have the task of increasing the quality of processes </a:t>
            </a:r>
            <a:r>
              <a:rPr lang="en-GB" sz="2000" dirty="0"/>
              <a:t>and</a:t>
            </a:r>
            <a:r>
              <a:rPr lang="en-US" sz="2000" dirty="0"/>
              <a:t> products in the company. </a:t>
            </a:r>
            <a:r>
              <a:rPr lang="en-GB" sz="2000" dirty="0"/>
              <a:t>In addition, the performance potential is better utilised and the working atmosphere is improved. </a:t>
            </a:r>
            <a:r>
              <a:rPr lang="en-US" sz="2000" dirty="0"/>
              <a:t>In the defined working circles, each employee contributes his or her knowledge and experience.</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pic>
        <p:nvPicPr>
          <p:cNvPr id="4" name="Grafik 3">
            <a:extLst>
              <a:ext uri="{FF2B5EF4-FFF2-40B4-BE49-F238E27FC236}">
                <a16:creationId xmlns:a16="http://schemas.microsoft.com/office/drawing/2014/main" xmlns="" id="{2DA28A8E-C3B0-4FAD-8EBB-501C97BDFC0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3384" y="4325065"/>
            <a:ext cx="4785231" cy="1620000"/>
          </a:xfrm>
          <a:prstGeom prst="rect">
            <a:avLst/>
          </a:prstGeom>
        </p:spPr>
      </p:pic>
      <p:sp>
        <p:nvSpPr>
          <p:cNvPr id="13"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4"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15" name="Immagine 1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16"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829480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1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825624"/>
            <a:ext cx="10652185" cy="1299652"/>
          </a:xfrm>
        </p:spPr>
        <p:txBody>
          <a:bodyPr>
            <a:noAutofit/>
          </a:bodyPr>
          <a:lstStyle/>
          <a:p>
            <a:pPr marL="0" indent="0">
              <a:buNone/>
            </a:pPr>
            <a:r>
              <a:rPr lang="en-GB" dirty="0"/>
              <a:t>The quality circle and its rules</a:t>
            </a:r>
          </a:p>
          <a:p>
            <a:pPr marL="0" indent="0">
              <a:buNone/>
            </a:pPr>
            <a:r>
              <a:rPr lang="en-US" sz="2000" dirty="0"/>
              <a:t>For a quality circle there are 5 rules to follow in order to structure the group work:</a:t>
            </a:r>
            <a:endParaRPr lang="en-GB" sz="20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13" name="Rectangle: Rounded Corners 1">
            <a:extLst>
              <a:ext uri="{FF2B5EF4-FFF2-40B4-BE49-F238E27FC236}">
                <a16:creationId xmlns:a16="http://schemas.microsoft.com/office/drawing/2014/main" xmlns="" id="{9E4BCDD2-2DB9-4DDF-B0F0-BF8C2A25CA27}"/>
              </a:ext>
            </a:extLst>
          </p:cNvPr>
          <p:cNvSpPr/>
          <p:nvPr/>
        </p:nvSpPr>
        <p:spPr>
          <a:xfrm>
            <a:off x="780170" y="3159134"/>
            <a:ext cx="1873522" cy="1873522"/>
          </a:xfrm>
          <a:prstGeom prst="roundRect">
            <a:avLst/>
          </a:prstGeom>
          <a:solidFill>
            <a:srgbClr val="00B0F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The </a:t>
            </a:r>
            <a:r>
              <a:rPr lang="en-US" sz="1400" b="1" dirty="0"/>
              <a:t>circle of participants is precisely defined</a:t>
            </a:r>
            <a:r>
              <a:rPr lang="en-US" sz="1400" dirty="0"/>
              <a:t> and is not spontaneously expanded</a:t>
            </a:r>
            <a:endParaRPr lang="en-ID" sz="1400" dirty="0"/>
          </a:p>
        </p:txBody>
      </p:sp>
      <p:sp>
        <p:nvSpPr>
          <p:cNvPr id="14" name="Rectangle: Rounded Corners 17">
            <a:extLst>
              <a:ext uri="{FF2B5EF4-FFF2-40B4-BE49-F238E27FC236}">
                <a16:creationId xmlns:a16="http://schemas.microsoft.com/office/drawing/2014/main" xmlns="" id="{845E4510-F0DA-4F55-A5F6-CBB130FE6856}"/>
              </a:ext>
            </a:extLst>
          </p:cNvPr>
          <p:cNvSpPr/>
          <p:nvPr/>
        </p:nvSpPr>
        <p:spPr>
          <a:xfrm>
            <a:off x="2963503" y="3160521"/>
            <a:ext cx="1873522" cy="1873522"/>
          </a:xfrm>
          <a:prstGeom prst="roundRect">
            <a:avLst/>
          </a:prstGeom>
          <a:solidFill>
            <a:srgbClr val="92D05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quality circle is aimed at a </a:t>
            </a:r>
            <a:r>
              <a:rPr lang="en-US" b="1" dirty="0"/>
              <a:t>specific target group</a:t>
            </a:r>
            <a:endParaRPr lang="en-ID" b="1" dirty="0"/>
          </a:p>
        </p:txBody>
      </p:sp>
      <p:sp>
        <p:nvSpPr>
          <p:cNvPr id="15" name="Rectangle: Rounded Corners 21">
            <a:extLst>
              <a:ext uri="{FF2B5EF4-FFF2-40B4-BE49-F238E27FC236}">
                <a16:creationId xmlns:a16="http://schemas.microsoft.com/office/drawing/2014/main" xmlns="" id="{8B2141C9-2D65-4F69-8CA0-EFF45DF8D5A0}"/>
              </a:ext>
            </a:extLst>
          </p:cNvPr>
          <p:cNvSpPr/>
          <p:nvPr/>
        </p:nvSpPr>
        <p:spPr>
          <a:xfrm>
            <a:off x="5159239" y="3159134"/>
            <a:ext cx="1873522" cy="1873522"/>
          </a:xfrm>
          <a:prstGeom prst="roundRect">
            <a:avLst/>
          </a:prstGeom>
          <a:solidFill>
            <a:srgbClr val="FF0000"/>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At the beginning, </a:t>
            </a:r>
            <a:r>
              <a:rPr lang="en-US" sz="1600" b="1" dirty="0"/>
              <a:t>fixed times are determined</a:t>
            </a:r>
            <a:r>
              <a:rPr lang="en-US" sz="1600" dirty="0"/>
              <a:t> at which the quality circle meets</a:t>
            </a:r>
            <a:endParaRPr lang="en-ID" sz="1600" dirty="0"/>
          </a:p>
        </p:txBody>
      </p:sp>
      <p:sp>
        <p:nvSpPr>
          <p:cNvPr id="16" name="Rectangle: Rounded Corners 25">
            <a:extLst>
              <a:ext uri="{FF2B5EF4-FFF2-40B4-BE49-F238E27FC236}">
                <a16:creationId xmlns:a16="http://schemas.microsoft.com/office/drawing/2014/main" xmlns="" id="{5A396574-25D6-48A7-A8F5-EF7C3D8593BF}"/>
              </a:ext>
            </a:extLst>
          </p:cNvPr>
          <p:cNvSpPr/>
          <p:nvPr/>
        </p:nvSpPr>
        <p:spPr>
          <a:xfrm flipH="1">
            <a:off x="7414817" y="3159134"/>
            <a:ext cx="1873522" cy="1873522"/>
          </a:xfrm>
          <a:prstGeom prst="roundRect">
            <a:avLst/>
          </a:prstGeom>
          <a:solidFill>
            <a:srgbClr val="FA9106"/>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a:t>
            </a:r>
            <a:r>
              <a:rPr lang="en-US" b="1" dirty="0"/>
              <a:t>work and progress </a:t>
            </a:r>
            <a:r>
              <a:rPr lang="en-US" dirty="0"/>
              <a:t>of the quality circle </a:t>
            </a:r>
            <a:r>
              <a:rPr lang="en-US" b="1" dirty="0"/>
              <a:t>is recorded</a:t>
            </a:r>
            <a:endParaRPr lang="en-ID" b="1" dirty="0"/>
          </a:p>
        </p:txBody>
      </p:sp>
      <p:sp>
        <p:nvSpPr>
          <p:cNvPr id="17" name="Rectangle: Rounded Corners 27">
            <a:extLst>
              <a:ext uri="{FF2B5EF4-FFF2-40B4-BE49-F238E27FC236}">
                <a16:creationId xmlns:a16="http://schemas.microsoft.com/office/drawing/2014/main" xmlns="" id="{FA4F0373-D2F7-4828-96B5-2DF85084A311}"/>
              </a:ext>
            </a:extLst>
          </p:cNvPr>
          <p:cNvSpPr/>
          <p:nvPr/>
        </p:nvSpPr>
        <p:spPr>
          <a:xfrm flipH="1">
            <a:off x="9741974" y="3206181"/>
            <a:ext cx="1873522" cy="1873522"/>
          </a:xfrm>
          <a:prstGeom prst="roundRect">
            <a:avLst/>
          </a:prstGeom>
          <a:solidFill>
            <a:srgbClr val="69116B"/>
          </a:solidFill>
          <a:ln w="3810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p>
          <a:p>
            <a:pPr algn="ctr"/>
            <a:r>
              <a:rPr lang="en-US" sz="1400" b="1" dirty="0"/>
              <a:t>Results monitoring </a:t>
            </a:r>
            <a:r>
              <a:rPr lang="en-US" sz="1400" dirty="0"/>
              <a:t>is carried out at regular intervals to check the implementation and effectiveness</a:t>
            </a:r>
            <a:endParaRPr lang="en-ID" sz="1400" dirty="0"/>
          </a:p>
        </p:txBody>
      </p:sp>
      <p:sp>
        <p:nvSpPr>
          <p:cNvPr id="19" name="Oval 2">
            <a:extLst>
              <a:ext uri="{FF2B5EF4-FFF2-40B4-BE49-F238E27FC236}">
                <a16:creationId xmlns:a16="http://schemas.microsoft.com/office/drawing/2014/main" xmlns="" id="{CFB5D85D-7480-46F7-8B19-CE68CA6A74B5}"/>
              </a:ext>
            </a:extLst>
          </p:cNvPr>
          <p:cNvSpPr/>
          <p:nvPr/>
        </p:nvSpPr>
        <p:spPr>
          <a:xfrm>
            <a:off x="569637" y="2948601"/>
            <a:ext cx="628650" cy="628650"/>
          </a:xfrm>
          <a:prstGeom prst="ellipse">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a:t>
            </a:r>
            <a:endParaRPr lang="en-ID" dirty="0"/>
          </a:p>
        </p:txBody>
      </p:sp>
      <p:sp>
        <p:nvSpPr>
          <p:cNvPr id="20" name="Oval 13">
            <a:extLst>
              <a:ext uri="{FF2B5EF4-FFF2-40B4-BE49-F238E27FC236}">
                <a16:creationId xmlns:a16="http://schemas.microsoft.com/office/drawing/2014/main" xmlns="" id="{6B0AABBC-3844-45DB-B878-4FEEA7941075}"/>
              </a:ext>
            </a:extLst>
          </p:cNvPr>
          <p:cNvSpPr/>
          <p:nvPr/>
        </p:nvSpPr>
        <p:spPr>
          <a:xfrm>
            <a:off x="2752970" y="2949988"/>
            <a:ext cx="628650" cy="628650"/>
          </a:xfrm>
          <a:prstGeom prst="ellipse">
            <a:avLst/>
          </a:prstGeom>
          <a:solidFill>
            <a:srgbClr val="92D05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02</a:t>
            </a:r>
            <a:endParaRPr lang="en-ID" dirty="0"/>
          </a:p>
        </p:txBody>
      </p:sp>
      <p:sp>
        <p:nvSpPr>
          <p:cNvPr id="21" name="Oval 14">
            <a:extLst>
              <a:ext uri="{FF2B5EF4-FFF2-40B4-BE49-F238E27FC236}">
                <a16:creationId xmlns:a16="http://schemas.microsoft.com/office/drawing/2014/main" xmlns="" id="{19439283-307C-46EB-A395-7B584BAD41AC}"/>
              </a:ext>
            </a:extLst>
          </p:cNvPr>
          <p:cNvSpPr/>
          <p:nvPr/>
        </p:nvSpPr>
        <p:spPr>
          <a:xfrm>
            <a:off x="4948706" y="2948601"/>
            <a:ext cx="628650" cy="628650"/>
          </a:xfrm>
          <a:prstGeom prst="ellipse">
            <a:avLst/>
          </a:prstGeom>
          <a:solidFill>
            <a:srgbClr val="FF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03</a:t>
            </a:r>
            <a:endParaRPr lang="en-ID" dirty="0"/>
          </a:p>
        </p:txBody>
      </p:sp>
      <p:sp>
        <p:nvSpPr>
          <p:cNvPr id="22" name="Oval 15">
            <a:extLst>
              <a:ext uri="{FF2B5EF4-FFF2-40B4-BE49-F238E27FC236}">
                <a16:creationId xmlns:a16="http://schemas.microsoft.com/office/drawing/2014/main" xmlns="" id="{E03815F9-8DC0-4712-A28A-E43D386B9EC4}"/>
              </a:ext>
            </a:extLst>
          </p:cNvPr>
          <p:cNvSpPr/>
          <p:nvPr/>
        </p:nvSpPr>
        <p:spPr>
          <a:xfrm>
            <a:off x="7144442" y="2912729"/>
            <a:ext cx="628650" cy="628650"/>
          </a:xfrm>
          <a:prstGeom prst="ellipse">
            <a:avLst/>
          </a:prstGeom>
          <a:solidFill>
            <a:srgbClr val="FA910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04</a:t>
            </a:r>
            <a:endParaRPr lang="en-ID" dirty="0"/>
          </a:p>
        </p:txBody>
      </p:sp>
      <p:sp>
        <p:nvSpPr>
          <p:cNvPr id="23" name="Oval 16">
            <a:extLst>
              <a:ext uri="{FF2B5EF4-FFF2-40B4-BE49-F238E27FC236}">
                <a16:creationId xmlns:a16="http://schemas.microsoft.com/office/drawing/2014/main" xmlns="" id="{0C5F2DE5-E3DE-4D84-9A09-79B6E29D8B29}"/>
              </a:ext>
            </a:extLst>
          </p:cNvPr>
          <p:cNvSpPr/>
          <p:nvPr/>
        </p:nvSpPr>
        <p:spPr>
          <a:xfrm>
            <a:off x="9427649" y="2948601"/>
            <a:ext cx="628650" cy="628650"/>
          </a:xfrm>
          <a:prstGeom prst="ellipse">
            <a:avLst/>
          </a:prstGeom>
          <a:solidFill>
            <a:srgbClr val="6911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05</a:t>
            </a:r>
            <a:endParaRPr lang="en-ID" dirty="0"/>
          </a:p>
        </p:txBody>
      </p:sp>
      <p:sp>
        <p:nvSpPr>
          <p:cNvPr id="26" name="Textfeld 25">
            <a:extLst>
              <a:ext uri="{FF2B5EF4-FFF2-40B4-BE49-F238E27FC236}">
                <a16:creationId xmlns:a16="http://schemas.microsoft.com/office/drawing/2014/main" xmlns="" id="{CC44ADFF-9908-4F47-AF5D-10D91890465D}"/>
              </a:ext>
            </a:extLst>
          </p:cNvPr>
          <p:cNvSpPr txBox="1"/>
          <p:nvPr/>
        </p:nvSpPr>
        <p:spPr>
          <a:xfrm>
            <a:off x="748930" y="5405432"/>
            <a:ext cx="9745969" cy="707886"/>
          </a:xfrm>
          <a:prstGeom prst="rect">
            <a:avLst/>
          </a:prstGeom>
          <a:noFill/>
        </p:spPr>
        <p:txBody>
          <a:bodyPr wrap="square">
            <a:spAutoFit/>
          </a:bodyPr>
          <a:lstStyle/>
          <a:p>
            <a:r>
              <a:rPr lang="de-DE" sz="2000" dirty="0" err="1"/>
              <a:t>Adherence</a:t>
            </a:r>
            <a:r>
              <a:rPr lang="de-DE" sz="2000" dirty="0"/>
              <a:t> </a:t>
            </a:r>
            <a:r>
              <a:rPr lang="de-DE" sz="2000" dirty="0" err="1"/>
              <a:t>to</a:t>
            </a:r>
            <a:r>
              <a:rPr lang="de-DE" sz="2000" dirty="0"/>
              <a:t> </a:t>
            </a:r>
            <a:r>
              <a:rPr lang="de-DE" sz="2000" dirty="0" err="1"/>
              <a:t>these</a:t>
            </a:r>
            <a:r>
              <a:rPr lang="de-DE" sz="2000" dirty="0"/>
              <a:t> </a:t>
            </a:r>
            <a:r>
              <a:rPr lang="de-DE" sz="2000" dirty="0" err="1"/>
              <a:t>rules</a:t>
            </a:r>
            <a:r>
              <a:rPr lang="de-DE" sz="2000" dirty="0"/>
              <a:t> </a:t>
            </a:r>
            <a:r>
              <a:rPr lang="de-DE" sz="2000" dirty="0" err="1"/>
              <a:t>ensures</a:t>
            </a:r>
            <a:r>
              <a:rPr lang="de-DE" sz="2000" dirty="0"/>
              <a:t> </a:t>
            </a:r>
            <a:r>
              <a:rPr lang="de-DE" sz="2000" dirty="0" err="1"/>
              <a:t>that</a:t>
            </a:r>
            <a:r>
              <a:rPr lang="de-DE" sz="2000" dirty="0"/>
              <a:t> </a:t>
            </a:r>
            <a:r>
              <a:rPr lang="de-DE" sz="2000" dirty="0" err="1"/>
              <a:t>teamwork</a:t>
            </a:r>
            <a:r>
              <a:rPr lang="de-DE" sz="2000" dirty="0"/>
              <a:t> </a:t>
            </a:r>
            <a:r>
              <a:rPr lang="de-DE" sz="2000" dirty="0" err="1"/>
              <a:t>does</a:t>
            </a:r>
            <a:r>
              <a:rPr lang="de-DE" sz="2000" dirty="0"/>
              <a:t> not turn </a:t>
            </a:r>
            <a:r>
              <a:rPr lang="de-DE" sz="2000" dirty="0" err="1"/>
              <a:t>into</a:t>
            </a:r>
            <a:r>
              <a:rPr lang="de-DE" sz="2000" dirty="0"/>
              <a:t> a </a:t>
            </a:r>
            <a:r>
              <a:rPr lang="de-DE" sz="2000" dirty="0" err="1"/>
              <a:t>coffee</a:t>
            </a:r>
            <a:r>
              <a:rPr lang="de-DE" sz="2000" dirty="0"/>
              <a:t> break but </a:t>
            </a:r>
            <a:r>
              <a:rPr lang="de-DE" sz="2000" dirty="0" err="1"/>
              <a:t>into</a:t>
            </a:r>
            <a:r>
              <a:rPr lang="de-DE" sz="2000" dirty="0"/>
              <a:t> </a:t>
            </a:r>
            <a:r>
              <a:rPr lang="de-DE" sz="2000" dirty="0" err="1"/>
              <a:t>constructive</a:t>
            </a:r>
            <a:r>
              <a:rPr lang="de-DE" sz="2000" dirty="0"/>
              <a:t> </a:t>
            </a:r>
            <a:r>
              <a:rPr lang="de-DE" sz="2000" dirty="0" err="1"/>
              <a:t>cooperation</a:t>
            </a:r>
            <a:r>
              <a:rPr lang="de-DE" sz="2000" dirty="0"/>
              <a:t>.</a:t>
            </a:r>
          </a:p>
        </p:txBody>
      </p:sp>
      <p:sp>
        <p:nvSpPr>
          <p:cNvPr id="24"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25"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27" name="Immagine 26"/>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28"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923405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825625"/>
            <a:ext cx="5510787" cy="4508553"/>
          </a:xfrm>
        </p:spPr>
        <p:txBody>
          <a:bodyPr/>
          <a:lstStyle/>
          <a:p>
            <a:pPr marL="0" indent="0">
              <a:buNone/>
            </a:pPr>
            <a:r>
              <a:rPr lang="en-GB" dirty="0"/>
              <a:t>The 4 roles of a quality circle</a:t>
            </a:r>
            <a:endParaRPr lang="en-US" sz="2000" dirty="0"/>
          </a:p>
          <a:p>
            <a:pPr marL="0" indent="0">
              <a:buNone/>
            </a:pPr>
            <a:endParaRPr lang="en-US" sz="2000" dirty="0"/>
          </a:p>
          <a:p>
            <a:pPr marL="0" indent="0">
              <a:buNone/>
            </a:pPr>
            <a:r>
              <a:rPr lang="en-US" sz="2000" dirty="0"/>
              <a:t>In a quality circle there are 4 roles with defined tasks. The staff members in the quality circle belong either to a project group or to the quality circle team.</a:t>
            </a:r>
          </a:p>
          <a:p>
            <a:pPr marL="0" indent="0">
              <a:buNone/>
            </a:pPr>
            <a:r>
              <a:rPr lang="en-US" sz="2000" dirty="0"/>
              <a:t>Coordination is particularly important in a quality circle. Therefore, the roles form controlling and coordinating instances. The precise distribution of tasks encourages active participation.</a:t>
            </a:r>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grpSp>
        <p:nvGrpSpPr>
          <p:cNvPr id="13" name="그룹 4">
            <a:extLst>
              <a:ext uri="{FF2B5EF4-FFF2-40B4-BE49-F238E27FC236}">
                <a16:creationId xmlns:a16="http://schemas.microsoft.com/office/drawing/2014/main" xmlns="" id="{61EE115C-999E-4DFF-851E-2A0E7937480F}"/>
              </a:ext>
            </a:extLst>
          </p:cNvPr>
          <p:cNvGrpSpPr/>
          <p:nvPr/>
        </p:nvGrpSpPr>
        <p:grpSpPr>
          <a:xfrm>
            <a:off x="6755660" y="1779429"/>
            <a:ext cx="3532862" cy="4209710"/>
            <a:chOff x="4737813" y="2390015"/>
            <a:chExt cx="3159393" cy="3764690"/>
          </a:xfrm>
        </p:grpSpPr>
        <p:grpSp>
          <p:nvGrpSpPr>
            <p:cNvPr id="14" name="Group 3">
              <a:extLst>
                <a:ext uri="{FF2B5EF4-FFF2-40B4-BE49-F238E27FC236}">
                  <a16:creationId xmlns:a16="http://schemas.microsoft.com/office/drawing/2014/main" xmlns="" id="{EE1716C8-5FFA-4D6A-8770-508DC6B1760D}"/>
                </a:ext>
              </a:extLst>
            </p:cNvPr>
            <p:cNvGrpSpPr/>
            <p:nvPr/>
          </p:nvGrpSpPr>
          <p:grpSpPr>
            <a:xfrm rot="19800000">
              <a:off x="5964234" y="4473736"/>
              <a:ext cx="1932972" cy="1680969"/>
              <a:chOff x="2084105" y="5383623"/>
              <a:chExt cx="815482" cy="891098"/>
            </a:xfrm>
          </p:grpSpPr>
          <p:sp>
            <p:nvSpPr>
              <p:cNvPr id="19" name="Rectangle 8">
                <a:extLst>
                  <a:ext uri="{FF2B5EF4-FFF2-40B4-BE49-F238E27FC236}">
                    <a16:creationId xmlns:a16="http://schemas.microsoft.com/office/drawing/2014/main" xmlns="" id="{91ED1CC3-52F0-4319-9033-16B97C2E50AE}"/>
                  </a:ext>
                </a:extLst>
              </p:cNvPr>
              <p:cNvSpPr/>
              <p:nvPr/>
            </p:nvSpPr>
            <p:spPr>
              <a:xfrm>
                <a:off x="2084105" y="5383623"/>
                <a:ext cx="815482" cy="891098"/>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6">
                      <a:lumMod val="55000"/>
                      <a:lumOff val="45000"/>
                    </a:schemeClr>
                  </a:gs>
                  <a:gs pos="100000">
                    <a:schemeClr val="accent6">
                      <a:lumMod val="55000"/>
                      <a:lumOff val="4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0" name="Rectangle 8">
                <a:extLst>
                  <a:ext uri="{FF2B5EF4-FFF2-40B4-BE49-F238E27FC236}">
                    <a16:creationId xmlns:a16="http://schemas.microsoft.com/office/drawing/2014/main" xmlns="" id="{01AB0CB5-E625-4E6C-8AE4-1E08CDE54A1F}"/>
                  </a:ext>
                </a:extLst>
              </p:cNvPr>
              <p:cNvSpPr/>
              <p:nvPr/>
            </p:nvSpPr>
            <p:spPr>
              <a:xfrm>
                <a:off x="2084106" y="5383623"/>
                <a:ext cx="614896" cy="884728"/>
              </a:xfrm>
              <a:custGeom>
                <a:avLst/>
                <a:gdLst/>
                <a:ahLst/>
                <a:cxnLst/>
                <a:rect l="l" t="t" r="r" b="b"/>
                <a:pathLst>
                  <a:path w="1359043" h="1787331">
                    <a:moveTo>
                      <a:pt x="0" y="0"/>
                    </a:moveTo>
                    <a:lnTo>
                      <a:pt x="1359043" y="0"/>
                    </a:lnTo>
                    <a:lnTo>
                      <a:pt x="1359043" y="212596"/>
                    </a:lnTo>
                    <a:lnTo>
                      <a:pt x="893519" y="1787331"/>
                    </a:lnTo>
                    <a:lnTo>
                      <a:pt x="1012" y="289727"/>
                    </a:lnTo>
                    <a:lnTo>
                      <a:pt x="0" y="289727"/>
                    </a:lnTo>
                    <a:lnTo>
                      <a:pt x="0" y="288030"/>
                    </a:lnTo>
                    <a:close/>
                  </a:path>
                </a:pathLst>
              </a:custGeom>
              <a:gradFill>
                <a:gsLst>
                  <a:gs pos="0">
                    <a:schemeClr val="accent6">
                      <a:lumMod val="45000"/>
                      <a:lumOff val="55000"/>
                    </a:schemeClr>
                  </a:gs>
                  <a:gs pos="100000">
                    <a:schemeClr val="accent6">
                      <a:lumMod val="45000"/>
                      <a:lumOff val="5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1" name="Rectangle 8">
                <a:extLst>
                  <a:ext uri="{FF2B5EF4-FFF2-40B4-BE49-F238E27FC236}">
                    <a16:creationId xmlns:a16="http://schemas.microsoft.com/office/drawing/2014/main" xmlns="" id="{0B72EDFD-16FE-4AC0-BA8D-CEE8D8FB6873}"/>
                  </a:ext>
                </a:extLst>
              </p:cNvPr>
              <p:cNvSpPr/>
              <p:nvPr/>
            </p:nvSpPr>
            <p:spPr>
              <a:xfrm>
                <a:off x="2084106" y="5383623"/>
                <a:ext cx="408037" cy="885995"/>
              </a:xfrm>
              <a:custGeom>
                <a:avLst/>
                <a:gdLst/>
                <a:ahLst/>
                <a:cxnLst/>
                <a:rect l="l" t="t" r="r" b="b"/>
                <a:pathLst>
                  <a:path w="901843" h="1789890">
                    <a:moveTo>
                      <a:pt x="0" y="0"/>
                    </a:moveTo>
                    <a:lnTo>
                      <a:pt x="897414" y="0"/>
                    </a:lnTo>
                    <a:lnTo>
                      <a:pt x="901843" y="212596"/>
                    </a:lnTo>
                    <a:lnTo>
                      <a:pt x="895045" y="1789890"/>
                    </a:lnTo>
                    <a:lnTo>
                      <a:pt x="1012" y="289727"/>
                    </a:lnTo>
                    <a:lnTo>
                      <a:pt x="0" y="289727"/>
                    </a:lnTo>
                    <a:lnTo>
                      <a:pt x="0" y="288030"/>
                    </a:lnTo>
                    <a:close/>
                  </a:path>
                </a:pathLst>
              </a:custGeom>
              <a:gradFill>
                <a:gsLst>
                  <a:gs pos="0">
                    <a:schemeClr val="accent6">
                      <a:lumMod val="30000"/>
                      <a:lumOff val="70000"/>
                    </a:schemeClr>
                  </a:gs>
                  <a:gs pos="100000">
                    <a:schemeClr val="accent6">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2" name="Rectangle 8">
                <a:extLst>
                  <a:ext uri="{FF2B5EF4-FFF2-40B4-BE49-F238E27FC236}">
                    <a16:creationId xmlns:a16="http://schemas.microsoft.com/office/drawing/2014/main" xmlns="" id="{5CE63949-1E6E-4A43-8BAA-632190E19935}"/>
                  </a:ext>
                </a:extLst>
              </p:cNvPr>
              <p:cNvSpPr/>
              <p:nvPr/>
            </p:nvSpPr>
            <p:spPr>
              <a:xfrm>
                <a:off x="2084105" y="5383623"/>
                <a:ext cx="405505" cy="886992"/>
              </a:xfrm>
              <a:custGeom>
                <a:avLst/>
                <a:gdLst/>
                <a:ahLst/>
                <a:cxnLst/>
                <a:rect l="l" t="t" r="r" b="b"/>
                <a:pathLst>
                  <a:path w="896246" h="1791906">
                    <a:moveTo>
                      <a:pt x="0" y="0"/>
                    </a:moveTo>
                    <a:lnTo>
                      <a:pt x="440115" y="0"/>
                    </a:lnTo>
                    <a:lnTo>
                      <a:pt x="452263" y="212596"/>
                    </a:lnTo>
                    <a:lnTo>
                      <a:pt x="896246" y="1791906"/>
                    </a:lnTo>
                    <a:lnTo>
                      <a:pt x="1012" y="289727"/>
                    </a:lnTo>
                    <a:lnTo>
                      <a:pt x="0" y="289727"/>
                    </a:lnTo>
                    <a:lnTo>
                      <a:pt x="0" y="288030"/>
                    </a:lnTo>
                    <a:close/>
                  </a:path>
                </a:pathLst>
              </a:custGeom>
              <a:gradFill>
                <a:gsLst>
                  <a:gs pos="0">
                    <a:schemeClr val="accent6">
                      <a:lumMod val="20000"/>
                      <a:lumOff val="80000"/>
                    </a:schemeClr>
                  </a:gs>
                  <a:gs pos="100000">
                    <a:schemeClr val="accent6">
                      <a:lumMod val="20000"/>
                      <a:lumOff val="8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23" name="Rectangle 8">
                <a:extLst>
                  <a:ext uri="{FF2B5EF4-FFF2-40B4-BE49-F238E27FC236}">
                    <a16:creationId xmlns:a16="http://schemas.microsoft.com/office/drawing/2014/main" xmlns="" id="{ED918B14-1FD1-4ADD-AB17-886E06336360}"/>
                  </a:ext>
                </a:extLst>
              </p:cNvPr>
              <p:cNvSpPr/>
              <p:nvPr/>
            </p:nvSpPr>
            <p:spPr>
              <a:xfrm>
                <a:off x="2397817" y="6070896"/>
                <a:ext cx="184225" cy="202494"/>
              </a:xfrm>
              <a:custGeom>
                <a:avLst/>
                <a:gdLst/>
                <a:ahLst/>
                <a:cxnLst/>
                <a:rect l="l" t="t" r="r" b="b"/>
                <a:pathLst>
                  <a:path w="1791810" h="1800199">
                    <a:moveTo>
                      <a:pt x="229620" y="140779"/>
                    </a:moveTo>
                    <a:cubicBezTo>
                      <a:pt x="334730" y="140779"/>
                      <a:pt x="422984" y="212958"/>
                      <a:pt x="445844" y="310765"/>
                    </a:cubicBezTo>
                    <a:lnTo>
                      <a:pt x="454300" y="310765"/>
                    </a:lnTo>
                    <a:lnTo>
                      <a:pt x="462757" y="310765"/>
                    </a:lnTo>
                    <a:cubicBezTo>
                      <a:pt x="485617" y="212958"/>
                      <a:pt x="573869" y="140779"/>
                      <a:pt x="678980" y="140779"/>
                    </a:cubicBezTo>
                    <a:cubicBezTo>
                      <a:pt x="784090" y="140779"/>
                      <a:pt x="872344" y="212958"/>
                      <a:pt x="895204" y="310765"/>
                    </a:cubicBezTo>
                    <a:lnTo>
                      <a:pt x="903659" y="310765"/>
                    </a:lnTo>
                    <a:lnTo>
                      <a:pt x="903660" y="310765"/>
                    </a:lnTo>
                    <a:lnTo>
                      <a:pt x="912116" y="310765"/>
                    </a:lnTo>
                    <a:cubicBezTo>
                      <a:pt x="934976" y="212958"/>
                      <a:pt x="1023228" y="140779"/>
                      <a:pt x="1128339" y="140779"/>
                    </a:cubicBezTo>
                    <a:cubicBezTo>
                      <a:pt x="1233450" y="140779"/>
                      <a:pt x="1321703" y="212958"/>
                      <a:pt x="1344563" y="310765"/>
                    </a:cubicBezTo>
                    <a:lnTo>
                      <a:pt x="1353019" y="310765"/>
                    </a:lnTo>
                    <a:lnTo>
                      <a:pt x="1361476" y="310765"/>
                    </a:lnTo>
                    <a:cubicBezTo>
                      <a:pt x="1384336" y="212958"/>
                      <a:pt x="1472588" y="140779"/>
                      <a:pt x="1577699" y="140779"/>
                    </a:cubicBezTo>
                    <a:cubicBezTo>
                      <a:pt x="1680932" y="140779"/>
                      <a:pt x="1767904" y="210402"/>
                      <a:pt x="1791810" y="305762"/>
                    </a:cubicBezTo>
                    <a:lnTo>
                      <a:pt x="901188" y="1800199"/>
                    </a:lnTo>
                    <a:lnTo>
                      <a:pt x="13460" y="310615"/>
                    </a:lnTo>
                    <a:cubicBezTo>
                      <a:pt x="36351" y="212881"/>
                      <a:pt x="124565" y="140779"/>
                      <a:pt x="229620" y="140779"/>
                    </a:cubicBezTo>
                    <a:close/>
                    <a:moveTo>
                      <a:pt x="0" y="0"/>
                    </a:moveTo>
                    <a:lnTo>
                      <a:pt x="1" y="0"/>
                    </a:lnTo>
                    <a:lnTo>
                      <a:pt x="4940" y="0"/>
                    </a:lnTo>
                    <a:lnTo>
                      <a:pt x="4940" y="296318"/>
                    </a:lnTo>
                    <a:lnTo>
                      <a:pt x="1012" y="289727"/>
                    </a:lnTo>
                    <a:lnTo>
                      <a:pt x="1" y="289727"/>
                    </a:lnTo>
                    <a:lnTo>
                      <a:pt x="0" y="289727"/>
                    </a:lnTo>
                    <a:lnTo>
                      <a:pt x="0" y="288030"/>
                    </a:lnTo>
                    <a:close/>
                  </a:path>
                </a:pathLst>
              </a:custGeom>
              <a:gradFill>
                <a:gsLst>
                  <a:gs pos="15000">
                    <a:schemeClr val="tx1">
                      <a:lumMod val="72000"/>
                      <a:lumOff val="28000"/>
                    </a:schemeClr>
                  </a:gs>
                  <a:gs pos="100000">
                    <a:schemeClr val="tx1">
                      <a:lumMod val="31000"/>
                      <a:lumOff val="69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sp>
          <p:nvSpPr>
            <p:cNvPr id="15" name="Rounded Rectangle 1">
              <a:extLst>
                <a:ext uri="{FF2B5EF4-FFF2-40B4-BE49-F238E27FC236}">
                  <a16:creationId xmlns:a16="http://schemas.microsoft.com/office/drawing/2014/main" xmlns="" id="{D1887AEB-00FC-44F9-94B1-299C0D72AC72}"/>
                </a:ext>
              </a:extLst>
            </p:cNvPr>
            <p:cNvSpPr/>
            <p:nvPr/>
          </p:nvSpPr>
          <p:spPr>
            <a:xfrm rot="14400000">
              <a:off x="5606012" y="4024339"/>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16" name="Rounded Rectangle 1">
              <a:extLst>
                <a:ext uri="{FF2B5EF4-FFF2-40B4-BE49-F238E27FC236}">
                  <a16:creationId xmlns:a16="http://schemas.microsoft.com/office/drawing/2014/main" xmlns="" id="{D924283B-9424-4B10-A4B9-D0934CC3797E}"/>
                </a:ext>
              </a:extLst>
            </p:cNvPr>
            <p:cNvSpPr/>
            <p:nvPr/>
          </p:nvSpPr>
          <p:spPr>
            <a:xfrm rot="4400993">
              <a:off x="5833816" y="2266987"/>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92D050"/>
            </a:solidFill>
            <a:ln w="15875">
              <a:gradFill>
                <a:gsLst>
                  <a:gs pos="0">
                    <a:schemeClr val="bg1"/>
                  </a:gs>
                  <a:gs pos="100000">
                    <a:schemeClr val="accent1">
                      <a:tint val="23500"/>
                      <a:satMod val="160000"/>
                      <a:alpha val="0"/>
                    </a:schemeClr>
                  </a:gs>
                </a:gsLst>
                <a:lin ang="2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17" name="Rounded Rectangle 1">
              <a:extLst>
                <a:ext uri="{FF2B5EF4-FFF2-40B4-BE49-F238E27FC236}">
                  <a16:creationId xmlns:a16="http://schemas.microsoft.com/office/drawing/2014/main" xmlns="" id="{BB5115E8-53E7-40CB-B10A-19763E1AAFDA}"/>
                </a:ext>
              </a:extLst>
            </p:cNvPr>
            <p:cNvSpPr/>
            <p:nvPr/>
          </p:nvSpPr>
          <p:spPr>
            <a:xfrm rot="9000000">
              <a:off x="6316872" y="3487189"/>
              <a:ext cx="971848"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A9106"/>
            </a:solidFill>
            <a:ln w="15875">
              <a:gradFill>
                <a:gsLst>
                  <a:gs pos="0">
                    <a:schemeClr val="bg1"/>
                  </a:gs>
                  <a:gs pos="100000">
                    <a:schemeClr val="accent1">
                      <a:tint val="23500"/>
                      <a:satMod val="160000"/>
                      <a:alpha val="0"/>
                    </a:schemeClr>
                  </a:gs>
                </a:gsLst>
                <a:lin ang="198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18" name="Rounded Rectangle 1">
              <a:extLst>
                <a:ext uri="{FF2B5EF4-FFF2-40B4-BE49-F238E27FC236}">
                  <a16:creationId xmlns:a16="http://schemas.microsoft.com/office/drawing/2014/main" xmlns="" id="{CB2886D5-5761-48AE-A3A2-945AB09B19FC}"/>
                </a:ext>
              </a:extLst>
            </p:cNvPr>
            <p:cNvSpPr/>
            <p:nvPr/>
          </p:nvSpPr>
          <p:spPr>
            <a:xfrm rot="18596325">
              <a:off x="4851991" y="3080834"/>
              <a:ext cx="989547" cy="1217904"/>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grpSp>
      <p:sp>
        <p:nvSpPr>
          <p:cNvPr id="3" name="Textfeld 2">
            <a:extLst>
              <a:ext uri="{FF2B5EF4-FFF2-40B4-BE49-F238E27FC236}">
                <a16:creationId xmlns:a16="http://schemas.microsoft.com/office/drawing/2014/main" xmlns="" id="{D1ADA08F-4890-4B8D-ACB9-51619B5DBBB9}"/>
              </a:ext>
            </a:extLst>
          </p:cNvPr>
          <p:cNvSpPr txBox="1"/>
          <p:nvPr/>
        </p:nvSpPr>
        <p:spPr>
          <a:xfrm>
            <a:off x="6958789" y="2970913"/>
            <a:ext cx="768990" cy="523220"/>
          </a:xfrm>
          <a:prstGeom prst="rect">
            <a:avLst/>
          </a:prstGeom>
          <a:noFill/>
        </p:spPr>
        <p:txBody>
          <a:bodyPr wrap="square" rtlCol="0">
            <a:spAutoFit/>
          </a:bodyPr>
          <a:lstStyle/>
          <a:p>
            <a:pPr algn="ctr"/>
            <a:r>
              <a:rPr lang="de-DE" sz="1400" dirty="0">
                <a:solidFill>
                  <a:schemeClr val="bg1"/>
                </a:solidFill>
              </a:rPr>
              <a:t>Project </a:t>
            </a:r>
            <a:r>
              <a:rPr lang="de-DE" sz="1400" dirty="0" err="1">
                <a:solidFill>
                  <a:schemeClr val="bg1"/>
                </a:solidFill>
              </a:rPr>
              <a:t>groups</a:t>
            </a:r>
            <a:endParaRPr lang="de-DE" sz="1400" dirty="0">
              <a:solidFill>
                <a:schemeClr val="bg1"/>
              </a:solidFill>
            </a:endParaRPr>
          </a:p>
        </p:txBody>
      </p:sp>
      <p:sp>
        <p:nvSpPr>
          <p:cNvPr id="24" name="Textfeld 23">
            <a:extLst>
              <a:ext uri="{FF2B5EF4-FFF2-40B4-BE49-F238E27FC236}">
                <a16:creationId xmlns:a16="http://schemas.microsoft.com/office/drawing/2014/main" xmlns="" id="{1E3D70C9-1FC2-412A-8200-7366C35E615A}"/>
              </a:ext>
            </a:extLst>
          </p:cNvPr>
          <p:cNvSpPr txBox="1"/>
          <p:nvPr/>
        </p:nvSpPr>
        <p:spPr>
          <a:xfrm>
            <a:off x="8105651" y="1985122"/>
            <a:ext cx="1102137" cy="523220"/>
          </a:xfrm>
          <a:prstGeom prst="rect">
            <a:avLst/>
          </a:prstGeom>
          <a:noFill/>
        </p:spPr>
        <p:txBody>
          <a:bodyPr wrap="square" rtlCol="0">
            <a:spAutoFit/>
          </a:bodyPr>
          <a:lstStyle/>
          <a:p>
            <a:pPr algn="ctr"/>
            <a:r>
              <a:rPr lang="de-DE" sz="1400" dirty="0">
                <a:solidFill>
                  <a:schemeClr val="bg1"/>
                </a:solidFill>
              </a:rPr>
              <a:t>Quality </a:t>
            </a:r>
            <a:r>
              <a:rPr lang="de-DE" sz="1400" dirty="0" err="1">
                <a:solidFill>
                  <a:schemeClr val="bg1"/>
                </a:solidFill>
              </a:rPr>
              <a:t>circle</a:t>
            </a:r>
            <a:r>
              <a:rPr lang="de-DE" sz="1400" dirty="0">
                <a:solidFill>
                  <a:schemeClr val="bg1"/>
                </a:solidFill>
              </a:rPr>
              <a:t> </a:t>
            </a:r>
            <a:r>
              <a:rPr lang="de-DE" sz="1400" dirty="0" err="1">
                <a:solidFill>
                  <a:schemeClr val="bg1"/>
                </a:solidFill>
              </a:rPr>
              <a:t>team</a:t>
            </a:r>
            <a:endParaRPr lang="de-DE" sz="1400" dirty="0">
              <a:solidFill>
                <a:schemeClr val="bg1"/>
              </a:solidFill>
            </a:endParaRPr>
          </a:p>
        </p:txBody>
      </p:sp>
      <p:sp>
        <p:nvSpPr>
          <p:cNvPr id="25" name="Textfeld 24">
            <a:extLst>
              <a:ext uri="{FF2B5EF4-FFF2-40B4-BE49-F238E27FC236}">
                <a16:creationId xmlns:a16="http://schemas.microsoft.com/office/drawing/2014/main" xmlns="" id="{8A392CBB-D437-4AF7-ABAD-C790A3619463}"/>
              </a:ext>
            </a:extLst>
          </p:cNvPr>
          <p:cNvSpPr txBox="1"/>
          <p:nvPr/>
        </p:nvSpPr>
        <p:spPr>
          <a:xfrm>
            <a:off x="7786337" y="4150078"/>
            <a:ext cx="768990" cy="523220"/>
          </a:xfrm>
          <a:prstGeom prst="rect">
            <a:avLst/>
          </a:prstGeom>
          <a:noFill/>
        </p:spPr>
        <p:txBody>
          <a:bodyPr wrap="square" rtlCol="0">
            <a:spAutoFit/>
          </a:bodyPr>
          <a:lstStyle/>
          <a:p>
            <a:pPr algn="ctr"/>
            <a:r>
              <a:rPr lang="de-DE" sz="1400" dirty="0">
                <a:solidFill>
                  <a:schemeClr val="bg1"/>
                </a:solidFill>
              </a:rPr>
              <a:t>Team </a:t>
            </a:r>
            <a:r>
              <a:rPr lang="de-DE" sz="1400" dirty="0" err="1">
                <a:solidFill>
                  <a:schemeClr val="bg1"/>
                </a:solidFill>
              </a:rPr>
              <a:t>leader</a:t>
            </a:r>
            <a:endParaRPr lang="de-DE" sz="1400" dirty="0">
              <a:solidFill>
                <a:schemeClr val="bg1"/>
              </a:solidFill>
            </a:endParaRPr>
          </a:p>
        </p:txBody>
      </p:sp>
      <p:sp>
        <p:nvSpPr>
          <p:cNvPr id="26" name="Textfeld 25">
            <a:extLst>
              <a:ext uri="{FF2B5EF4-FFF2-40B4-BE49-F238E27FC236}">
                <a16:creationId xmlns:a16="http://schemas.microsoft.com/office/drawing/2014/main" xmlns="" id="{A8F71C0B-324A-443A-88AF-A3151D5091E7}"/>
              </a:ext>
            </a:extLst>
          </p:cNvPr>
          <p:cNvSpPr txBox="1"/>
          <p:nvPr/>
        </p:nvSpPr>
        <p:spPr>
          <a:xfrm>
            <a:off x="8735085" y="3474989"/>
            <a:ext cx="866491" cy="646331"/>
          </a:xfrm>
          <a:prstGeom prst="rect">
            <a:avLst/>
          </a:prstGeom>
          <a:noFill/>
        </p:spPr>
        <p:txBody>
          <a:bodyPr wrap="square" rtlCol="0">
            <a:spAutoFit/>
          </a:bodyPr>
          <a:lstStyle/>
          <a:p>
            <a:pPr algn="ctr"/>
            <a:r>
              <a:rPr lang="en-US" sz="1200" dirty="0">
                <a:solidFill>
                  <a:schemeClr val="bg1"/>
                </a:solidFill>
              </a:rPr>
              <a:t>Mentor of a project group</a:t>
            </a:r>
            <a:endParaRPr lang="de-DE" sz="1200" dirty="0">
              <a:solidFill>
                <a:schemeClr val="bg1"/>
              </a:solidFill>
            </a:endParaRPr>
          </a:p>
        </p:txBody>
      </p:sp>
      <p:sp>
        <p:nvSpPr>
          <p:cNvPr id="27"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28"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29" name="Immagine 2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30"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2388926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7A16B15-C455-42ED-97A3-BBDCBDB4566C}"/>
              </a:ext>
            </a:extLst>
          </p:cNvPr>
          <p:cNvSpPr>
            <a:spLocks noGrp="1"/>
          </p:cNvSpPr>
          <p:nvPr>
            <p:ph type="title"/>
          </p:nvPr>
        </p:nvSpPr>
        <p:spPr>
          <a:xfrm>
            <a:off x="2728928" y="311859"/>
            <a:ext cx="7765972" cy="1135111"/>
          </a:xfrm>
        </p:spPr>
        <p:txBody>
          <a:bodyPr/>
          <a:lstStyle/>
          <a:p>
            <a:pPr algn="ctr"/>
            <a:r>
              <a:rPr lang="en-GB" dirty="0">
                <a:latin typeface="Arial Black" panose="020B0A04020102020204" pitchFamily="34" charset="0"/>
              </a:rPr>
              <a:t>Unit 2 </a:t>
            </a:r>
          </a:p>
        </p:txBody>
      </p:sp>
      <p:sp>
        <p:nvSpPr>
          <p:cNvPr id="9" name="Marcador de contenido 8">
            <a:extLst>
              <a:ext uri="{FF2B5EF4-FFF2-40B4-BE49-F238E27FC236}">
                <a16:creationId xmlns:a16="http://schemas.microsoft.com/office/drawing/2014/main" xmlns="" id="{128988AF-09E3-4708-B8A9-2A226B674873}"/>
              </a:ext>
            </a:extLst>
          </p:cNvPr>
          <p:cNvSpPr>
            <a:spLocks noGrp="1"/>
          </p:cNvSpPr>
          <p:nvPr>
            <p:ph idx="1"/>
          </p:nvPr>
        </p:nvSpPr>
        <p:spPr>
          <a:xfrm>
            <a:off x="838199" y="1825625"/>
            <a:ext cx="10091879" cy="4508553"/>
          </a:xfrm>
        </p:spPr>
        <p:txBody>
          <a:bodyPr/>
          <a:lstStyle/>
          <a:p>
            <a:pPr marL="0" indent="0">
              <a:buNone/>
            </a:pPr>
            <a:r>
              <a:rPr lang="en-GB" dirty="0"/>
              <a:t>The 4 roles of a quality circle</a:t>
            </a:r>
            <a:endParaRPr lang="en-US" sz="2000" dirty="0"/>
          </a:p>
        </p:txBody>
      </p:sp>
      <p:pic>
        <p:nvPicPr>
          <p:cNvPr id="10" name="Marcador de contenido 5">
            <a:extLst>
              <a:ext uri="{FF2B5EF4-FFF2-40B4-BE49-F238E27FC236}">
                <a16:creationId xmlns:a16="http://schemas.microsoft.com/office/drawing/2014/main" xmlns="" id="{CB75E8F4-71EF-48EC-8BC0-297A595CAC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30078" y="142042"/>
            <a:ext cx="1164268" cy="1609588"/>
          </a:xfrm>
          <a:prstGeom prst="rect">
            <a:avLst/>
          </a:prstGeom>
          <a:effectLst>
            <a:outerShdw blurRad="50800" dist="38100" dir="2700000" algn="tl" rotWithShape="0">
              <a:prstClr val="black">
                <a:alpha val="40000"/>
              </a:prstClr>
            </a:outerShdw>
          </a:effectLst>
        </p:spPr>
      </p:pic>
      <p:pic>
        <p:nvPicPr>
          <p:cNvPr id="7" name="Imagen 6">
            <a:extLst>
              <a:ext uri="{FF2B5EF4-FFF2-40B4-BE49-F238E27FC236}">
                <a16:creationId xmlns:a16="http://schemas.microsoft.com/office/drawing/2014/main" xmlns="" id="{4C701042-E131-46B8-B534-847F43697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029"/>
            <a:ext cx="2698552" cy="943042"/>
          </a:xfrm>
          <a:prstGeom prst="rect">
            <a:avLst/>
          </a:prstGeom>
        </p:spPr>
      </p:pic>
      <p:sp>
        <p:nvSpPr>
          <p:cNvPr id="26" name="Textfeld 25">
            <a:extLst>
              <a:ext uri="{FF2B5EF4-FFF2-40B4-BE49-F238E27FC236}">
                <a16:creationId xmlns:a16="http://schemas.microsoft.com/office/drawing/2014/main" xmlns="" id="{A8F71C0B-324A-443A-88AF-A3151D5091E7}"/>
              </a:ext>
            </a:extLst>
          </p:cNvPr>
          <p:cNvSpPr txBox="1"/>
          <p:nvPr/>
        </p:nvSpPr>
        <p:spPr>
          <a:xfrm>
            <a:off x="8735085" y="3474989"/>
            <a:ext cx="866491" cy="646331"/>
          </a:xfrm>
          <a:prstGeom prst="rect">
            <a:avLst/>
          </a:prstGeom>
          <a:noFill/>
        </p:spPr>
        <p:txBody>
          <a:bodyPr wrap="square" rtlCol="0">
            <a:spAutoFit/>
          </a:bodyPr>
          <a:lstStyle/>
          <a:p>
            <a:pPr algn="ctr"/>
            <a:r>
              <a:rPr lang="en-US" sz="1200" dirty="0">
                <a:solidFill>
                  <a:schemeClr val="bg1"/>
                </a:solidFill>
              </a:rPr>
              <a:t>Mentor of a project group</a:t>
            </a:r>
            <a:endParaRPr lang="de-DE" sz="1200" dirty="0">
              <a:solidFill>
                <a:schemeClr val="bg1"/>
              </a:solidFill>
            </a:endParaRPr>
          </a:p>
        </p:txBody>
      </p:sp>
      <p:sp>
        <p:nvSpPr>
          <p:cNvPr id="27" name="Rounded Rectangle 1">
            <a:extLst>
              <a:ext uri="{FF2B5EF4-FFF2-40B4-BE49-F238E27FC236}">
                <a16:creationId xmlns:a16="http://schemas.microsoft.com/office/drawing/2014/main" xmlns="" id="{10017132-5B62-4AD9-8B04-F854E3AE6A7C}"/>
              </a:ext>
            </a:extLst>
          </p:cNvPr>
          <p:cNvSpPr/>
          <p:nvPr/>
        </p:nvSpPr>
        <p:spPr>
          <a:xfrm rot="18596325">
            <a:off x="1162209" y="2735833"/>
            <a:ext cx="1106520"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00B0F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28" name="Textfeld 27">
            <a:extLst>
              <a:ext uri="{FF2B5EF4-FFF2-40B4-BE49-F238E27FC236}">
                <a16:creationId xmlns:a16="http://schemas.microsoft.com/office/drawing/2014/main" xmlns="" id="{33B68685-CD44-4B2C-A9C4-34CA5A4E53E1}"/>
              </a:ext>
            </a:extLst>
          </p:cNvPr>
          <p:cNvSpPr txBox="1"/>
          <p:nvPr/>
        </p:nvSpPr>
        <p:spPr>
          <a:xfrm>
            <a:off x="1214143" y="3141185"/>
            <a:ext cx="768990" cy="523220"/>
          </a:xfrm>
          <a:prstGeom prst="rect">
            <a:avLst/>
          </a:prstGeom>
          <a:noFill/>
        </p:spPr>
        <p:txBody>
          <a:bodyPr wrap="square" rtlCol="0">
            <a:spAutoFit/>
          </a:bodyPr>
          <a:lstStyle/>
          <a:p>
            <a:pPr algn="ctr"/>
            <a:r>
              <a:rPr lang="de-DE" sz="1400" dirty="0">
                <a:solidFill>
                  <a:schemeClr val="bg1"/>
                </a:solidFill>
              </a:rPr>
              <a:t>Project </a:t>
            </a:r>
            <a:r>
              <a:rPr lang="de-DE" sz="1400" dirty="0" err="1">
                <a:solidFill>
                  <a:schemeClr val="bg1"/>
                </a:solidFill>
              </a:rPr>
              <a:t>groups</a:t>
            </a:r>
            <a:endParaRPr lang="de-DE" sz="1400" dirty="0">
              <a:solidFill>
                <a:schemeClr val="bg1"/>
              </a:solidFill>
            </a:endParaRPr>
          </a:p>
        </p:txBody>
      </p:sp>
      <p:sp>
        <p:nvSpPr>
          <p:cNvPr id="29" name="Textfeld 28">
            <a:extLst>
              <a:ext uri="{FF2B5EF4-FFF2-40B4-BE49-F238E27FC236}">
                <a16:creationId xmlns:a16="http://schemas.microsoft.com/office/drawing/2014/main" xmlns="" id="{8EE5ECA2-0F9E-4484-9ADE-3F6F3AB74BB0}"/>
              </a:ext>
            </a:extLst>
          </p:cNvPr>
          <p:cNvSpPr txBox="1"/>
          <p:nvPr/>
        </p:nvSpPr>
        <p:spPr>
          <a:xfrm>
            <a:off x="2728928" y="2690336"/>
            <a:ext cx="7882863" cy="1477328"/>
          </a:xfrm>
          <a:prstGeom prst="rect">
            <a:avLst/>
          </a:prstGeom>
          <a:noFill/>
        </p:spPr>
        <p:txBody>
          <a:bodyPr wrap="square">
            <a:spAutoFit/>
          </a:bodyPr>
          <a:lstStyle/>
          <a:p>
            <a:r>
              <a:rPr lang="en-GB" dirty="0"/>
              <a:t>The executive body of a quality circle are the project groups. They each consist of a maximum of 15 members who meet regularly. They work on the solution to the problems in the company uncovered by the quality circle team and research the causes. The project groups present or report their results to the quality circle team.</a:t>
            </a:r>
          </a:p>
        </p:txBody>
      </p:sp>
      <p:sp>
        <p:nvSpPr>
          <p:cNvPr id="55" name="Rounded Rectangle 1">
            <a:extLst>
              <a:ext uri="{FF2B5EF4-FFF2-40B4-BE49-F238E27FC236}">
                <a16:creationId xmlns:a16="http://schemas.microsoft.com/office/drawing/2014/main" xmlns="" id="{AA84A7B5-68F8-4490-869A-AE327159B226}"/>
              </a:ext>
            </a:extLst>
          </p:cNvPr>
          <p:cNvSpPr/>
          <p:nvPr/>
        </p:nvSpPr>
        <p:spPr>
          <a:xfrm rot="14400000">
            <a:off x="1045378" y="4484868"/>
            <a:ext cx="1106520" cy="1361871"/>
          </a:xfrm>
          <a:custGeom>
            <a:avLst/>
            <a:gdLst/>
            <a:ahLst/>
            <a:cxnLst/>
            <a:rect l="l" t="t" r="r" b="b"/>
            <a:pathLst>
              <a:path w="936104" h="1152128">
                <a:moveTo>
                  <a:pt x="156020" y="0"/>
                </a:moveTo>
                <a:lnTo>
                  <a:pt x="780084" y="0"/>
                </a:lnTo>
                <a:cubicBezTo>
                  <a:pt x="866251" y="0"/>
                  <a:pt x="936104" y="69853"/>
                  <a:pt x="936104" y="156020"/>
                </a:cubicBezTo>
                <a:lnTo>
                  <a:pt x="936104" y="346108"/>
                </a:lnTo>
                <a:cubicBezTo>
                  <a:pt x="915878" y="331325"/>
                  <a:pt x="890838" y="324036"/>
                  <a:pt x="864096" y="324036"/>
                </a:cubicBezTo>
                <a:cubicBezTo>
                  <a:pt x="784558" y="324036"/>
                  <a:pt x="720080" y="388514"/>
                  <a:pt x="720080" y="468052"/>
                </a:cubicBezTo>
                <a:cubicBezTo>
                  <a:pt x="720080" y="547590"/>
                  <a:pt x="784558" y="612068"/>
                  <a:pt x="864096" y="612068"/>
                </a:cubicBezTo>
                <a:cubicBezTo>
                  <a:pt x="890838" y="612068"/>
                  <a:pt x="915878" y="604779"/>
                  <a:pt x="936104" y="589997"/>
                </a:cubicBezTo>
                <a:lnTo>
                  <a:pt x="936104" y="780084"/>
                </a:lnTo>
                <a:cubicBezTo>
                  <a:pt x="936104" y="866251"/>
                  <a:pt x="866251" y="936104"/>
                  <a:pt x="780084" y="936104"/>
                </a:cubicBezTo>
                <a:lnTo>
                  <a:pt x="589997" y="936104"/>
                </a:lnTo>
                <a:cubicBezTo>
                  <a:pt x="604779" y="956330"/>
                  <a:pt x="612068" y="981370"/>
                  <a:pt x="612068" y="1008112"/>
                </a:cubicBezTo>
                <a:cubicBezTo>
                  <a:pt x="612068" y="1087650"/>
                  <a:pt x="547590" y="1152128"/>
                  <a:pt x="468052" y="1152128"/>
                </a:cubicBezTo>
                <a:cubicBezTo>
                  <a:pt x="388514" y="1152128"/>
                  <a:pt x="324036" y="1087650"/>
                  <a:pt x="324036" y="1008112"/>
                </a:cubicBezTo>
                <a:cubicBezTo>
                  <a:pt x="324036" y="981370"/>
                  <a:pt x="331325" y="956330"/>
                  <a:pt x="346108" y="936104"/>
                </a:cubicBezTo>
                <a:lnTo>
                  <a:pt x="156020" y="936104"/>
                </a:lnTo>
                <a:cubicBezTo>
                  <a:pt x="69853" y="936104"/>
                  <a:pt x="0" y="866251"/>
                  <a:pt x="0" y="780084"/>
                </a:cubicBezTo>
                <a:lnTo>
                  <a:pt x="0" y="156020"/>
                </a:lnTo>
                <a:cubicBezTo>
                  <a:pt x="0" y="69853"/>
                  <a:pt x="69853" y="0"/>
                  <a:pt x="156020" y="0"/>
                </a:cubicBezTo>
                <a:close/>
              </a:path>
            </a:pathLst>
          </a:custGeom>
          <a:solidFill>
            <a:srgbClr val="FF0000"/>
          </a:solidFill>
          <a:ln w="15875">
            <a:gradFill>
              <a:gsLst>
                <a:gs pos="0">
                  <a:schemeClr val="bg1"/>
                </a:gs>
                <a:gs pos="100000">
                  <a:schemeClr val="accent1">
                    <a:tint val="23500"/>
                    <a:satMod val="160000"/>
                    <a:alpha val="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56" name="Textfeld 55">
            <a:extLst>
              <a:ext uri="{FF2B5EF4-FFF2-40B4-BE49-F238E27FC236}">
                <a16:creationId xmlns:a16="http://schemas.microsoft.com/office/drawing/2014/main" xmlns="" id="{66562E6A-516D-468F-A5C7-3F1E955AF303}"/>
              </a:ext>
            </a:extLst>
          </p:cNvPr>
          <p:cNvSpPr txBox="1"/>
          <p:nvPr/>
        </p:nvSpPr>
        <p:spPr>
          <a:xfrm>
            <a:off x="1140440" y="5007912"/>
            <a:ext cx="768990" cy="523220"/>
          </a:xfrm>
          <a:prstGeom prst="rect">
            <a:avLst/>
          </a:prstGeom>
          <a:noFill/>
        </p:spPr>
        <p:txBody>
          <a:bodyPr wrap="square" rtlCol="0">
            <a:spAutoFit/>
          </a:bodyPr>
          <a:lstStyle/>
          <a:p>
            <a:pPr algn="ctr"/>
            <a:r>
              <a:rPr lang="de-DE" sz="1400" dirty="0">
                <a:solidFill>
                  <a:schemeClr val="bg1"/>
                </a:solidFill>
              </a:rPr>
              <a:t>Team </a:t>
            </a:r>
            <a:r>
              <a:rPr lang="de-DE" sz="1400" dirty="0" err="1">
                <a:solidFill>
                  <a:schemeClr val="bg1"/>
                </a:solidFill>
              </a:rPr>
              <a:t>leader</a:t>
            </a:r>
            <a:endParaRPr lang="de-DE" sz="1400" dirty="0">
              <a:solidFill>
                <a:schemeClr val="bg1"/>
              </a:solidFill>
            </a:endParaRPr>
          </a:p>
        </p:txBody>
      </p:sp>
      <p:sp>
        <p:nvSpPr>
          <p:cNvPr id="57" name="Textfeld 56">
            <a:extLst>
              <a:ext uri="{FF2B5EF4-FFF2-40B4-BE49-F238E27FC236}">
                <a16:creationId xmlns:a16="http://schemas.microsoft.com/office/drawing/2014/main" xmlns="" id="{A2A1C816-26C0-49C7-969C-2326E1FDA750}"/>
              </a:ext>
            </a:extLst>
          </p:cNvPr>
          <p:cNvSpPr txBox="1"/>
          <p:nvPr/>
        </p:nvSpPr>
        <p:spPr>
          <a:xfrm>
            <a:off x="2698552" y="4427139"/>
            <a:ext cx="8201150" cy="1477328"/>
          </a:xfrm>
          <a:prstGeom prst="rect">
            <a:avLst/>
          </a:prstGeom>
          <a:noFill/>
        </p:spPr>
        <p:txBody>
          <a:bodyPr wrap="square">
            <a:spAutoFit/>
          </a:bodyPr>
          <a:lstStyle/>
          <a:p>
            <a:r>
              <a:rPr lang="en-GB"/>
              <a:t>The team leader is a member of the QC team and approves the team's decisions. He is in close contact with the quality assurance department of your company or the management to report the successes of the quality improvements. As coordinator of the quality circle, he sets the dates for meetings and presentations of the project groups. In addition, he is responsible for appointing a mentor for each project group.</a:t>
            </a:r>
          </a:p>
        </p:txBody>
      </p:sp>
      <p:sp>
        <p:nvSpPr>
          <p:cNvPr id="14"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75701" y="6252334"/>
            <a:ext cx="5441961" cy="553998"/>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dirty="0"/>
          </a:p>
        </p:txBody>
      </p:sp>
      <p:pic>
        <p:nvPicPr>
          <p:cNvPr id="15"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427" y="6234331"/>
            <a:ext cx="905274" cy="576706"/>
          </a:xfrm>
          <a:prstGeom prst="rect">
            <a:avLst/>
          </a:prstGeom>
        </p:spPr>
      </p:pic>
      <p:pic>
        <p:nvPicPr>
          <p:cNvPr id="16" name="Immagine 15"/>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41771" y="6386252"/>
            <a:ext cx="1127226" cy="392481"/>
          </a:xfrm>
          <a:prstGeom prst="rect">
            <a:avLst/>
          </a:prstGeom>
          <a:noFill/>
        </p:spPr>
      </p:pic>
      <p:sp>
        <p:nvSpPr>
          <p:cNvPr id="17" name="CasellaDiTesto 21"/>
          <p:cNvSpPr txBox="1"/>
          <p:nvPr/>
        </p:nvSpPr>
        <p:spPr>
          <a:xfrm>
            <a:off x="7536922" y="6168741"/>
            <a:ext cx="4831775" cy="707886"/>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Legal </a:t>
            </a:r>
            <a:r>
              <a:rPr lang="en-US" sz="1000" dirty="0"/>
              <a:t>description – Creative Commons licensing: The materials published on the AKKU project website are classified as Open Educational Resources' (OER) and can be freely (without permission of their creators): downloaded, used, reused, copied, adapted, and shared by users, with information about the source of their origin.</a:t>
            </a:r>
            <a:endParaRPr lang="it-IT" sz="1000" dirty="0"/>
          </a:p>
        </p:txBody>
      </p:sp>
    </p:spTree>
    <p:extLst>
      <p:ext uri="{BB962C8B-B14F-4D97-AF65-F5344CB8AC3E}">
        <p14:creationId xmlns:p14="http://schemas.microsoft.com/office/powerpoint/2010/main" val="198440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TotalTime>
  <Words>5316</Words>
  <Application>Microsoft Office PowerPoint</Application>
  <PresentationFormat>Widescreen</PresentationFormat>
  <Paragraphs>289</Paragraphs>
  <Slides>26</Slides>
  <Notes>1</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26</vt:i4>
      </vt:variant>
    </vt:vector>
  </HeadingPairs>
  <TitlesOfParts>
    <vt:vector size="36" baseType="lpstr">
      <vt:lpstr>맑은 고딕</vt:lpstr>
      <vt:lpstr>Microsoft JhengHei</vt:lpstr>
      <vt:lpstr>Microsoft JhengHei UI</vt:lpstr>
      <vt:lpstr>Arial</vt:lpstr>
      <vt:lpstr>Arial Black</vt:lpstr>
      <vt:lpstr>Calibri</vt:lpstr>
      <vt:lpstr>Calibri Light</vt:lpstr>
      <vt:lpstr>Dubai Medium</vt:lpstr>
      <vt:lpstr>Wingdings</vt:lpstr>
      <vt:lpstr>Tema de Office</vt:lpstr>
      <vt:lpstr>Staff management correct assessment and motivation – a guideline</vt:lpstr>
      <vt:lpstr>Presentazione standard di PowerPoint</vt:lpstr>
      <vt:lpstr>Presentazione standard di PowerPoint</vt:lpstr>
      <vt:lpstr>Introduction</vt:lpstr>
      <vt:lpstr>Unit 1 </vt:lpstr>
      <vt:lpstr>Unit 1 </vt:lpstr>
      <vt:lpstr>Unit 1 </vt:lpstr>
      <vt:lpstr>Unit 2 </vt:lpstr>
      <vt:lpstr>Unit 2 </vt:lpstr>
      <vt:lpstr>Unit 2 </vt:lpstr>
      <vt:lpstr>Unit 2 </vt:lpstr>
      <vt:lpstr>Unit 2 </vt:lpstr>
      <vt:lpstr>Unit 2 </vt:lpstr>
      <vt:lpstr>Unit 2 </vt:lpstr>
      <vt:lpstr>Unit 3</vt:lpstr>
      <vt:lpstr>Unit 3</vt:lpstr>
      <vt:lpstr>Unit 3</vt:lpstr>
      <vt:lpstr>Unit 3</vt:lpstr>
      <vt:lpstr>Unit 4</vt:lpstr>
      <vt:lpstr>Unit 4</vt:lpstr>
      <vt:lpstr>Unit 4</vt:lpstr>
      <vt:lpstr>Unit 4</vt:lpstr>
      <vt:lpstr>Unit 4</vt:lpstr>
      <vt:lpstr>Unit 4</vt:lpstr>
      <vt:lpstr>Presentazione standard di PowerPoint</vt:lpstr>
      <vt:lpstr>THANK YOU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 of the work ability in small and micro enterprises through multimedia tool</dc:title>
  <dc:creator>Dulce Rodriguez Ortiz</dc:creator>
  <cp:lastModifiedBy>Windows User</cp:lastModifiedBy>
  <cp:revision>35</cp:revision>
  <dcterms:created xsi:type="dcterms:W3CDTF">2021-01-13T11:07:57Z</dcterms:created>
  <dcterms:modified xsi:type="dcterms:W3CDTF">2022-07-03T18:38:21Z</dcterms:modified>
</cp:coreProperties>
</file>